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99" r:id="rId2"/>
    <p:sldId id="261" r:id="rId3"/>
    <p:sldId id="300" r:id="rId4"/>
    <p:sldId id="301" r:id="rId5"/>
    <p:sldId id="302" r:id="rId6"/>
    <p:sldId id="303" r:id="rId7"/>
    <p:sldId id="304" r:id="rId8"/>
    <p:sldId id="305" r:id="rId9"/>
    <p:sldId id="329" r:id="rId10"/>
    <p:sldId id="306" r:id="rId11"/>
    <p:sldId id="307" r:id="rId12"/>
    <p:sldId id="308" r:id="rId13"/>
    <p:sldId id="309" r:id="rId14"/>
    <p:sldId id="331" r:id="rId15"/>
    <p:sldId id="310" r:id="rId16"/>
    <p:sldId id="330" r:id="rId17"/>
    <p:sldId id="311" r:id="rId18"/>
    <p:sldId id="312" r:id="rId19"/>
    <p:sldId id="313" r:id="rId20"/>
    <p:sldId id="314" r:id="rId21"/>
    <p:sldId id="315" r:id="rId22"/>
    <p:sldId id="332" r:id="rId23"/>
    <p:sldId id="316" r:id="rId24"/>
    <p:sldId id="317" r:id="rId25"/>
    <p:sldId id="318" r:id="rId26"/>
    <p:sldId id="319" r:id="rId27"/>
    <p:sldId id="320" r:id="rId28"/>
    <p:sldId id="298" r:id="rId29"/>
  </p:sldIdLst>
  <p:sldSz cx="9144000" cy="5143500" type="screen16x9"/>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60000"/>
    <a:srgbClr val="A80000"/>
    <a:srgbClr val="F7931E"/>
    <a:srgbClr val="FBB03B"/>
    <a:srgbClr val="FFC000"/>
    <a:srgbClr val="F15A24"/>
    <a:srgbClr val="9E0000"/>
    <a:srgbClr val="A50D11"/>
    <a:srgbClr val="D200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320" autoAdjust="0"/>
    <p:restoredTop sz="90335" autoAdjust="0"/>
  </p:normalViewPr>
  <p:slideViewPr>
    <p:cSldViewPr snapToGrid="0">
      <p:cViewPr>
        <p:scale>
          <a:sx n="50" d="100"/>
          <a:sy n="50" d="100"/>
        </p:scale>
        <p:origin x="-2237" y="-955"/>
      </p:cViewPr>
      <p:guideLst>
        <p:guide orient="horz" pos="1620"/>
        <p:guide pos="2880"/>
      </p:guideLst>
    </p:cSldViewPr>
  </p:slideViewPr>
  <p:notesTextViewPr>
    <p:cViewPr>
      <p:scale>
        <a:sx n="400" d="100"/>
        <a:sy n="400"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1C5B-40F7-971E-FC561A4528E4}"/>
              </c:ext>
            </c:extLst>
          </c:dPt>
          <c:dPt>
            <c:idx val="1"/>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3-1C5B-40F7-971E-FC561A4528E4}"/>
              </c:ext>
            </c:extLst>
          </c:dPt>
          <c:dPt>
            <c:idx val="2"/>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5-1C5B-40F7-971E-FC561A4528E4}"/>
              </c:ext>
            </c:extLst>
          </c:dPt>
          <c:dPt>
            <c:idx val="3"/>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7-1C5B-40F7-971E-FC561A4528E4}"/>
              </c:ext>
            </c:extLst>
          </c:dPt>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1C5B-40F7-971E-FC561A4528E4}"/>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8993C38-C27A-4365-A9C5-27CD2FE7B6E3}" type="datetimeFigureOut">
              <a:rPr lang="zh-CN" altLang="en-US" smtClean="0"/>
              <a:t>2020/2/18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0034DB7-D7FB-4D0F-B0E7-72C816A2DD68}" type="slidenum">
              <a:rPr lang="zh-CN" altLang="en-US" smtClean="0"/>
              <a:t>‹#›</a:t>
            </a:fld>
            <a:endParaRPr lang="zh-CN" altLang="en-US"/>
          </a:p>
        </p:txBody>
      </p:sp>
    </p:spTree>
    <p:extLst>
      <p:ext uri="{BB962C8B-B14F-4D97-AF65-F5344CB8AC3E}">
        <p14:creationId xmlns:p14="http://schemas.microsoft.com/office/powerpoint/2010/main" val="2108285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0034DB7-D7FB-4D0F-B0E7-72C816A2DD68}" type="slidenum">
              <a:rPr lang="zh-CN" altLang="en-US" smtClean="0"/>
              <a:t>1</a:t>
            </a:fld>
            <a:endParaRPr lang="zh-CN" altLang="en-US"/>
          </a:p>
        </p:txBody>
      </p:sp>
    </p:spTree>
    <p:extLst>
      <p:ext uri="{BB962C8B-B14F-4D97-AF65-F5344CB8AC3E}">
        <p14:creationId xmlns:p14="http://schemas.microsoft.com/office/powerpoint/2010/main" val="40427763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0034DB7-D7FB-4D0F-B0E7-72C816A2DD68}" type="slidenum">
              <a:rPr lang="zh-CN" altLang="en-US" smtClean="0"/>
              <a:t>2</a:t>
            </a:fld>
            <a:endParaRPr lang="zh-CN" altLang="en-US"/>
          </a:p>
        </p:txBody>
      </p:sp>
    </p:spTree>
    <p:extLst>
      <p:ext uri="{BB962C8B-B14F-4D97-AF65-F5344CB8AC3E}">
        <p14:creationId xmlns:p14="http://schemas.microsoft.com/office/powerpoint/2010/main" val="14786332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3</a:t>
            </a:fld>
            <a:endParaRPr lang="zh-CN" altLang="en-US"/>
          </a:p>
        </p:txBody>
      </p:sp>
    </p:spTree>
    <p:extLst>
      <p:ext uri="{BB962C8B-B14F-4D97-AF65-F5344CB8AC3E}">
        <p14:creationId xmlns:p14="http://schemas.microsoft.com/office/powerpoint/2010/main" val="4278438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4</a:t>
            </a:fld>
            <a:endParaRPr lang="zh-CN" altLang="en-US"/>
          </a:p>
        </p:txBody>
      </p:sp>
    </p:spTree>
    <p:extLst>
      <p:ext uri="{BB962C8B-B14F-4D97-AF65-F5344CB8AC3E}">
        <p14:creationId xmlns:p14="http://schemas.microsoft.com/office/powerpoint/2010/main" val="33699293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5</a:t>
            </a:fld>
            <a:endParaRPr lang="zh-CN" altLang="en-US"/>
          </a:p>
        </p:txBody>
      </p:sp>
    </p:spTree>
    <p:extLst>
      <p:ext uri="{BB962C8B-B14F-4D97-AF65-F5344CB8AC3E}">
        <p14:creationId xmlns:p14="http://schemas.microsoft.com/office/powerpoint/2010/main" val="19009717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6</a:t>
            </a:fld>
            <a:endParaRPr lang="zh-CN" altLang="en-US"/>
          </a:p>
        </p:txBody>
      </p:sp>
    </p:spTree>
    <p:extLst>
      <p:ext uri="{BB962C8B-B14F-4D97-AF65-F5344CB8AC3E}">
        <p14:creationId xmlns:p14="http://schemas.microsoft.com/office/powerpoint/2010/main" val="2565577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7</a:t>
            </a:fld>
            <a:endParaRPr lang="zh-CN" altLang="en-US"/>
          </a:p>
        </p:txBody>
      </p:sp>
    </p:spTree>
    <p:extLst>
      <p:ext uri="{BB962C8B-B14F-4D97-AF65-F5344CB8AC3E}">
        <p14:creationId xmlns:p14="http://schemas.microsoft.com/office/powerpoint/2010/main" val="4325486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8</a:t>
            </a:fld>
            <a:endParaRPr lang="zh-CN" altLang="en-US"/>
          </a:p>
        </p:txBody>
      </p:sp>
    </p:spTree>
    <p:extLst>
      <p:ext uri="{BB962C8B-B14F-4D97-AF65-F5344CB8AC3E}">
        <p14:creationId xmlns:p14="http://schemas.microsoft.com/office/powerpoint/2010/main" val="28244263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9</a:t>
            </a:fld>
            <a:endParaRPr lang="zh-CN" altLang="en-US"/>
          </a:p>
        </p:txBody>
      </p:sp>
    </p:spTree>
    <p:extLst>
      <p:ext uri="{BB962C8B-B14F-4D97-AF65-F5344CB8AC3E}">
        <p14:creationId xmlns:p14="http://schemas.microsoft.com/office/powerpoint/2010/main" val="17583687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10</a:t>
            </a:fld>
            <a:endParaRPr lang="zh-CN" altLang="en-US"/>
          </a:p>
        </p:txBody>
      </p:sp>
    </p:spTree>
    <p:extLst>
      <p:ext uri="{BB962C8B-B14F-4D97-AF65-F5344CB8AC3E}">
        <p14:creationId xmlns:p14="http://schemas.microsoft.com/office/powerpoint/2010/main" val="11257117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11</a:t>
            </a:fld>
            <a:endParaRPr lang="zh-CN" altLang="en-US"/>
          </a:p>
        </p:txBody>
      </p:sp>
    </p:spTree>
    <p:extLst>
      <p:ext uri="{BB962C8B-B14F-4D97-AF65-F5344CB8AC3E}">
        <p14:creationId xmlns:p14="http://schemas.microsoft.com/office/powerpoint/2010/main" val="4778052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12</a:t>
            </a:fld>
            <a:endParaRPr lang="zh-CN" altLang="en-US"/>
          </a:p>
        </p:txBody>
      </p:sp>
    </p:spTree>
    <p:extLst>
      <p:ext uri="{BB962C8B-B14F-4D97-AF65-F5344CB8AC3E}">
        <p14:creationId xmlns:p14="http://schemas.microsoft.com/office/powerpoint/2010/main" val="36343836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13</a:t>
            </a:fld>
            <a:endParaRPr lang="zh-CN" altLang="en-US"/>
          </a:p>
        </p:txBody>
      </p:sp>
    </p:spTree>
    <p:extLst>
      <p:ext uri="{BB962C8B-B14F-4D97-AF65-F5344CB8AC3E}">
        <p14:creationId xmlns:p14="http://schemas.microsoft.com/office/powerpoint/2010/main" val="32071591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14</a:t>
            </a:fld>
            <a:endParaRPr lang="zh-CN" altLang="en-US"/>
          </a:p>
        </p:txBody>
      </p:sp>
    </p:spTree>
    <p:extLst>
      <p:ext uri="{BB962C8B-B14F-4D97-AF65-F5344CB8AC3E}">
        <p14:creationId xmlns:p14="http://schemas.microsoft.com/office/powerpoint/2010/main" val="24349401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15</a:t>
            </a:fld>
            <a:endParaRPr lang="zh-CN" altLang="en-US"/>
          </a:p>
        </p:txBody>
      </p:sp>
    </p:spTree>
    <p:extLst>
      <p:ext uri="{BB962C8B-B14F-4D97-AF65-F5344CB8AC3E}">
        <p14:creationId xmlns:p14="http://schemas.microsoft.com/office/powerpoint/2010/main" val="37181619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16</a:t>
            </a:fld>
            <a:endParaRPr lang="zh-CN" altLang="en-US"/>
          </a:p>
        </p:txBody>
      </p:sp>
    </p:spTree>
    <p:extLst>
      <p:ext uri="{BB962C8B-B14F-4D97-AF65-F5344CB8AC3E}">
        <p14:creationId xmlns:p14="http://schemas.microsoft.com/office/powerpoint/2010/main" val="29567243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17</a:t>
            </a:fld>
            <a:endParaRPr lang="zh-CN" altLang="en-US"/>
          </a:p>
        </p:txBody>
      </p:sp>
    </p:spTree>
    <p:extLst>
      <p:ext uri="{BB962C8B-B14F-4D97-AF65-F5344CB8AC3E}">
        <p14:creationId xmlns:p14="http://schemas.microsoft.com/office/powerpoint/2010/main" val="35697475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18</a:t>
            </a:fld>
            <a:endParaRPr lang="zh-CN" altLang="en-US"/>
          </a:p>
        </p:txBody>
      </p:sp>
    </p:spTree>
    <p:extLst>
      <p:ext uri="{BB962C8B-B14F-4D97-AF65-F5344CB8AC3E}">
        <p14:creationId xmlns:p14="http://schemas.microsoft.com/office/powerpoint/2010/main" val="25188815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19</a:t>
            </a:fld>
            <a:endParaRPr lang="zh-CN" altLang="en-US"/>
          </a:p>
        </p:txBody>
      </p:sp>
    </p:spTree>
    <p:extLst>
      <p:ext uri="{BB962C8B-B14F-4D97-AF65-F5344CB8AC3E}">
        <p14:creationId xmlns:p14="http://schemas.microsoft.com/office/powerpoint/2010/main" val="2979359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20</a:t>
            </a:fld>
            <a:endParaRPr lang="zh-CN" altLang="en-US"/>
          </a:p>
        </p:txBody>
      </p:sp>
    </p:spTree>
    <p:extLst>
      <p:ext uri="{BB962C8B-B14F-4D97-AF65-F5344CB8AC3E}">
        <p14:creationId xmlns:p14="http://schemas.microsoft.com/office/powerpoint/2010/main" val="24248400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21</a:t>
            </a:fld>
            <a:endParaRPr lang="zh-CN" altLang="en-US"/>
          </a:p>
        </p:txBody>
      </p:sp>
    </p:spTree>
    <p:extLst>
      <p:ext uri="{BB962C8B-B14F-4D97-AF65-F5344CB8AC3E}">
        <p14:creationId xmlns:p14="http://schemas.microsoft.com/office/powerpoint/2010/main" val="31569826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22</a:t>
            </a:fld>
            <a:endParaRPr lang="zh-CN" altLang="en-US"/>
          </a:p>
        </p:txBody>
      </p:sp>
    </p:spTree>
    <p:extLst>
      <p:ext uri="{BB962C8B-B14F-4D97-AF65-F5344CB8AC3E}">
        <p14:creationId xmlns:p14="http://schemas.microsoft.com/office/powerpoint/2010/main" val="11392489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23</a:t>
            </a:fld>
            <a:endParaRPr lang="zh-CN" altLang="en-US"/>
          </a:p>
        </p:txBody>
      </p:sp>
    </p:spTree>
    <p:extLst>
      <p:ext uri="{BB962C8B-B14F-4D97-AF65-F5344CB8AC3E}">
        <p14:creationId xmlns:p14="http://schemas.microsoft.com/office/powerpoint/2010/main" val="34567332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24</a:t>
            </a:fld>
            <a:endParaRPr lang="zh-CN" altLang="en-US"/>
          </a:p>
        </p:txBody>
      </p:sp>
    </p:spTree>
    <p:extLst>
      <p:ext uri="{BB962C8B-B14F-4D97-AF65-F5344CB8AC3E}">
        <p14:creationId xmlns:p14="http://schemas.microsoft.com/office/powerpoint/2010/main" val="17218724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25</a:t>
            </a:fld>
            <a:endParaRPr lang="zh-CN" altLang="en-US"/>
          </a:p>
        </p:txBody>
      </p:sp>
    </p:spTree>
    <p:extLst>
      <p:ext uri="{BB962C8B-B14F-4D97-AF65-F5344CB8AC3E}">
        <p14:creationId xmlns:p14="http://schemas.microsoft.com/office/powerpoint/2010/main" val="20514725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26</a:t>
            </a:fld>
            <a:endParaRPr lang="zh-CN" altLang="en-US"/>
          </a:p>
        </p:txBody>
      </p:sp>
    </p:spTree>
    <p:extLst>
      <p:ext uri="{BB962C8B-B14F-4D97-AF65-F5344CB8AC3E}">
        <p14:creationId xmlns:p14="http://schemas.microsoft.com/office/powerpoint/2010/main" val="27973677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27</a:t>
            </a:fld>
            <a:endParaRPr lang="zh-CN" altLang="en-US"/>
          </a:p>
        </p:txBody>
      </p:sp>
    </p:spTree>
    <p:extLst>
      <p:ext uri="{BB962C8B-B14F-4D97-AF65-F5344CB8AC3E}">
        <p14:creationId xmlns:p14="http://schemas.microsoft.com/office/powerpoint/2010/main" val="51298248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0034DB7-D7FB-4D0F-B0E7-72C816A2DD68}" type="slidenum">
              <a:rPr lang="zh-CN" altLang="en-US" smtClean="0"/>
              <a:t>28</a:t>
            </a:fld>
            <a:endParaRPr lang="zh-CN" altLang="en-US"/>
          </a:p>
        </p:txBody>
      </p:sp>
    </p:spTree>
    <p:extLst>
      <p:ext uri="{BB962C8B-B14F-4D97-AF65-F5344CB8AC3E}">
        <p14:creationId xmlns:p14="http://schemas.microsoft.com/office/powerpoint/2010/main" val="15691939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a:prstGeom prst="rect">
            <a:avLst/>
          </a:prstGeo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5DCD1E31-880C-4E28-A67C-B893089778A4}" type="datetimeFigureOut">
              <a:rPr lang="zh-CN" altLang="en-US" smtClean="0"/>
              <a:t>2020/2/18</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379A6450-41E7-429E-A4AE-10EF9B4C55BD}" type="slidenum">
              <a:rPr lang="zh-CN" altLang="en-US" smtClean="0"/>
              <a:t>‹#›</a:t>
            </a:fld>
            <a:endParaRPr lang="zh-CN" altLang="en-US"/>
          </a:p>
        </p:txBody>
      </p:sp>
    </p:spTree>
    <p:extLst>
      <p:ext uri="{BB962C8B-B14F-4D97-AF65-F5344CB8AC3E}">
        <p14:creationId xmlns:p14="http://schemas.microsoft.com/office/powerpoint/2010/main" val="3023826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457200" y="1200151"/>
            <a:ext cx="8229600" cy="3394472"/>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5DCD1E31-880C-4E28-A67C-B893089778A4}" type="datetimeFigureOut">
              <a:rPr lang="zh-CN" altLang="en-US" smtClean="0"/>
              <a:t>2020/2/18</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379A6450-41E7-429E-A4AE-10EF9B4C55BD}" type="slidenum">
              <a:rPr lang="zh-CN" altLang="en-US" smtClean="0"/>
              <a:t>‹#›</a:t>
            </a:fld>
            <a:endParaRPr lang="zh-CN" altLang="en-US"/>
          </a:p>
        </p:txBody>
      </p:sp>
    </p:spTree>
    <p:extLst>
      <p:ext uri="{BB962C8B-B14F-4D97-AF65-F5344CB8AC3E}">
        <p14:creationId xmlns:p14="http://schemas.microsoft.com/office/powerpoint/2010/main" val="35548436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a:prstGeom prst="rect">
            <a:avLst/>
          </a:prstGeo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5DCD1E31-880C-4E28-A67C-B893089778A4}" type="datetimeFigureOut">
              <a:rPr lang="zh-CN" altLang="en-US" smtClean="0"/>
              <a:t>2020/2/18</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379A6450-41E7-429E-A4AE-10EF9B4C55BD}" type="slidenum">
              <a:rPr lang="zh-CN" altLang="en-US" smtClean="0"/>
              <a:t>‹#›</a:t>
            </a:fld>
            <a:endParaRPr lang="zh-CN" altLang="en-US"/>
          </a:p>
        </p:txBody>
      </p:sp>
    </p:spTree>
    <p:extLst>
      <p:ext uri="{BB962C8B-B14F-4D97-AF65-F5344CB8AC3E}">
        <p14:creationId xmlns:p14="http://schemas.microsoft.com/office/powerpoint/2010/main" val="14266091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457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457200" y="4767263"/>
            <a:ext cx="2133600" cy="273844"/>
          </a:xfrm>
          <a:prstGeom prst="rect">
            <a:avLst/>
          </a:prstGeom>
        </p:spPr>
        <p:txBody>
          <a:bodyPr/>
          <a:lstStyle/>
          <a:p>
            <a:fld id="{5DCD1E31-880C-4E28-A67C-B893089778A4}" type="datetimeFigureOut">
              <a:rPr lang="zh-CN" altLang="en-US" smtClean="0"/>
              <a:t>2020/2/18</a:t>
            </a:fld>
            <a:endParaRPr lang="zh-CN" altLang="en-US"/>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fld id="{379A6450-41E7-429E-A4AE-10EF9B4C55BD}" type="slidenum">
              <a:rPr lang="zh-CN" altLang="en-US" smtClean="0"/>
              <a:t>‹#›</a:t>
            </a:fld>
            <a:endParaRPr lang="zh-CN" altLang="en-US"/>
          </a:p>
        </p:txBody>
      </p:sp>
    </p:spTree>
    <p:extLst>
      <p:ext uri="{BB962C8B-B14F-4D97-AF65-F5344CB8AC3E}">
        <p14:creationId xmlns:p14="http://schemas.microsoft.com/office/powerpoint/2010/main" val="32605127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335"/>
            <a:ext cx="4041775"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156"/>
            <a:ext cx="4041775"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457200" y="4767263"/>
            <a:ext cx="2133600" cy="273844"/>
          </a:xfrm>
          <a:prstGeom prst="rect">
            <a:avLst/>
          </a:prstGeom>
        </p:spPr>
        <p:txBody>
          <a:bodyPr/>
          <a:lstStyle/>
          <a:p>
            <a:fld id="{5DCD1E31-880C-4E28-A67C-B893089778A4}" type="datetimeFigureOut">
              <a:rPr lang="zh-CN" altLang="en-US" smtClean="0"/>
              <a:t>2020/2/18</a:t>
            </a:fld>
            <a:endParaRPr lang="zh-CN" altLang="en-US"/>
          </a:p>
        </p:txBody>
      </p:sp>
      <p:sp>
        <p:nvSpPr>
          <p:cNvPr id="8" name="页脚占位符 7"/>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6553200" y="4767263"/>
            <a:ext cx="2133600" cy="273844"/>
          </a:xfrm>
          <a:prstGeom prst="rect">
            <a:avLst/>
          </a:prstGeom>
        </p:spPr>
        <p:txBody>
          <a:bodyPr/>
          <a:lstStyle/>
          <a:p>
            <a:fld id="{379A6450-41E7-429E-A4AE-10EF9B4C55BD}" type="slidenum">
              <a:rPr lang="zh-CN" altLang="en-US" smtClean="0"/>
              <a:t>‹#›</a:t>
            </a:fld>
            <a:endParaRPr lang="zh-CN" altLang="en-US"/>
          </a:p>
        </p:txBody>
      </p:sp>
      <p:sp>
        <p:nvSpPr>
          <p:cNvPr id="11" name="矩形 10"/>
          <p:cNvSpPr/>
          <p:nvPr userDrawn="1"/>
        </p:nvSpPr>
        <p:spPr>
          <a:xfrm>
            <a:off x="7677906" y="678025"/>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tx1"/>
                </a:solidFill>
                <a:effectLst/>
                <a:uLnTx/>
                <a:uFillTx/>
              </a:rPr>
              <a:t>PPT</a:t>
            </a:r>
            <a:r>
              <a:rPr kumimoji="0" lang="zh-CN" altLang="en-US" sz="100" b="0" i="0" u="none" strike="noStrike" kern="0" cap="none" spc="0" normalizeH="0" baseline="0" noProof="0" dirty="0" smtClean="0">
                <a:ln>
                  <a:noFill/>
                </a:ln>
                <a:solidFill>
                  <a:schemeClr val="tx1"/>
                </a:solidFill>
                <a:effectLst/>
                <a:uLnTx/>
                <a:uFillTx/>
              </a:rPr>
              <a:t>模板下载：</a:t>
            </a:r>
            <a:r>
              <a:rPr kumimoji="0" lang="en-US" altLang="zh-CN" sz="100" b="0" i="0" u="none" strike="noStrike" kern="0" cap="none" spc="0" normalizeH="0" baseline="0" noProof="0" dirty="0" smtClean="0">
                <a:ln>
                  <a:noFill/>
                </a:ln>
                <a:solidFill>
                  <a:schemeClr val="tx1"/>
                </a:solidFill>
                <a:effectLst/>
                <a:uLnTx/>
                <a:uFillTx/>
              </a:rPr>
              <a:t>www.1ppt.com/moban/          </a:t>
            </a:r>
            <a:r>
              <a:rPr kumimoji="0" lang="zh-CN" altLang="en-US" sz="100" b="0" i="0" u="none" strike="noStrike" kern="0" cap="none" spc="0" normalizeH="0" baseline="0" noProof="0" dirty="0" smtClean="0">
                <a:ln>
                  <a:noFill/>
                </a:ln>
                <a:solidFill>
                  <a:schemeClr val="tx1"/>
                </a:solidFill>
                <a:effectLst/>
                <a:uLnTx/>
                <a:uFillTx/>
              </a:rPr>
              <a:t>行业</a:t>
            </a:r>
            <a:r>
              <a:rPr kumimoji="0" lang="en-US" altLang="zh-CN" sz="100" b="0" i="0" u="none" strike="noStrike" kern="0" cap="none" spc="0" normalizeH="0" baseline="0" noProof="0" dirty="0" smtClean="0">
                <a:ln>
                  <a:noFill/>
                </a:ln>
                <a:solidFill>
                  <a:schemeClr val="tx1"/>
                </a:solidFill>
                <a:effectLst/>
                <a:uLnTx/>
                <a:uFillTx/>
              </a:rPr>
              <a:t>PPT</a:t>
            </a:r>
            <a:r>
              <a:rPr kumimoji="0" lang="zh-CN" altLang="en-US" sz="100" b="0" i="0" u="none" strike="noStrike" kern="0" cap="none" spc="0" normalizeH="0" baseline="0" noProof="0" dirty="0" smtClean="0">
                <a:ln>
                  <a:noFill/>
                </a:ln>
                <a:solidFill>
                  <a:schemeClr val="tx1"/>
                </a:solidFill>
                <a:effectLst/>
                <a:uLnTx/>
                <a:uFillTx/>
              </a:rPr>
              <a:t>模板：</a:t>
            </a:r>
            <a:r>
              <a:rPr kumimoji="0" lang="en-US" altLang="zh-CN" sz="100" b="0" i="0" u="none" strike="noStrike" kern="0" cap="none" spc="0" normalizeH="0" baseline="0" noProof="0" dirty="0" smtClean="0">
                <a:ln>
                  <a:noFill/>
                </a:ln>
                <a:solidFill>
                  <a:schemeClr val="tx1"/>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tx1"/>
                </a:solidFill>
                <a:effectLst/>
                <a:uLnTx/>
                <a:uFillTx/>
              </a:rPr>
              <a:t>节日</a:t>
            </a:r>
            <a:r>
              <a:rPr kumimoji="0" lang="en-US" altLang="zh-CN" sz="100" b="0" i="0" u="none" strike="noStrike" kern="0" cap="none" spc="0" normalizeH="0" baseline="0" noProof="0" dirty="0" smtClean="0">
                <a:ln>
                  <a:noFill/>
                </a:ln>
                <a:solidFill>
                  <a:schemeClr val="tx1"/>
                </a:solidFill>
                <a:effectLst/>
                <a:uLnTx/>
                <a:uFillTx/>
              </a:rPr>
              <a:t>PPT</a:t>
            </a:r>
            <a:r>
              <a:rPr kumimoji="0" lang="zh-CN" altLang="en-US" sz="100" b="0" i="0" u="none" strike="noStrike" kern="0" cap="none" spc="0" normalizeH="0" baseline="0" noProof="0" dirty="0" smtClean="0">
                <a:ln>
                  <a:noFill/>
                </a:ln>
                <a:solidFill>
                  <a:schemeClr val="tx1"/>
                </a:solidFill>
                <a:effectLst/>
                <a:uLnTx/>
                <a:uFillTx/>
              </a:rPr>
              <a:t>模板：</a:t>
            </a:r>
            <a:r>
              <a:rPr kumimoji="0" lang="en-US" altLang="zh-CN" sz="100" b="0" i="0" u="none" strike="noStrike" kern="0" cap="none" spc="0" normalizeH="0" baseline="0" noProof="0" dirty="0" smtClean="0">
                <a:ln>
                  <a:noFill/>
                </a:ln>
                <a:solidFill>
                  <a:schemeClr val="tx1"/>
                </a:solidFill>
                <a:effectLst/>
                <a:uLnTx/>
                <a:uFillTx/>
              </a:rPr>
              <a:t>www.1ppt.com/jieri/          PPT</a:t>
            </a:r>
            <a:r>
              <a:rPr kumimoji="0" lang="zh-CN" altLang="en-US" sz="100" b="0" i="0" u="none" strike="noStrike" kern="0" cap="none" spc="0" normalizeH="0" baseline="0" noProof="0" dirty="0" smtClean="0">
                <a:ln>
                  <a:noFill/>
                </a:ln>
                <a:solidFill>
                  <a:schemeClr val="tx1"/>
                </a:solidFill>
                <a:effectLst/>
                <a:uLnTx/>
                <a:uFillTx/>
              </a:rPr>
              <a:t>素材：</a:t>
            </a:r>
            <a:r>
              <a:rPr kumimoji="0" lang="en-US" altLang="zh-CN" sz="100" b="0" i="0" u="none" strike="noStrike" kern="0" cap="none" spc="0" normalizeH="0" baseline="0" noProof="0" dirty="0" smtClean="0">
                <a:ln>
                  <a:noFill/>
                </a:ln>
                <a:solidFill>
                  <a:schemeClr val="tx1"/>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tx1"/>
                </a:solidFill>
                <a:effectLst/>
                <a:uLnTx/>
                <a:uFillTx/>
              </a:rPr>
              <a:t>PPT</a:t>
            </a:r>
            <a:r>
              <a:rPr kumimoji="0" lang="zh-CN" altLang="en-US" sz="100" b="0" i="0" u="none" strike="noStrike" kern="0" cap="none" spc="0" normalizeH="0" baseline="0" noProof="0" dirty="0" smtClean="0">
                <a:ln>
                  <a:noFill/>
                </a:ln>
                <a:solidFill>
                  <a:schemeClr val="tx1"/>
                </a:solidFill>
                <a:effectLst/>
                <a:uLnTx/>
                <a:uFillTx/>
              </a:rPr>
              <a:t>背景图片：</a:t>
            </a:r>
            <a:r>
              <a:rPr kumimoji="0" lang="en-US" altLang="zh-CN" sz="100" b="0" i="0" u="none" strike="noStrike" kern="0" cap="none" spc="0" normalizeH="0" baseline="0" noProof="0" dirty="0" smtClean="0">
                <a:ln>
                  <a:noFill/>
                </a:ln>
                <a:solidFill>
                  <a:schemeClr val="tx1"/>
                </a:solidFill>
                <a:effectLst/>
                <a:uLnTx/>
                <a:uFillTx/>
              </a:rPr>
              <a:t>www.1ppt.com/beijing/        PPT</a:t>
            </a:r>
            <a:r>
              <a:rPr kumimoji="0" lang="zh-CN" altLang="en-US" sz="100" b="0" i="0" u="none" strike="noStrike" kern="0" cap="none" spc="0" normalizeH="0" baseline="0" noProof="0" dirty="0" smtClean="0">
                <a:ln>
                  <a:noFill/>
                </a:ln>
                <a:solidFill>
                  <a:schemeClr val="tx1"/>
                </a:solidFill>
                <a:effectLst/>
                <a:uLnTx/>
                <a:uFillTx/>
              </a:rPr>
              <a:t>图表：</a:t>
            </a:r>
            <a:r>
              <a:rPr kumimoji="0" lang="en-US" altLang="zh-CN" sz="100" b="0" i="0" u="none" strike="noStrike" kern="0" cap="none" spc="0" normalizeH="0" baseline="0" noProof="0" dirty="0" smtClean="0">
                <a:ln>
                  <a:noFill/>
                </a:ln>
                <a:solidFill>
                  <a:schemeClr val="tx1"/>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tx1"/>
                </a:solidFill>
                <a:effectLst/>
                <a:uLnTx/>
                <a:uFillTx/>
              </a:rPr>
              <a:t>精美</a:t>
            </a:r>
            <a:r>
              <a:rPr kumimoji="0" lang="en-US" altLang="zh-CN" sz="100" b="0" i="0" u="none" strike="noStrike" kern="0" cap="none" spc="0" normalizeH="0" baseline="0" noProof="0" dirty="0" smtClean="0">
                <a:ln>
                  <a:noFill/>
                </a:ln>
                <a:solidFill>
                  <a:schemeClr val="tx1"/>
                </a:solidFill>
                <a:effectLst/>
                <a:uLnTx/>
                <a:uFillTx/>
              </a:rPr>
              <a:t>PPT</a:t>
            </a:r>
            <a:r>
              <a:rPr kumimoji="0" lang="zh-CN" altLang="en-US" sz="100" b="0" i="0" u="none" strike="noStrike" kern="0" cap="none" spc="0" normalizeH="0" baseline="0" noProof="0" dirty="0" smtClean="0">
                <a:ln>
                  <a:noFill/>
                </a:ln>
                <a:solidFill>
                  <a:schemeClr val="tx1"/>
                </a:solidFill>
                <a:effectLst/>
                <a:uLnTx/>
                <a:uFillTx/>
              </a:rPr>
              <a:t>下载：</a:t>
            </a:r>
            <a:r>
              <a:rPr kumimoji="0" lang="en-US" altLang="zh-CN" sz="100" b="0" i="0" u="none" strike="noStrike" kern="0" cap="none" spc="0" normalizeH="0" baseline="0" noProof="0" dirty="0" smtClean="0">
                <a:ln>
                  <a:noFill/>
                </a:ln>
                <a:solidFill>
                  <a:schemeClr val="tx1"/>
                </a:solidFill>
                <a:effectLst/>
                <a:uLnTx/>
                <a:uFillTx/>
              </a:rPr>
              <a:t>www.1ppt.com/xiazai/         PPT</a:t>
            </a:r>
            <a:r>
              <a:rPr kumimoji="0" lang="zh-CN" altLang="en-US" sz="100" b="0" i="0" u="none" strike="noStrike" kern="0" cap="none" spc="0" normalizeH="0" baseline="0" noProof="0" dirty="0" smtClean="0">
                <a:ln>
                  <a:noFill/>
                </a:ln>
                <a:solidFill>
                  <a:schemeClr val="tx1"/>
                </a:solidFill>
                <a:effectLst/>
                <a:uLnTx/>
                <a:uFillTx/>
              </a:rPr>
              <a:t>教程： </a:t>
            </a:r>
            <a:r>
              <a:rPr kumimoji="0" lang="en-US" altLang="zh-CN" sz="100" b="0" i="0" u="none" strike="noStrike" kern="0" cap="none" spc="0" normalizeH="0" baseline="0" noProof="0" dirty="0" smtClean="0">
                <a:ln>
                  <a:noFill/>
                </a:ln>
                <a:solidFill>
                  <a:schemeClr val="tx1"/>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tx1"/>
                </a:solidFill>
                <a:effectLst/>
                <a:uLnTx/>
                <a:uFillTx/>
              </a:rPr>
              <a:t>PPT</a:t>
            </a:r>
            <a:r>
              <a:rPr kumimoji="0" lang="zh-CN" altLang="en-US" sz="100" b="0" i="0" u="none" strike="noStrike" kern="0" cap="none" spc="0" normalizeH="0" baseline="0" noProof="0" dirty="0" smtClean="0">
                <a:ln>
                  <a:noFill/>
                </a:ln>
                <a:solidFill>
                  <a:schemeClr val="tx1"/>
                </a:solidFill>
                <a:effectLst/>
                <a:uLnTx/>
                <a:uFillTx/>
              </a:rPr>
              <a:t>课件：</a:t>
            </a:r>
            <a:r>
              <a:rPr kumimoji="0" lang="en-US" altLang="zh-CN" sz="100" b="0" i="0" u="none" strike="noStrike" kern="0" cap="none" spc="0" normalizeH="0" baseline="0" noProof="0" dirty="0" smtClean="0">
                <a:ln>
                  <a:noFill/>
                </a:ln>
                <a:solidFill>
                  <a:schemeClr val="tx1"/>
                </a:solidFill>
                <a:effectLst/>
                <a:uLnTx/>
                <a:uFillTx/>
              </a:rPr>
              <a:t>www.1ppt.com/kejian/             </a:t>
            </a:r>
            <a:r>
              <a:rPr kumimoji="0" lang="zh-CN" altLang="en-US" sz="100" b="0" i="0" u="none" strike="noStrike" kern="0" cap="none" spc="0" normalizeH="0" baseline="0" noProof="0" dirty="0" smtClean="0">
                <a:ln>
                  <a:noFill/>
                </a:ln>
                <a:solidFill>
                  <a:schemeClr val="tx1"/>
                </a:solidFill>
                <a:effectLst/>
                <a:uLnTx/>
                <a:uFillTx/>
              </a:rPr>
              <a:t>字体下载：</a:t>
            </a:r>
            <a:r>
              <a:rPr kumimoji="0" lang="en-US" altLang="zh-CN" sz="100" b="0" i="0" u="none" strike="noStrike" kern="0" cap="none" spc="0" normalizeH="0" baseline="0" noProof="0" dirty="0" smtClean="0">
                <a:ln>
                  <a:noFill/>
                </a:ln>
                <a:solidFill>
                  <a:schemeClr val="tx1"/>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tx1"/>
                </a:solidFill>
                <a:effectLst/>
                <a:uLnTx/>
                <a:uFillTx/>
              </a:rPr>
              <a:t>工作总结</a:t>
            </a:r>
            <a:r>
              <a:rPr kumimoji="0" lang="en-US" altLang="zh-CN" sz="100" b="0" i="0" u="none" strike="noStrike" kern="0" cap="none" spc="0" normalizeH="0" baseline="0" noProof="0" dirty="0" smtClean="0">
                <a:ln>
                  <a:noFill/>
                </a:ln>
                <a:solidFill>
                  <a:schemeClr val="tx1"/>
                </a:solidFill>
                <a:effectLst/>
                <a:uLnTx/>
                <a:uFillTx/>
              </a:rPr>
              <a:t>PPT</a:t>
            </a:r>
            <a:r>
              <a:rPr kumimoji="0" lang="zh-CN" altLang="en-US" sz="100" b="0" i="0" u="none" strike="noStrike" kern="0" cap="none" spc="0" normalizeH="0" baseline="0" noProof="0" dirty="0" smtClean="0">
                <a:ln>
                  <a:noFill/>
                </a:ln>
                <a:solidFill>
                  <a:schemeClr val="tx1"/>
                </a:solidFill>
                <a:effectLst/>
                <a:uLnTx/>
                <a:uFillTx/>
              </a:rPr>
              <a:t>：</a:t>
            </a:r>
            <a:r>
              <a:rPr kumimoji="0" lang="en-US" altLang="zh-CN" sz="100" b="0" i="0" u="none" strike="noStrike" kern="0" cap="none" spc="0" normalizeH="0" baseline="0" noProof="0" dirty="0" smtClean="0">
                <a:ln>
                  <a:noFill/>
                </a:ln>
                <a:solidFill>
                  <a:schemeClr val="tx1"/>
                </a:solidFill>
                <a:effectLst/>
                <a:uLnTx/>
                <a:uFillTx/>
              </a:rPr>
              <a:t>www.1ppt.com/xiazai/zongjie/ </a:t>
            </a:r>
            <a:r>
              <a:rPr kumimoji="0" lang="zh-CN" altLang="en-US" sz="100" b="0" i="0" u="none" strike="noStrike" kern="0" cap="none" spc="0" normalizeH="0" baseline="0" noProof="0" dirty="0" smtClean="0">
                <a:ln>
                  <a:noFill/>
                </a:ln>
                <a:solidFill>
                  <a:schemeClr val="tx1"/>
                </a:solidFill>
                <a:effectLst/>
                <a:uLnTx/>
                <a:uFillTx/>
              </a:rPr>
              <a:t>工作计划：</a:t>
            </a:r>
            <a:r>
              <a:rPr kumimoji="0" lang="en-US" altLang="zh-CN" sz="100" b="0" i="0" u="none" strike="noStrike" kern="0" cap="none" spc="0" normalizeH="0" baseline="0" noProof="0" dirty="0" smtClean="0">
                <a:ln>
                  <a:noFill/>
                </a:ln>
                <a:solidFill>
                  <a:schemeClr val="tx1"/>
                </a:solidFill>
                <a:effectLst/>
                <a:uLnTx/>
                <a:uFillTx/>
              </a:rPr>
              <a:t>www.1ppt.com/xiazai/jihua/</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tx1"/>
                </a:solidFill>
                <a:effectLst/>
                <a:uLnTx/>
                <a:uFillTx/>
              </a:rPr>
              <a:t>商务</a:t>
            </a:r>
            <a:r>
              <a:rPr kumimoji="0" lang="en-US" altLang="zh-CN" sz="100" b="0" i="0" u="none" strike="noStrike" kern="0" cap="none" spc="0" normalizeH="0" baseline="0" noProof="0" dirty="0" smtClean="0">
                <a:ln>
                  <a:noFill/>
                </a:ln>
                <a:solidFill>
                  <a:schemeClr val="tx1"/>
                </a:solidFill>
                <a:effectLst/>
                <a:uLnTx/>
                <a:uFillTx/>
              </a:rPr>
              <a:t>PPT</a:t>
            </a:r>
            <a:r>
              <a:rPr kumimoji="0" lang="zh-CN" altLang="en-US" sz="100" b="0" i="0" u="none" strike="noStrike" kern="0" cap="none" spc="0" normalizeH="0" baseline="0" noProof="0" dirty="0" smtClean="0">
                <a:ln>
                  <a:noFill/>
                </a:ln>
                <a:solidFill>
                  <a:schemeClr val="tx1"/>
                </a:solidFill>
                <a:effectLst/>
                <a:uLnTx/>
                <a:uFillTx/>
              </a:rPr>
              <a:t>模板：</a:t>
            </a:r>
            <a:r>
              <a:rPr kumimoji="0" lang="en-US" altLang="zh-CN" sz="100" b="0" i="0" u="none" strike="noStrike" kern="0" cap="none" spc="0" normalizeH="0" baseline="0" noProof="0" dirty="0" smtClean="0">
                <a:ln>
                  <a:noFill/>
                </a:ln>
                <a:solidFill>
                  <a:schemeClr val="tx1"/>
                </a:solidFill>
                <a:effectLst/>
                <a:uLnTx/>
                <a:uFillTx/>
              </a:rPr>
              <a:t>www.1ppt.com/moban/shangwu/  </a:t>
            </a:r>
            <a:r>
              <a:rPr kumimoji="0" lang="zh-CN" altLang="en-US" sz="100" b="0" i="0" u="none" strike="noStrike" kern="0" cap="none" spc="0" normalizeH="0" baseline="0" noProof="0" dirty="0" smtClean="0">
                <a:ln>
                  <a:noFill/>
                </a:ln>
                <a:solidFill>
                  <a:schemeClr val="tx1"/>
                </a:solidFill>
                <a:effectLst/>
                <a:uLnTx/>
                <a:uFillTx/>
              </a:rPr>
              <a:t>个人简历</a:t>
            </a:r>
            <a:r>
              <a:rPr kumimoji="0" lang="en-US" altLang="zh-CN" sz="100" b="0" i="0" u="none" strike="noStrike" kern="0" cap="none" spc="0" normalizeH="0" baseline="0" noProof="0" dirty="0" smtClean="0">
                <a:ln>
                  <a:noFill/>
                </a:ln>
                <a:solidFill>
                  <a:schemeClr val="tx1"/>
                </a:solidFill>
                <a:effectLst/>
                <a:uLnTx/>
                <a:uFillTx/>
              </a:rPr>
              <a:t>PPT</a:t>
            </a:r>
            <a:r>
              <a:rPr kumimoji="0" lang="zh-CN" altLang="en-US" sz="100" b="0" i="0" u="none" strike="noStrike" kern="0" cap="none" spc="0" normalizeH="0" baseline="0" noProof="0" dirty="0" smtClean="0">
                <a:ln>
                  <a:noFill/>
                </a:ln>
                <a:solidFill>
                  <a:schemeClr val="tx1"/>
                </a:solidFill>
                <a:effectLst/>
                <a:uLnTx/>
                <a:uFillTx/>
              </a:rPr>
              <a:t>：</a:t>
            </a:r>
            <a:r>
              <a:rPr kumimoji="0" lang="en-US" altLang="zh-CN" sz="100" b="0" i="0" u="none" strike="noStrike" kern="0" cap="none" spc="0" normalizeH="0" baseline="0" noProof="0" dirty="0" smtClean="0">
                <a:ln>
                  <a:noFill/>
                </a:ln>
                <a:solidFill>
                  <a:schemeClr val="tx1"/>
                </a:solidFill>
                <a:effectLst/>
                <a:uLnTx/>
                <a:uFillTx/>
              </a:rPr>
              <a:t>www.1ppt.com/xiazai/jianli/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tx1"/>
                </a:solidFill>
                <a:effectLst/>
                <a:uLnTx/>
                <a:uFillTx/>
              </a:rPr>
              <a:t>毕业答辩</a:t>
            </a:r>
            <a:r>
              <a:rPr kumimoji="0" lang="en-US" altLang="zh-CN" sz="100" b="0" i="0" u="none" strike="noStrike" kern="0" cap="none" spc="0" normalizeH="0" baseline="0" noProof="0" dirty="0" smtClean="0">
                <a:ln>
                  <a:noFill/>
                </a:ln>
                <a:solidFill>
                  <a:schemeClr val="tx1"/>
                </a:solidFill>
                <a:effectLst/>
                <a:uLnTx/>
                <a:uFillTx/>
              </a:rPr>
              <a:t>PPT</a:t>
            </a:r>
            <a:r>
              <a:rPr kumimoji="0" lang="zh-CN" altLang="en-US" sz="100" b="0" i="0" u="none" strike="noStrike" kern="0" cap="none" spc="0" normalizeH="0" baseline="0" noProof="0" dirty="0" smtClean="0">
                <a:ln>
                  <a:noFill/>
                </a:ln>
                <a:solidFill>
                  <a:schemeClr val="tx1"/>
                </a:solidFill>
                <a:effectLst/>
                <a:uLnTx/>
                <a:uFillTx/>
              </a:rPr>
              <a:t>：</a:t>
            </a:r>
            <a:r>
              <a:rPr kumimoji="0" lang="en-US" altLang="zh-CN" sz="100" b="0" i="0" u="none" strike="noStrike" kern="0" cap="none" spc="0" normalizeH="0" baseline="0" noProof="0" dirty="0" smtClean="0">
                <a:ln>
                  <a:noFill/>
                </a:ln>
                <a:solidFill>
                  <a:schemeClr val="tx1"/>
                </a:solidFill>
                <a:effectLst/>
                <a:uLnTx/>
                <a:uFillTx/>
              </a:rPr>
              <a:t>www.1ppt.com/xiazai/dabian/  </a:t>
            </a:r>
            <a:r>
              <a:rPr kumimoji="0" lang="zh-CN" altLang="en-US" sz="100" b="0" i="0" u="none" strike="noStrike" kern="0" cap="none" spc="0" normalizeH="0" baseline="0" noProof="0" dirty="0" smtClean="0">
                <a:ln>
                  <a:noFill/>
                </a:ln>
                <a:solidFill>
                  <a:schemeClr val="tx1"/>
                </a:solidFill>
                <a:effectLst/>
                <a:uLnTx/>
                <a:uFillTx/>
              </a:rPr>
              <a:t>工作汇报</a:t>
            </a:r>
            <a:r>
              <a:rPr kumimoji="0" lang="en-US" altLang="zh-CN" sz="100" b="0" i="0" u="none" strike="noStrike" kern="0" cap="none" spc="0" normalizeH="0" baseline="0" noProof="0" dirty="0" smtClean="0">
                <a:ln>
                  <a:noFill/>
                </a:ln>
                <a:solidFill>
                  <a:schemeClr val="tx1"/>
                </a:solidFill>
                <a:effectLst/>
                <a:uLnTx/>
                <a:uFillTx/>
              </a:rPr>
              <a:t>PPT</a:t>
            </a:r>
            <a:r>
              <a:rPr kumimoji="0" lang="zh-CN" altLang="en-US" sz="100" b="0" i="0" u="none" strike="noStrike" kern="0" cap="none" spc="0" normalizeH="0" baseline="0" noProof="0" dirty="0" smtClean="0">
                <a:ln>
                  <a:noFill/>
                </a:ln>
                <a:solidFill>
                  <a:schemeClr val="tx1"/>
                </a:solidFill>
                <a:effectLst/>
                <a:uLnTx/>
                <a:uFillTx/>
              </a:rPr>
              <a:t>：</a:t>
            </a:r>
            <a:r>
              <a:rPr kumimoji="0" lang="en-US" altLang="zh-CN" sz="100" b="0" i="0" u="none" strike="noStrike" kern="0" cap="none" spc="0" normalizeH="0" baseline="0" noProof="0" dirty="0" smtClean="0">
                <a:ln>
                  <a:noFill/>
                </a:ln>
                <a:solidFill>
                  <a:schemeClr val="tx1"/>
                </a:solidFill>
                <a:effectLst/>
                <a:uLnTx/>
                <a:uFillTx/>
              </a:rPr>
              <a:t>www.1ppt.com/xiazai/huibao/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tx1"/>
                </a:solidFill>
                <a:effectLst/>
                <a:uLnTx/>
                <a:uFillTx/>
              </a:rPr>
              <a:t> </a:t>
            </a:r>
          </a:p>
        </p:txBody>
      </p:sp>
    </p:spTree>
    <p:extLst>
      <p:ext uri="{BB962C8B-B14F-4D97-AF65-F5344CB8AC3E}">
        <p14:creationId xmlns:p14="http://schemas.microsoft.com/office/powerpoint/2010/main" val="41973192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457200" y="4767263"/>
            <a:ext cx="2133600" cy="273844"/>
          </a:xfrm>
          <a:prstGeom prst="rect">
            <a:avLst/>
          </a:prstGeom>
        </p:spPr>
        <p:txBody>
          <a:bodyPr/>
          <a:lstStyle/>
          <a:p>
            <a:fld id="{5DCD1E31-880C-4E28-A67C-B893089778A4}" type="datetimeFigureOut">
              <a:rPr lang="zh-CN" altLang="en-US" smtClean="0"/>
              <a:t>2020/2/18</a:t>
            </a:fld>
            <a:endParaRPr lang="zh-CN" altLang="en-US"/>
          </a:p>
        </p:txBody>
      </p:sp>
      <p:sp>
        <p:nvSpPr>
          <p:cNvPr id="4" name="页脚占位符 3"/>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6553200" y="4767263"/>
            <a:ext cx="2133600" cy="273844"/>
          </a:xfrm>
          <a:prstGeom prst="rect">
            <a:avLst/>
          </a:prstGeom>
        </p:spPr>
        <p:txBody>
          <a:bodyPr/>
          <a:lstStyle/>
          <a:p>
            <a:fld id="{379A6450-41E7-429E-A4AE-10EF9B4C55BD}" type="slidenum">
              <a:rPr lang="zh-CN" altLang="en-US" smtClean="0"/>
              <a:t>‹#›</a:t>
            </a:fld>
            <a:endParaRPr lang="zh-CN" altLang="en-US"/>
          </a:p>
        </p:txBody>
      </p:sp>
    </p:spTree>
    <p:extLst>
      <p:ext uri="{BB962C8B-B14F-4D97-AF65-F5344CB8AC3E}">
        <p14:creationId xmlns:p14="http://schemas.microsoft.com/office/powerpoint/2010/main" val="17800178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3844"/>
          </a:xfrm>
          <a:prstGeom prst="rect">
            <a:avLst/>
          </a:prstGeom>
        </p:spPr>
        <p:txBody>
          <a:bodyPr/>
          <a:lstStyle/>
          <a:p>
            <a:fld id="{5DCD1E31-880C-4E28-A67C-B893089778A4}" type="datetimeFigureOut">
              <a:rPr lang="zh-CN" altLang="en-US" smtClean="0"/>
              <a:t>2020/2/18</a:t>
            </a:fld>
            <a:endParaRPr lang="zh-CN" altLang="en-US"/>
          </a:p>
        </p:txBody>
      </p:sp>
      <p:sp>
        <p:nvSpPr>
          <p:cNvPr id="3" name="页脚占位符 2"/>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6553200" y="4767263"/>
            <a:ext cx="2133600" cy="273844"/>
          </a:xfrm>
          <a:prstGeom prst="rect">
            <a:avLst/>
          </a:prstGeom>
        </p:spPr>
        <p:txBody>
          <a:bodyPr/>
          <a:lstStyle/>
          <a:p>
            <a:fld id="{379A6450-41E7-429E-A4AE-10EF9B4C55BD}" type="slidenum">
              <a:rPr lang="zh-CN" altLang="en-US" smtClean="0"/>
              <a:t>‹#›</a:t>
            </a:fld>
            <a:endParaRPr lang="zh-CN" altLang="en-US"/>
          </a:p>
        </p:txBody>
      </p:sp>
    </p:spTree>
    <p:extLst>
      <p:ext uri="{BB962C8B-B14F-4D97-AF65-F5344CB8AC3E}">
        <p14:creationId xmlns:p14="http://schemas.microsoft.com/office/powerpoint/2010/main" val="27677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a:prstGeom prst="rect">
            <a:avLst/>
          </a:prstGeo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326"/>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p>
            <a:fld id="{5DCD1E31-880C-4E28-A67C-B893089778A4}" type="datetimeFigureOut">
              <a:rPr lang="zh-CN" altLang="en-US" smtClean="0"/>
              <a:t>2020/2/18</a:t>
            </a:fld>
            <a:endParaRPr lang="zh-CN" altLang="en-US"/>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fld id="{379A6450-41E7-429E-A4AE-10EF9B4C55BD}" type="slidenum">
              <a:rPr lang="zh-CN" altLang="en-US" smtClean="0"/>
              <a:t>‹#›</a:t>
            </a:fld>
            <a:endParaRPr lang="zh-CN" altLang="en-US"/>
          </a:p>
        </p:txBody>
      </p:sp>
    </p:spTree>
    <p:extLst>
      <p:ext uri="{BB962C8B-B14F-4D97-AF65-F5344CB8AC3E}">
        <p14:creationId xmlns:p14="http://schemas.microsoft.com/office/powerpoint/2010/main" val="2701034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a:prstGeom prst="rect">
            <a:avLst/>
          </a:prstGeo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p>
            <a:fld id="{5DCD1E31-880C-4E28-A67C-B893089778A4}" type="datetimeFigureOut">
              <a:rPr lang="zh-CN" altLang="en-US" smtClean="0"/>
              <a:t>2020/2/18</a:t>
            </a:fld>
            <a:endParaRPr lang="zh-CN" altLang="en-US"/>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fld id="{379A6450-41E7-429E-A4AE-10EF9B4C55BD}" type="slidenum">
              <a:rPr lang="zh-CN" altLang="en-US" smtClean="0"/>
              <a:t>‹#›</a:t>
            </a:fld>
            <a:endParaRPr lang="zh-CN" altLang="en-US"/>
          </a:p>
        </p:txBody>
      </p:sp>
    </p:spTree>
    <p:extLst>
      <p:ext uri="{BB962C8B-B14F-4D97-AF65-F5344CB8AC3E}">
        <p14:creationId xmlns:p14="http://schemas.microsoft.com/office/powerpoint/2010/main" val="34795797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457200" y="1200151"/>
            <a:ext cx="8229600" cy="3394472"/>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5DCD1E31-880C-4E28-A67C-B893089778A4}" type="datetimeFigureOut">
              <a:rPr lang="zh-CN" altLang="en-US" smtClean="0"/>
              <a:t>2020/2/18</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379A6450-41E7-429E-A4AE-10EF9B4C55BD}" type="slidenum">
              <a:rPr lang="zh-CN" altLang="en-US" smtClean="0"/>
              <a:t>‹#›</a:t>
            </a:fld>
            <a:endParaRPr lang="zh-CN" altLang="en-US"/>
          </a:p>
        </p:txBody>
      </p:sp>
    </p:spTree>
    <p:extLst>
      <p:ext uri="{BB962C8B-B14F-4D97-AF65-F5344CB8AC3E}">
        <p14:creationId xmlns:p14="http://schemas.microsoft.com/office/powerpoint/2010/main" val="42235287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154781"/>
            <a:ext cx="6019800" cy="329088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5DCD1E31-880C-4E28-A67C-B893089778A4}" type="datetimeFigureOut">
              <a:rPr lang="zh-CN" altLang="en-US" smtClean="0"/>
              <a:t>2020/2/18</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379A6450-41E7-429E-A4AE-10EF9B4C55BD}" type="slidenum">
              <a:rPr lang="zh-CN" altLang="en-US" smtClean="0"/>
              <a:t>‹#›</a:t>
            </a:fld>
            <a:endParaRPr lang="zh-CN" altLang="en-US"/>
          </a:p>
        </p:txBody>
      </p:sp>
    </p:spTree>
    <p:extLst>
      <p:ext uri="{BB962C8B-B14F-4D97-AF65-F5344CB8AC3E}">
        <p14:creationId xmlns:p14="http://schemas.microsoft.com/office/powerpoint/2010/main" val="18290154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图片 6" descr="图片包含 户外&#10;&#10;已生成高可信度的说明">
            <a:extLst>
              <a:ext uri="{FF2B5EF4-FFF2-40B4-BE49-F238E27FC236}">
                <a16:creationId xmlns="" xmlns:a16="http://schemas.microsoft.com/office/drawing/2014/main" id="{17D97D12-F273-4FEF-8D45-34583CE98E14}"/>
              </a:ext>
            </a:extLst>
          </p:cNvPr>
          <p:cNvPicPr>
            <a:picLocks noChangeAspect="1"/>
          </p:cNvPicPr>
          <p:nvPr userDrawn="1"/>
        </p:nvPicPr>
        <p:blipFill rotWithShape="1">
          <a:blip r:embed="rId13" cstate="screen">
            <a:extLst>
              <a:ext uri="{28A0092B-C50C-407E-A947-70E740481C1C}">
                <a14:useLocalDpi xmlns:a14="http://schemas.microsoft.com/office/drawing/2010/main"/>
              </a:ext>
            </a:extLst>
          </a:blip>
          <a:srcRect/>
          <a:stretch/>
        </p:blipFill>
        <p:spPr>
          <a:xfrm>
            <a:off x="-1" y="0"/>
            <a:ext cx="9143999" cy="5143500"/>
          </a:xfrm>
          <a:prstGeom prst="rect">
            <a:avLst/>
          </a:prstGeom>
        </p:spPr>
      </p:pic>
    </p:spTree>
    <p:extLst>
      <p:ext uri="{BB962C8B-B14F-4D97-AF65-F5344CB8AC3E}">
        <p14:creationId xmlns:p14="http://schemas.microsoft.com/office/powerpoint/2010/main" val="159735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chart" Target="../charts/char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65077" y="822697"/>
            <a:ext cx="765659" cy="686453"/>
          </a:xfrm>
          <a:prstGeom prst="rect">
            <a:avLst/>
          </a:prstGeom>
        </p:spPr>
      </p:pic>
      <p:cxnSp>
        <p:nvCxnSpPr>
          <p:cNvPr id="6" name="直接连接符 5"/>
          <p:cNvCxnSpPr/>
          <p:nvPr/>
        </p:nvCxnSpPr>
        <p:spPr>
          <a:xfrm>
            <a:off x="5456073" y="0"/>
            <a:ext cx="0" cy="98757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54" name="图片 5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819350" y="420982"/>
            <a:ext cx="765659" cy="686453"/>
          </a:xfrm>
          <a:prstGeom prst="rect">
            <a:avLst/>
          </a:prstGeom>
        </p:spPr>
      </p:pic>
      <p:cxnSp>
        <p:nvCxnSpPr>
          <p:cNvPr id="55" name="直接连接符 54"/>
          <p:cNvCxnSpPr/>
          <p:nvPr/>
        </p:nvCxnSpPr>
        <p:spPr>
          <a:xfrm>
            <a:off x="6209981" y="0"/>
            <a:ext cx="0" cy="59071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56" name="图片 5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74045" y="1135588"/>
            <a:ext cx="765659" cy="686453"/>
          </a:xfrm>
          <a:prstGeom prst="rect">
            <a:avLst/>
          </a:prstGeom>
        </p:spPr>
      </p:pic>
      <p:cxnSp>
        <p:nvCxnSpPr>
          <p:cNvPr id="57" name="直接连接符 56"/>
          <p:cNvCxnSpPr/>
          <p:nvPr/>
        </p:nvCxnSpPr>
        <p:spPr>
          <a:xfrm>
            <a:off x="6963889" y="0"/>
            <a:ext cx="0" cy="130492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58" name="图片 5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24047" y="651064"/>
            <a:ext cx="765659" cy="686453"/>
          </a:xfrm>
          <a:prstGeom prst="rect">
            <a:avLst/>
          </a:prstGeom>
        </p:spPr>
      </p:pic>
      <p:cxnSp>
        <p:nvCxnSpPr>
          <p:cNvPr id="59" name="直接连接符 58"/>
          <p:cNvCxnSpPr/>
          <p:nvPr/>
        </p:nvCxnSpPr>
        <p:spPr>
          <a:xfrm>
            <a:off x="7717797" y="0"/>
            <a:ext cx="0" cy="82391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62" name="图片 6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080709" y="959840"/>
            <a:ext cx="765659" cy="686453"/>
          </a:xfrm>
          <a:prstGeom prst="rect">
            <a:avLst/>
          </a:prstGeom>
        </p:spPr>
      </p:pic>
      <p:cxnSp>
        <p:nvCxnSpPr>
          <p:cNvPr id="63" name="直接连接符 62"/>
          <p:cNvCxnSpPr/>
          <p:nvPr/>
        </p:nvCxnSpPr>
        <p:spPr>
          <a:xfrm>
            <a:off x="8471705" y="13486"/>
            <a:ext cx="0" cy="111522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74" name="图片 7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25378" y="783646"/>
            <a:ext cx="765659" cy="686453"/>
          </a:xfrm>
          <a:prstGeom prst="rect">
            <a:avLst/>
          </a:prstGeom>
        </p:spPr>
      </p:pic>
      <p:cxnSp>
        <p:nvCxnSpPr>
          <p:cNvPr id="75" name="直接连接符 74"/>
          <p:cNvCxnSpPr/>
          <p:nvPr/>
        </p:nvCxnSpPr>
        <p:spPr>
          <a:xfrm>
            <a:off x="716374" y="-39051"/>
            <a:ext cx="0" cy="98757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76" name="图片 7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79651" y="381931"/>
            <a:ext cx="765659" cy="686453"/>
          </a:xfrm>
          <a:prstGeom prst="rect">
            <a:avLst/>
          </a:prstGeom>
        </p:spPr>
      </p:pic>
      <p:cxnSp>
        <p:nvCxnSpPr>
          <p:cNvPr id="77" name="直接连接符 76"/>
          <p:cNvCxnSpPr/>
          <p:nvPr/>
        </p:nvCxnSpPr>
        <p:spPr>
          <a:xfrm>
            <a:off x="1470282" y="-39051"/>
            <a:ext cx="0" cy="59071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78" name="图片 7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34346" y="1096537"/>
            <a:ext cx="765659" cy="686453"/>
          </a:xfrm>
          <a:prstGeom prst="rect">
            <a:avLst/>
          </a:prstGeom>
        </p:spPr>
      </p:pic>
      <p:cxnSp>
        <p:nvCxnSpPr>
          <p:cNvPr id="79" name="直接连接符 78"/>
          <p:cNvCxnSpPr/>
          <p:nvPr/>
        </p:nvCxnSpPr>
        <p:spPr>
          <a:xfrm>
            <a:off x="2224190" y="-39051"/>
            <a:ext cx="0" cy="130492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83" name="图片 8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584348" y="612013"/>
            <a:ext cx="765659" cy="686453"/>
          </a:xfrm>
          <a:prstGeom prst="rect">
            <a:avLst/>
          </a:prstGeom>
        </p:spPr>
      </p:pic>
      <p:cxnSp>
        <p:nvCxnSpPr>
          <p:cNvPr id="87" name="直接连接符 86"/>
          <p:cNvCxnSpPr/>
          <p:nvPr/>
        </p:nvCxnSpPr>
        <p:spPr>
          <a:xfrm>
            <a:off x="2978098" y="-39051"/>
            <a:ext cx="0" cy="82391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92" name="图片 9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41010" y="920789"/>
            <a:ext cx="765659" cy="686453"/>
          </a:xfrm>
          <a:prstGeom prst="rect">
            <a:avLst/>
          </a:prstGeom>
        </p:spPr>
      </p:pic>
      <p:cxnSp>
        <p:nvCxnSpPr>
          <p:cNvPr id="93" name="直接连接符 92"/>
          <p:cNvCxnSpPr/>
          <p:nvPr/>
        </p:nvCxnSpPr>
        <p:spPr>
          <a:xfrm>
            <a:off x="3732006" y="-25565"/>
            <a:ext cx="0" cy="111522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98" name="图片 9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89050" y="634912"/>
            <a:ext cx="765659" cy="686453"/>
          </a:xfrm>
          <a:prstGeom prst="rect">
            <a:avLst/>
          </a:prstGeom>
        </p:spPr>
      </p:pic>
      <p:cxnSp>
        <p:nvCxnSpPr>
          <p:cNvPr id="99" name="直接连接符 98"/>
          <p:cNvCxnSpPr/>
          <p:nvPr/>
        </p:nvCxnSpPr>
        <p:spPr>
          <a:xfrm>
            <a:off x="4582800" y="-16152"/>
            <a:ext cx="0" cy="82391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TextBox 7">
            <a:extLst>
              <a:ext uri="{FF2B5EF4-FFF2-40B4-BE49-F238E27FC236}">
                <a16:creationId xmlns="" xmlns:a16="http://schemas.microsoft.com/office/drawing/2014/main" id="{1FFA7E03-E6CF-4A15-B963-C77C1C826002}"/>
              </a:ext>
            </a:extLst>
          </p:cNvPr>
          <p:cNvSpPr txBox="1"/>
          <p:nvPr/>
        </p:nvSpPr>
        <p:spPr>
          <a:xfrm>
            <a:off x="1173202" y="2180279"/>
            <a:ext cx="6736139" cy="707886"/>
          </a:xfrm>
          <a:prstGeom prst="rect">
            <a:avLst/>
          </a:prstGeom>
          <a:noFill/>
        </p:spPr>
        <p:txBody>
          <a:bodyPr wrap="none" rtlCol="0">
            <a:spAutoFit/>
          </a:bodyPr>
          <a:lstStyle/>
          <a:p>
            <a:r>
              <a:rPr lang="zh-CN" altLang="en-US" sz="4000" spc="3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动态</a:t>
            </a:r>
            <a:r>
              <a:rPr lang="zh-CN" altLang="en-US" sz="4000" spc="300" dirty="0" smtClean="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灯泡通用商务</a:t>
            </a:r>
            <a:r>
              <a:rPr lang="en-US" altLang="zh-CN" sz="4000" spc="300" dirty="0" smtClean="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PPT</a:t>
            </a:r>
            <a:r>
              <a:rPr lang="zh-CN" altLang="en-US" sz="4000" spc="300" dirty="0" smtClean="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模板</a:t>
            </a:r>
            <a:endParaRPr lang="zh-CN" altLang="en-US" sz="4000" spc="300" dirty="0">
              <a:solidFill>
                <a:srgbClr val="FFFFFF"/>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71" name="TextBox 7">
            <a:extLst>
              <a:ext uri="{FF2B5EF4-FFF2-40B4-BE49-F238E27FC236}">
                <a16:creationId xmlns="" xmlns:a16="http://schemas.microsoft.com/office/drawing/2014/main" id="{CA0FEE64-3173-48D5-81EC-2896141A8336}"/>
              </a:ext>
            </a:extLst>
          </p:cNvPr>
          <p:cNvSpPr>
            <a:spLocks noChangeArrowheads="1"/>
          </p:cNvSpPr>
          <p:nvPr/>
        </p:nvSpPr>
        <p:spPr bwMode="auto">
          <a:xfrm>
            <a:off x="1814077" y="3841534"/>
            <a:ext cx="528040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zh-CN" altLang="en-US" sz="1600" dirty="0">
                <a:solidFill>
                  <a:srgbClr val="FFFFFF"/>
                </a:solidFill>
                <a:latin typeface="微软雅黑" panose="020B0503020204020204" pitchFamily="34" charset="-122"/>
                <a:ea typeface="微软雅黑" panose="020B0503020204020204" pitchFamily="34" charset="-122"/>
                <a:sym typeface="微软雅黑" pitchFamily="34" charset="-122"/>
              </a:rPr>
              <a:t>适合工作总结</a:t>
            </a:r>
            <a:r>
              <a:rPr lang="en-US" altLang="zh-CN" sz="1600" dirty="0">
                <a:solidFill>
                  <a:srgbClr val="FFFFFF"/>
                </a:solidFill>
                <a:latin typeface="微软雅黑" panose="020B0503020204020204" pitchFamily="34" charset="-122"/>
                <a:ea typeface="微软雅黑" panose="020B0503020204020204" pitchFamily="34" charset="-122"/>
                <a:sym typeface="微软雅黑" pitchFamily="34" charset="-122"/>
              </a:rPr>
              <a:t>/</a:t>
            </a:r>
            <a:r>
              <a:rPr lang="zh-CN" altLang="en-US" sz="1600" dirty="0">
                <a:solidFill>
                  <a:srgbClr val="FFFFFF"/>
                </a:solidFill>
                <a:latin typeface="微软雅黑" panose="020B0503020204020204" pitchFamily="34" charset="-122"/>
                <a:ea typeface="微软雅黑" panose="020B0503020204020204" pitchFamily="34" charset="-122"/>
                <a:sym typeface="微软雅黑" pitchFamily="34" charset="-122"/>
              </a:rPr>
              <a:t>商业计划书</a:t>
            </a:r>
            <a:r>
              <a:rPr lang="en-US" altLang="zh-CN" sz="1600" dirty="0">
                <a:solidFill>
                  <a:srgbClr val="FFFFFF"/>
                </a:solidFill>
                <a:latin typeface="微软雅黑" panose="020B0503020204020204" pitchFamily="34" charset="-122"/>
                <a:ea typeface="微软雅黑" panose="020B0503020204020204" pitchFamily="34" charset="-122"/>
                <a:sym typeface="微软雅黑" pitchFamily="34" charset="-122"/>
              </a:rPr>
              <a:t>/</a:t>
            </a:r>
            <a:r>
              <a:rPr lang="zh-CN" altLang="en-US" sz="1600" dirty="0">
                <a:solidFill>
                  <a:srgbClr val="FFFFFF"/>
                </a:solidFill>
                <a:latin typeface="微软雅黑" panose="020B0503020204020204" pitchFamily="34" charset="-122"/>
                <a:ea typeface="微软雅黑" panose="020B0503020204020204" pitchFamily="34" charset="-122"/>
                <a:sym typeface="微软雅黑" pitchFamily="34" charset="-122"/>
              </a:rPr>
              <a:t>创业融资</a:t>
            </a:r>
            <a:r>
              <a:rPr lang="en-US" altLang="zh-CN" sz="1600" dirty="0">
                <a:solidFill>
                  <a:srgbClr val="FFFFFF"/>
                </a:solidFill>
                <a:latin typeface="微软雅黑" panose="020B0503020204020204" pitchFamily="34" charset="-122"/>
                <a:ea typeface="微软雅黑" panose="020B0503020204020204" pitchFamily="34" charset="-122"/>
                <a:sym typeface="微软雅黑" pitchFamily="34" charset="-122"/>
              </a:rPr>
              <a:t>/</a:t>
            </a:r>
            <a:r>
              <a:rPr lang="zh-CN" altLang="en-US" sz="1600" dirty="0">
                <a:solidFill>
                  <a:srgbClr val="FFFFFF"/>
                </a:solidFill>
                <a:latin typeface="微软雅黑" panose="020B0503020204020204" pitchFamily="34" charset="-122"/>
                <a:ea typeface="微软雅黑" panose="020B0503020204020204" pitchFamily="34" charset="-122"/>
                <a:sym typeface="微软雅黑" pitchFamily="34" charset="-122"/>
              </a:rPr>
              <a:t>竞聘竞岗等</a:t>
            </a:r>
          </a:p>
        </p:txBody>
      </p:sp>
      <p:sp>
        <p:nvSpPr>
          <p:cNvPr id="72" name="矩形 71">
            <a:extLst>
              <a:ext uri="{FF2B5EF4-FFF2-40B4-BE49-F238E27FC236}">
                <a16:creationId xmlns="" xmlns:a16="http://schemas.microsoft.com/office/drawing/2014/main" id="{A52FAD5D-611C-43E0-B26A-65DF50CB0C60}"/>
              </a:ext>
            </a:extLst>
          </p:cNvPr>
          <p:cNvSpPr/>
          <p:nvPr/>
        </p:nvSpPr>
        <p:spPr>
          <a:xfrm>
            <a:off x="1434507" y="3033128"/>
            <a:ext cx="5760000" cy="18000"/>
          </a:xfrm>
          <a:prstGeom prst="rect">
            <a:avLst/>
          </a:prstGeom>
          <a:solidFill>
            <a:srgbClr val="D10026"/>
          </a:solidFill>
          <a:ln w="25400" cap="flat" cmpd="sng" algn="ctr">
            <a:solidFill>
              <a:srgbClr val="F8DB2A"/>
            </a:solidFill>
            <a:prstDash val="solid"/>
          </a:ln>
          <a:effectLst/>
        </p:spPr>
        <p:txBody>
          <a:bodyPr rtlCol="0" anchor="ctr"/>
          <a:lstStyle/>
          <a:p>
            <a:pPr algn="ctr">
              <a:defRPr/>
            </a:pPr>
            <a:endParaRPr lang="zh-CN" altLang="en-US" sz="2400" kern="0">
              <a:solidFill>
                <a:srgbClr val="FFFFFF"/>
              </a:solidFill>
              <a:latin typeface="微软雅黑" panose="020B0503020204020204" pitchFamily="34" charset="-122"/>
              <a:ea typeface="微软雅黑" panose="020B0503020204020204" pitchFamily="34" charset="-122"/>
            </a:endParaRPr>
          </a:p>
        </p:txBody>
      </p:sp>
      <p:sp>
        <p:nvSpPr>
          <p:cNvPr id="80" name="TextBox 7">
            <a:extLst>
              <a:ext uri="{FF2B5EF4-FFF2-40B4-BE49-F238E27FC236}">
                <a16:creationId xmlns="" xmlns:a16="http://schemas.microsoft.com/office/drawing/2014/main" id="{8939DFD3-AE04-4CEC-8ED8-2C827C79D740}"/>
              </a:ext>
            </a:extLst>
          </p:cNvPr>
          <p:cNvSpPr>
            <a:spLocks noChangeArrowheads="1"/>
          </p:cNvSpPr>
          <p:nvPr/>
        </p:nvSpPr>
        <p:spPr bwMode="auto">
          <a:xfrm>
            <a:off x="1734927" y="3252038"/>
            <a:ext cx="543870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en-US" altLang="zh-CN" sz="2800" spc="300" dirty="0">
                <a:solidFill>
                  <a:srgbClr val="FFFFFF"/>
                </a:solidFill>
                <a:latin typeface="微软雅黑" panose="020B0503020204020204" pitchFamily="34" charset="-122"/>
                <a:ea typeface="微软雅黑" panose="020B0503020204020204" pitchFamily="34" charset="-122"/>
                <a:sym typeface="微软雅黑" pitchFamily="34" charset="-122"/>
              </a:rPr>
              <a:t>BUSINESS POWERPOINT</a:t>
            </a:r>
            <a:endParaRPr lang="zh-CN" altLang="en-US" sz="2800" spc="300" dirty="0">
              <a:solidFill>
                <a:srgbClr val="FFFFFF"/>
              </a:solidFill>
              <a:latin typeface="微软雅黑" panose="020B0503020204020204" pitchFamily="34" charset="-122"/>
              <a:ea typeface="微软雅黑" panose="020B0503020204020204" pitchFamily="34" charset="-122"/>
              <a:sym typeface="微软雅黑" pitchFamily="34" charset="-122"/>
            </a:endParaRPr>
          </a:p>
        </p:txBody>
      </p:sp>
    </p:spTree>
    <p:extLst>
      <p:ext uri="{BB962C8B-B14F-4D97-AF65-F5344CB8AC3E}">
        <p14:creationId xmlns:p14="http://schemas.microsoft.com/office/powerpoint/2010/main" val="355627686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wipe(up)">
                                      <p:cBhvr>
                                        <p:cTn id="7" dur="500"/>
                                        <p:tgtEl>
                                          <p:spTgt spid="55"/>
                                        </p:tgtEl>
                                      </p:cBhvr>
                                    </p:animEffect>
                                  </p:childTnLst>
                                </p:cTn>
                              </p:par>
                              <p:par>
                                <p:cTn id="8" presetID="22" presetClass="entr" presetSubtype="1" fill="hold" nodeType="withEffect">
                                  <p:stCondLst>
                                    <p:cond delay="300"/>
                                  </p:stCondLst>
                                  <p:childTnLst>
                                    <p:set>
                                      <p:cBhvr>
                                        <p:cTn id="9" dur="1" fill="hold">
                                          <p:stCondLst>
                                            <p:cond delay="0"/>
                                          </p:stCondLst>
                                        </p:cTn>
                                        <p:tgtEl>
                                          <p:spTgt spid="57"/>
                                        </p:tgtEl>
                                        <p:attrNameLst>
                                          <p:attrName>style.visibility</p:attrName>
                                        </p:attrNameLst>
                                      </p:cBhvr>
                                      <p:to>
                                        <p:strVal val="visible"/>
                                      </p:to>
                                    </p:set>
                                    <p:animEffect transition="in" filter="wipe(up)">
                                      <p:cBhvr>
                                        <p:cTn id="10" dur="500"/>
                                        <p:tgtEl>
                                          <p:spTgt spid="57"/>
                                        </p:tgtEl>
                                      </p:cBhvr>
                                    </p:animEffect>
                                  </p:childTnLst>
                                </p:cTn>
                              </p:par>
                              <p:par>
                                <p:cTn id="11" presetID="22" presetClass="entr" presetSubtype="1" fill="hold" nodeType="withEffect">
                                  <p:stCondLst>
                                    <p:cond delay="300"/>
                                  </p:stCondLst>
                                  <p:childTnLst>
                                    <p:set>
                                      <p:cBhvr>
                                        <p:cTn id="12" dur="1" fill="hold">
                                          <p:stCondLst>
                                            <p:cond delay="0"/>
                                          </p:stCondLst>
                                        </p:cTn>
                                        <p:tgtEl>
                                          <p:spTgt spid="59"/>
                                        </p:tgtEl>
                                        <p:attrNameLst>
                                          <p:attrName>style.visibility</p:attrName>
                                        </p:attrNameLst>
                                      </p:cBhvr>
                                      <p:to>
                                        <p:strVal val="visible"/>
                                      </p:to>
                                    </p:set>
                                    <p:animEffect transition="in" filter="wipe(up)">
                                      <p:cBhvr>
                                        <p:cTn id="13" dur="500"/>
                                        <p:tgtEl>
                                          <p:spTgt spid="59"/>
                                        </p:tgtEl>
                                      </p:cBhvr>
                                    </p:animEffect>
                                  </p:childTnLst>
                                </p:cTn>
                              </p:par>
                              <p:par>
                                <p:cTn id="14" presetID="22" presetClass="entr" presetSubtype="1" fill="hold" nodeType="withEffect">
                                  <p:stCondLst>
                                    <p:cond delay="0"/>
                                  </p:stCondLst>
                                  <p:childTnLst>
                                    <p:set>
                                      <p:cBhvr>
                                        <p:cTn id="15" dur="1" fill="hold">
                                          <p:stCondLst>
                                            <p:cond delay="0"/>
                                          </p:stCondLst>
                                        </p:cTn>
                                        <p:tgtEl>
                                          <p:spTgt spid="63"/>
                                        </p:tgtEl>
                                        <p:attrNameLst>
                                          <p:attrName>style.visibility</p:attrName>
                                        </p:attrNameLst>
                                      </p:cBhvr>
                                      <p:to>
                                        <p:strVal val="visible"/>
                                      </p:to>
                                    </p:set>
                                    <p:animEffect transition="in" filter="wipe(up)">
                                      <p:cBhvr>
                                        <p:cTn id="16" dur="500"/>
                                        <p:tgtEl>
                                          <p:spTgt spid="63"/>
                                        </p:tgtEl>
                                      </p:cBhvr>
                                    </p:animEffect>
                                  </p:childTnLst>
                                </p:cTn>
                              </p:par>
                              <p:par>
                                <p:cTn id="17" presetID="22" presetClass="entr" presetSubtype="1" fill="hold" nodeType="withEffect">
                                  <p:stCondLst>
                                    <p:cond delay="400"/>
                                  </p:stCondLst>
                                  <p:childTnLst>
                                    <p:set>
                                      <p:cBhvr>
                                        <p:cTn id="18" dur="1" fill="hold">
                                          <p:stCondLst>
                                            <p:cond delay="0"/>
                                          </p:stCondLst>
                                        </p:cTn>
                                        <p:tgtEl>
                                          <p:spTgt spid="6"/>
                                        </p:tgtEl>
                                        <p:attrNameLst>
                                          <p:attrName>style.visibility</p:attrName>
                                        </p:attrNameLst>
                                      </p:cBhvr>
                                      <p:to>
                                        <p:strVal val="visible"/>
                                      </p:to>
                                    </p:set>
                                    <p:animEffect transition="in" filter="wipe(up)">
                                      <p:cBhvr>
                                        <p:cTn id="19" dur="500"/>
                                        <p:tgtEl>
                                          <p:spTgt spid="6"/>
                                        </p:tgtEl>
                                      </p:cBhvr>
                                    </p:animEffect>
                                  </p:childTnLst>
                                </p:cTn>
                              </p:par>
                            </p:childTnLst>
                          </p:cTn>
                        </p:par>
                        <p:par>
                          <p:cTn id="20" fill="hold">
                            <p:stCondLst>
                              <p:cond delay="900"/>
                            </p:stCondLst>
                            <p:childTnLst>
                              <p:par>
                                <p:cTn id="21" presetID="22" presetClass="entr" presetSubtype="1" fill="hold" nodeType="afterEffect">
                                  <p:stCondLst>
                                    <p:cond delay="0"/>
                                  </p:stCondLst>
                                  <p:childTnLst>
                                    <p:set>
                                      <p:cBhvr>
                                        <p:cTn id="22" dur="1" fill="hold">
                                          <p:stCondLst>
                                            <p:cond delay="0"/>
                                          </p:stCondLst>
                                        </p:cTn>
                                        <p:tgtEl>
                                          <p:spTgt spid="77"/>
                                        </p:tgtEl>
                                        <p:attrNameLst>
                                          <p:attrName>style.visibility</p:attrName>
                                        </p:attrNameLst>
                                      </p:cBhvr>
                                      <p:to>
                                        <p:strVal val="visible"/>
                                      </p:to>
                                    </p:set>
                                    <p:animEffect transition="in" filter="wipe(up)">
                                      <p:cBhvr>
                                        <p:cTn id="23" dur="500"/>
                                        <p:tgtEl>
                                          <p:spTgt spid="77"/>
                                        </p:tgtEl>
                                      </p:cBhvr>
                                    </p:animEffect>
                                  </p:childTnLst>
                                </p:cTn>
                              </p:par>
                              <p:par>
                                <p:cTn id="24" presetID="22" presetClass="entr" presetSubtype="1" fill="hold" nodeType="withEffect">
                                  <p:stCondLst>
                                    <p:cond delay="300"/>
                                  </p:stCondLst>
                                  <p:childTnLst>
                                    <p:set>
                                      <p:cBhvr>
                                        <p:cTn id="25" dur="1" fill="hold">
                                          <p:stCondLst>
                                            <p:cond delay="0"/>
                                          </p:stCondLst>
                                        </p:cTn>
                                        <p:tgtEl>
                                          <p:spTgt spid="79"/>
                                        </p:tgtEl>
                                        <p:attrNameLst>
                                          <p:attrName>style.visibility</p:attrName>
                                        </p:attrNameLst>
                                      </p:cBhvr>
                                      <p:to>
                                        <p:strVal val="visible"/>
                                      </p:to>
                                    </p:set>
                                    <p:animEffect transition="in" filter="wipe(up)">
                                      <p:cBhvr>
                                        <p:cTn id="26" dur="500"/>
                                        <p:tgtEl>
                                          <p:spTgt spid="79"/>
                                        </p:tgtEl>
                                      </p:cBhvr>
                                    </p:animEffect>
                                  </p:childTnLst>
                                </p:cTn>
                              </p:par>
                              <p:par>
                                <p:cTn id="27" presetID="22" presetClass="entr" presetSubtype="1" fill="hold" nodeType="withEffect">
                                  <p:stCondLst>
                                    <p:cond delay="300"/>
                                  </p:stCondLst>
                                  <p:childTnLst>
                                    <p:set>
                                      <p:cBhvr>
                                        <p:cTn id="28" dur="1" fill="hold">
                                          <p:stCondLst>
                                            <p:cond delay="0"/>
                                          </p:stCondLst>
                                        </p:cTn>
                                        <p:tgtEl>
                                          <p:spTgt spid="87"/>
                                        </p:tgtEl>
                                        <p:attrNameLst>
                                          <p:attrName>style.visibility</p:attrName>
                                        </p:attrNameLst>
                                      </p:cBhvr>
                                      <p:to>
                                        <p:strVal val="visible"/>
                                      </p:to>
                                    </p:set>
                                    <p:animEffect transition="in" filter="wipe(up)">
                                      <p:cBhvr>
                                        <p:cTn id="29" dur="500"/>
                                        <p:tgtEl>
                                          <p:spTgt spid="87"/>
                                        </p:tgtEl>
                                      </p:cBhvr>
                                    </p:animEffect>
                                  </p:childTnLst>
                                </p:cTn>
                              </p:par>
                              <p:par>
                                <p:cTn id="30" presetID="22" presetClass="entr" presetSubtype="1" fill="hold" nodeType="withEffect">
                                  <p:stCondLst>
                                    <p:cond delay="0"/>
                                  </p:stCondLst>
                                  <p:childTnLst>
                                    <p:set>
                                      <p:cBhvr>
                                        <p:cTn id="31" dur="1" fill="hold">
                                          <p:stCondLst>
                                            <p:cond delay="0"/>
                                          </p:stCondLst>
                                        </p:cTn>
                                        <p:tgtEl>
                                          <p:spTgt spid="93"/>
                                        </p:tgtEl>
                                        <p:attrNameLst>
                                          <p:attrName>style.visibility</p:attrName>
                                        </p:attrNameLst>
                                      </p:cBhvr>
                                      <p:to>
                                        <p:strVal val="visible"/>
                                      </p:to>
                                    </p:set>
                                    <p:animEffect transition="in" filter="wipe(up)">
                                      <p:cBhvr>
                                        <p:cTn id="32" dur="500"/>
                                        <p:tgtEl>
                                          <p:spTgt spid="93"/>
                                        </p:tgtEl>
                                      </p:cBhvr>
                                    </p:animEffect>
                                  </p:childTnLst>
                                </p:cTn>
                              </p:par>
                              <p:par>
                                <p:cTn id="33" presetID="22" presetClass="entr" presetSubtype="1" fill="hold" nodeType="withEffect">
                                  <p:stCondLst>
                                    <p:cond delay="400"/>
                                  </p:stCondLst>
                                  <p:childTnLst>
                                    <p:set>
                                      <p:cBhvr>
                                        <p:cTn id="34" dur="1" fill="hold">
                                          <p:stCondLst>
                                            <p:cond delay="0"/>
                                          </p:stCondLst>
                                        </p:cTn>
                                        <p:tgtEl>
                                          <p:spTgt spid="75"/>
                                        </p:tgtEl>
                                        <p:attrNameLst>
                                          <p:attrName>style.visibility</p:attrName>
                                        </p:attrNameLst>
                                      </p:cBhvr>
                                      <p:to>
                                        <p:strVal val="visible"/>
                                      </p:to>
                                    </p:set>
                                    <p:animEffect transition="in" filter="wipe(up)">
                                      <p:cBhvr>
                                        <p:cTn id="35" dur="500"/>
                                        <p:tgtEl>
                                          <p:spTgt spid="75"/>
                                        </p:tgtEl>
                                      </p:cBhvr>
                                    </p:animEffect>
                                  </p:childTnLst>
                                </p:cTn>
                              </p:par>
                              <p:par>
                                <p:cTn id="36" presetID="22" presetClass="entr" presetSubtype="1" fill="hold" nodeType="withEffect">
                                  <p:stCondLst>
                                    <p:cond delay="400"/>
                                  </p:stCondLst>
                                  <p:childTnLst>
                                    <p:set>
                                      <p:cBhvr>
                                        <p:cTn id="37" dur="1" fill="hold">
                                          <p:stCondLst>
                                            <p:cond delay="0"/>
                                          </p:stCondLst>
                                        </p:cTn>
                                        <p:tgtEl>
                                          <p:spTgt spid="99"/>
                                        </p:tgtEl>
                                        <p:attrNameLst>
                                          <p:attrName>style.visibility</p:attrName>
                                        </p:attrNameLst>
                                      </p:cBhvr>
                                      <p:to>
                                        <p:strVal val="visible"/>
                                      </p:to>
                                    </p:set>
                                    <p:animEffect transition="in" filter="wipe(up)">
                                      <p:cBhvr>
                                        <p:cTn id="38" dur="500"/>
                                        <p:tgtEl>
                                          <p:spTgt spid="99"/>
                                        </p:tgtEl>
                                      </p:cBhvr>
                                    </p:animEffect>
                                  </p:childTnLst>
                                </p:cTn>
                              </p:par>
                            </p:childTnLst>
                          </p:cTn>
                        </p:par>
                        <p:par>
                          <p:cTn id="39" fill="hold">
                            <p:stCondLst>
                              <p:cond delay="1800"/>
                            </p:stCondLst>
                            <p:childTnLst>
                              <p:par>
                                <p:cTn id="40" presetID="10" presetClass="entr" presetSubtype="0" fill="hold" nodeType="afterEffect">
                                  <p:stCondLst>
                                    <p:cond delay="200"/>
                                  </p:stCondLst>
                                  <p:childTnLst>
                                    <p:set>
                                      <p:cBhvr>
                                        <p:cTn id="41" dur="1" fill="hold">
                                          <p:stCondLst>
                                            <p:cond delay="0"/>
                                          </p:stCondLst>
                                        </p:cTn>
                                        <p:tgtEl>
                                          <p:spTgt spid="2"/>
                                        </p:tgtEl>
                                        <p:attrNameLst>
                                          <p:attrName>style.visibility</p:attrName>
                                        </p:attrNameLst>
                                      </p:cBhvr>
                                      <p:to>
                                        <p:strVal val="visible"/>
                                      </p:to>
                                    </p:set>
                                    <p:animEffect transition="in" filter="fade">
                                      <p:cBhvr>
                                        <p:cTn id="42" dur="500"/>
                                        <p:tgtEl>
                                          <p:spTgt spid="2"/>
                                        </p:tgtEl>
                                      </p:cBhvr>
                                    </p:animEffect>
                                  </p:childTnLst>
                                </p:cTn>
                              </p:par>
                              <p:par>
                                <p:cTn id="43" presetID="10" presetClass="entr" presetSubtype="0" fill="hold" nodeType="withEffect">
                                  <p:stCondLst>
                                    <p:cond delay="0"/>
                                  </p:stCondLst>
                                  <p:childTnLst>
                                    <p:set>
                                      <p:cBhvr>
                                        <p:cTn id="44" dur="1" fill="hold">
                                          <p:stCondLst>
                                            <p:cond delay="0"/>
                                          </p:stCondLst>
                                        </p:cTn>
                                        <p:tgtEl>
                                          <p:spTgt spid="54"/>
                                        </p:tgtEl>
                                        <p:attrNameLst>
                                          <p:attrName>style.visibility</p:attrName>
                                        </p:attrNameLst>
                                      </p:cBhvr>
                                      <p:to>
                                        <p:strVal val="visible"/>
                                      </p:to>
                                    </p:set>
                                    <p:animEffect transition="in" filter="fade">
                                      <p:cBhvr>
                                        <p:cTn id="45" dur="500"/>
                                        <p:tgtEl>
                                          <p:spTgt spid="54"/>
                                        </p:tgtEl>
                                      </p:cBhvr>
                                    </p:animEffect>
                                  </p:childTnLst>
                                </p:cTn>
                              </p:par>
                              <p:par>
                                <p:cTn id="46" presetID="10" presetClass="entr" presetSubtype="0" fill="hold" nodeType="withEffect">
                                  <p:stCondLst>
                                    <p:cond delay="200"/>
                                  </p:stCondLst>
                                  <p:childTnLst>
                                    <p:set>
                                      <p:cBhvr>
                                        <p:cTn id="47" dur="1" fill="hold">
                                          <p:stCondLst>
                                            <p:cond delay="0"/>
                                          </p:stCondLst>
                                        </p:cTn>
                                        <p:tgtEl>
                                          <p:spTgt spid="56"/>
                                        </p:tgtEl>
                                        <p:attrNameLst>
                                          <p:attrName>style.visibility</p:attrName>
                                        </p:attrNameLst>
                                      </p:cBhvr>
                                      <p:to>
                                        <p:strVal val="visible"/>
                                      </p:to>
                                    </p:set>
                                    <p:animEffect transition="in" filter="fade">
                                      <p:cBhvr>
                                        <p:cTn id="48" dur="500"/>
                                        <p:tgtEl>
                                          <p:spTgt spid="56"/>
                                        </p:tgtEl>
                                      </p:cBhvr>
                                    </p:animEffect>
                                  </p:childTnLst>
                                </p:cTn>
                              </p:par>
                              <p:par>
                                <p:cTn id="49" presetID="10" presetClass="entr" presetSubtype="0" fill="hold" nodeType="withEffect">
                                  <p:stCondLst>
                                    <p:cond delay="300"/>
                                  </p:stCondLst>
                                  <p:childTnLst>
                                    <p:set>
                                      <p:cBhvr>
                                        <p:cTn id="50" dur="1" fill="hold">
                                          <p:stCondLst>
                                            <p:cond delay="0"/>
                                          </p:stCondLst>
                                        </p:cTn>
                                        <p:tgtEl>
                                          <p:spTgt spid="58"/>
                                        </p:tgtEl>
                                        <p:attrNameLst>
                                          <p:attrName>style.visibility</p:attrName>
                                        </p:attrNameLst>
                                      </p:cBhvr>
                                      <p:to>
                                        <p:strVal val="visible"/>
                                      </p:to>
                                    </p:set>
                                    <p:animEffect transition="in" filter="fade">
                                      <p:cBhvr>
                                        <p:cTn id="51" dur="500"/>
                                        <p:tgtEl>
                                          <p:spTgt spid="58"/>
                                        </p:tgtEl>
                                      </p:cBhvr>
                                    </p:animEffect>
                                  </p:childTnLst>
                                </p:cTn>
                              </p:par>
                              <p:par>
                                <p:cTn id="52" presetID="10" presetClass="entr" presetSubtype="0" fill="hold" nodeType="withEffect">
                                  <p:stCondLst>
                                    <p:cond delay="100"/>
                                  </p:stCondLst>
                                  <p:childTnLst>
                                    <p:set>
                                      <p:cBhvr>
                                        <p:cTn id="53" dur="1" fill="hold">
                                          <p:stCondLst>
                                            <p:cond delay="0"/>
                                          </p:stCondLst>
                                        </p:cTn>
                                        <p:tgtEl>
                                          <p:spTgt spid="62"/>
                                        </p:tgtEl>
                                        <p:attrNameLst>
                                          <p:attrName>style.visibility</p:attrName>
                                        </p:attrNameLst>
                                      </p:cBhvr>
                                      <p:to>
                                        <p:strVal val="visible"/>
                                      </p:to>
                                    </p:set>
                                    <p:animEffect transition="in" filter="fade">
                                      <p:cBhvr>
                                        <p:cTn id="54" dur="500"/>
                                        <p:tgtEl>
                                          <p:spTgt spid="62"/>
                                        </p:tgtEl>
                                      </p:cBhvr>
                                    </p:animEffect>
                                  </p:childTnLst>
                                </p:cTn>
                              </p:par>
                            </p:childTnLst>
                          </p:cTn>
                        </p:par>
                        <p:par>
                          <p:cTn id="55" fill="hold">
                            <p:stCondLst>
                              <p:cond delay="2600"/>
                            </p:stCondLst>
                            <p:childTnLst>
                              <p:par>
                                <p:cTn id="56" presetID="10" presetClass="entr" presetSubtype="0" fill="hold" nodeType="afterEffect">
                                  <p:stCondLst>
                                    <p:cond delay="200"/>
                                  </p:stCondLst>
                                  <p:childTnLst>
                                    <p:set>
                                      <p:cBhvr>
                                        <p:cTn id="57" dur="1" fill="hold">
                                          <p:stCondLst>
                                            <p:cond delay="0"/>
                                          </p:stCondLst>
                                        </p:cTn>
                                        <p:tgtEl>
                                          <p:spTgt spid="74"/>
                                        </p:tgtEl>
                                        <p:attrNameLst>
                                          <p:attrName>style.visibility</p:attrName>
                                        </p:attrNameLst>
                                      </p:cBhvr>
                                      <p:to>
                                        <p:strVal val="visible"/>
                                      </p:to>
                                    </p:set>
                                    <p:animEffect transition="in" filter="fade">
                                      <p:cBhvr>
                                        <p:cTn id="58" dur="500"/>
                                        <p:tgtEl>
                                          <p:spTgt spid="74"/>
                                        </p:tgtEl>
                                      </p:cBhvr>
                                    </p:animEffect>
                                  </p:childTnLst>
                                </p:cTn>
                              </p:par>
                              <p:par>
                                <p:cTn id="59" presetID="10" presetClass="entr" presetSubtype="0" fill="hold" nodeType="withEffect">
                                  <p:stCondLst>
                                    <p:cond delay="0"/>
                                  </p:stCondLst>
                                  <p:childTnLst>
                                    <p:set>
                                      <p:cBhvr>
                                        <p:cTn id="60" dur="1" fill="hold">
                                          <p:stCondLst>
                                            <p:cond delay="0"/>
                                          </p:stCondLst>
                                        </p:cTn>
                                        <p:tgtEl>
                                          <p:spTgt spid="76"/>
                                        </p:tgtEl>
                                        <p:attrNameLst>
                                          <p:attrName>style.visibility</p:attrName>
                                        </p:attrNameLst>
                                      </p:cBhvr>
                                      <p:to>
                                        <p:strVal val="visible"/>
                                      </p:to>
                                    </p:set>
                                    <p:animEffect transition="in" filter="fade">
                                      <p:cBhvr>
                                        <p:cTn id="61" dur="500"/>
                                        <p:tgtEl>
                                          <p:spTgt spid="76"/>
                                        </p:tgtEl>
                                      </p:cBhvr>
                                    </p:animEffect>
                                  </p:childTnLst>
                                </p:cTn>
                              </p:par>
                              <p:par>
                                <p:cTn id="62" presetID="10" presetClass="entr" presetSubtype="0" fill="hold" nodeType="withEffect">
                                  <p:stCondLst>
                                    <p:cond delay="200"/>
                                  </p:stCondLst>
                                  <p:childTnLst>
                                    <p:set>
                                      <p:cBhvr>
                                        <p:cTn id="63" dur="1" fill="hold">
                                          <p:stCondLst>
                                            <p:cond delay="0"/>
                                          </p:stCondLst>
                                        </p:cTn>
                                        <p:tgtEl>
                                          <p:spTgt spid="78"/>
                                        </p:tgtEl>
                                        <p:attrNameLst>
                                          <p:attrName>style.visibility</p:attrName>
                                        </p:attrNameLst>
                                      </p:cBhvr>
                                      <p:to>
                                        <p:strVal val="visible"/>
                                      </p:to>
                                    </p:set>
                                    <p:animEffect transition="in" filter="fade">
                                      <p:cBhvr>
                                        <p:cTn id="64" dur="500"/>
                                        <p:tgtEl>
                                          <p:spTgt spid="78"/>
                                        </p:tgtEl>
                                      </p:cBhvr>
                                    </p:animEffect>
                                  </p:childTnLst>
                                </p:cTn>
                              </p:par>
                              <p:par>
                                <p:cTn id="65" presetID="10" presetClass="entr" presetSubtype="0" fill="hold" nodeType="withEffect">
                                  <p:stCondLst>
                                    <p:cond delay="300"/>
                                  </p:stCondLst>
                                  <p:childTnLst>
                                    <p:set>
                                      <p:cBhvr>
                                        <p:cTn id="66" dur="1" fill="hold">
                                          <p:stCondLst>
                                            <p:cond delay="0"/>
                                          </p:stCondLst>
                                        </p:cTn>
                                        <p:tgtEl>
                                          <p:spTgt spid="83"/>
                                        </p:tgtEl>
                                        <p:attrNameLst>
                                          <p:attrName>style.visibility</p:attrName>
                                        </p:attrNameLst>
                                      </p:cBhvr>
                                      <p:to>
                                        <p:strVal val="visible"/>
                                      </p:to>
                                    </p:set>
                                    <p:animEffect transition="in" filter="fade">
                                      <p:cBhvr>
                                        <p:cTn id="67" dur="500"/>
                                        <p:tgtEl>
                                          <p:spTgt spid="83"/>
                                        </p:tgtEl>
                                      </p:cBhvr>
                                    </p:animEffect>
                                  </p:childTnLst>
                                </p:cTn>
                              </p:par>
                              <p:par>
                                <p:cTn id="68" presetID="10" presetClass="entr" presetSubtype="0" fill="hold" nodeType="withEffect">
                                  <p:stCondLst>
                                    <p:cond delay="100"/>
                                  </p:stCondLst>
                                  <p:childTnLst>
                                    <p:set>
                                      <p:cBhvr>
                                        <p:cTn id="69" dur="1" fill="hold">
                                          <p:stCondLst>
                                            <p:cond delay="0"/>
                                          </p:stCondLst>
                                        </p:cTn>
                                        <p:tgtEl>
                                          <p:spTgt spid="92"/>
                                        </p:tgtEl>
                                        <p:attrNameLst>
                                          <p:attrName>style.visibility</p:attrName>
                                        </p:attrNameLst>
                                      </p:cBhvr>
                                      <p:to>
                                        <p:strVal val="visible"/>
                                      </p:to>
                                    </p:set>
                                    <p:animEffect transition="in" filter="fade">
                                      <p:cBhvr>
                                        <p:cTn id="70" dur="500"/>
                                        <p:tgtEl>
                                          <p:spTgt spid="92"/>
                                        </p:tgtEl>
                                      </p:cBhvr>
                                    </p:animEffect>
                                  </p:childTnLst>
                                </p:cTn>
                              </p:par>
                              <p:par>
                                <p:cTn id="71" presetID="10" presetClass="entr" presetSubtype="0" fill="hold" nodeType="withEffect">
                                  <p:stCondLst>
                                    <p:cond delay="100"/>
                                  </p:stCondLst>
                                  <p:childTnLst>
                                    <p:set>
                                      <p:cBhvr>
                                        <p:cTn id="72" dur="1" fill="hold">
                                          <p:stCondLst>
                                            <p:cond delay="0"/>
                                          </p:stCondLst>
                                        </p:cTn>
                                        <p:tgtEl>
                                          <p:spTgt spid="98"/>
                                        </p:tgtEl>
                                        <p:attrNameLst>
                                          <p:attrName>style.visibility</p:attrName>
                                        </p:attrNameLst>
                                      </p:cBhvr>
                                      <p:to>
                                        <p:strVal val="visible"/>
                                      </p:to>
                                    </p:set>
                                    <p:animEffect transition="in" filter="fade">
                                      <p:cBhvr>
                                        <p:cTn id="73" dur="500"/>
                                        <p:tgtEl>
                                          <p:spTgt spid="98"/>
                                        </p:tgtEl>
                                      </p:cBhvr>
                                    </p:animEffect>
                                  </p:childTnLst>
                                </p:cTn>
                              </p:par>
                            </p:childTnLst>
                          </p:cTn>
                        </p:par>
                        <p:par>
                          <p:cTn id="74" fill="hold">
                            <p:stCondLst>
                              <p:cond delay="3400"/>
                            </p:stCondLst>
                            <p:childTnLst>
                              <p:par>
                                <p:cTn id="75" presetID="23" presetClass="entr" presetSubtype="32" fill="hold" grpId="0" nodeType="afterEffect">
                                  <p:stCondLst>
                                    <p:cond delay="0"/>
                                  </p:stCondLst>
                                  <p:iterate type="lt">
                                    <p:tmPct val="4000"/>
                                  </p:iterate>
                                  <p:childTnLst>
                                    <p:set>
                                      <p:cBhvr>
                                        <p:cTn id="76" dur="1" fill="hold">
                                          <p:stCondLst>
                                            <p:cond delay="0"/>
                                          </p:stCondLst>
                                        </p:cTn>
                                        <p:tgtEl>
                                          <p:spTgt spid="70"/>
                                        </p:tgtEl>
                                        <p:attrNameLst>
                                          <p:attrName>style.visibility</p:attrName>
                                        </p:attrNameLst>
                                      </p:cBhvr>
                                      <p:to>
                                        <p:strVal val="visible"/>
                                      </p:to>
                                    </p:set>
                                    <p:anim calcmode="lin" valueType="num">
                                      <p:cBhvr>
                                        <p:cTn id="77" dur="1000" fill="hold"/>
                                        <p:tgtEl>
                                          <p:spTgt spid="70"/>
                                        </p:tgtEl>
                                        <p:attrNameLst>
                                          <p:attrName>ppt_w</p:attrName>
                                        </p:attrNameLst>
                                      </p:cBhvr>
                                      <p:tavLst>
                                        <p:tav tm="0">
                                          <p:val>
                                            <p:strVal val="4*#ppt_w"/>
                                          </p:val>
                                        </p:tav>
                                        <p:tav tm="100000">
                                          <p:val>
                                            <p:strVal val="#ppt_w"/>
                                          </p:val>
                                        </p:tav>
                                      </p:tavLst>
                                    </p:anim>
                                    <p:anim calcmode="lin" valueType="num">
                                      <p:cBhvr>
                                        <p:cTn id="78" dur="1000" fill="hold"/>
                                        <p:tgtEl>
                                          <p:spTgt spid="70"/>
                                        </p:tgtEl>
                                        <p:attrNameLst>
                                          <p:attrName>ppt_h</p:attrName>
                                        </p:attrNameLst>
                                      </p:cBhvr>
                                      <p:tavLst>
                                        <p:tav tm="0">
                                          <p:val>
                                            <p:strVal val="4*#ppt_h"/>
                                          </p:val>
                                        </p:tav>
                                        <p:tav tm="100000">
                                          <p:val>
                                            <p:strVal val="#ppt_h"/>
                                          </p:val>
                                        </p:tav>
                                      </p:tavLst>
                                    </p:anim>
                                  </p:childTnLst>
                                </p:cTn>
                              </p:par>
                            </p:childTnLst>
                          </p:cTn>
                        </p:par>
                        <p:par>
                          <p:cTn id="79" fill="hold">
                            <p:stCondLst>
                              <p:cond delay="4880"/>
                            </p:stCondLst>
                            <p:childTnLst>
                              <p:par>
                                <p:cTn id="80" presetID="16" presetClass="entr" presetSubtype="21" fill="hold" grpId="0" nodeType="afterEffect">
                                  <p:stCondLst>
                                    <p:cond delay="0"/>
                                  </p:stCondLst>
                                  <p:childTnLst>
                                    <p:set>
                                      <p:cBhvr>
                                        <p:cTn id="81" dur="1" fill="hold">
                                          <p:stCondLst>
                                            <p:cond delay="0"/>
                                          </p:stCondLst>
                                        </p:cTn>
                                        <p:tgtEl>
                                          <p:spTgt spid="72"/>
                                        </p:tgtEl>
                                        <p:attrNameLst>
                                          <p:attrName>style.visibility</p:attrName>
                                        </p:attrNameLst>
                                      </p:cBhvr>
                                      <p:to>
                                        <p:strVal val="visible"/>
                                      </p:to>
                                    </p:set>
                                    <p:animEffect transition="in" filter="barn(inVertical)">
                                      <p:cBhvr>
                                        <p:cTn id="82" dur="500"/>
                                        <p:tgtEl>
                                          <p:spTgt spid="72"/>
                                        </p:tgtEl>
                                      </p:cBhvr>
                                    </p:animEffect>
                                  </p:childTnLst>
                                </p:cTn>
                              </p:par>
                            </p:childTnLst>
                          </p:cTn>
                        </p:par>
                        <p:par>
                          <p:cTn id="83" fill="hold">
                            <p:stCondLst>
                              <p:cond delay="5380"/>
                            </p:stCondLst>
                            <p:childTnLst>
                              <p:par>
                                <p:cTn id="84" presetID="31" presetClass="entr" presetSubtype="0" fill="hold" grpId="0" nodeType="afterEffect">
                                  <p:stCondLst>
                                    <p:cond delay="0"/>
                                  </p:stCondLst>
                                  <p:iterate type="lt">
                                    <p:tmPct val="5000"/>
                                  </p:iterate>
                                  <p:childTnLst>
                                    <p:set>
                                      <p:cBhvr>
                                        <p:cTn id="85" dur="1" fill="hold">
                                          <p:stCondLst>
                                            <p:cond delay="0"/>
                                          </p:stCondLst>
                                        </p:cTn>
                                        <p:tgtEl>
                                          <p:spTgt spid="80"/>
                                        </p:tgtEl>
                                        <p:attrNameLst>
                                          <p:attrName>style.visibility</p:attrName>
                                        </p:attrNameLst>
                                      </p:cBhvr>
                                      <p:to>
                                        <p:strVal val="visible"/>
                                      </p:to>
                                    </p:set>
                                    <p:anim calcmode="lin" valueType="num">
                                      <p:cBhvr>
                                        <p:cTn id="86" dur="1000" fill="hold"/>
                                        <p:tgtEl>
                                          <p:spTgt spid="80"/>
                                        </p:tgtEl>
                                        <p:attrNameLst>
                                          <p:attrName>ppt_w</p:attrName>
                                        </p:attrNameLst>
                                      </p:cBhvr>
                                      <p:tavLst>
                                        <p:tav tm="0">
                                          <p:val>
                                            <p:fltVal val="0"/>
                                          </p:val>
                                        </p:tav>
                                        <p:tav tm="100000">
                                          <p:val>
                                            <p:strVal val="#ppt_w"/>
                                          </p:val>
                                        </p:tav>
                                      </p:tavLst>
                                    </p:anim>
                                    <p:anim calcmode="lin" valueType="num">
                                      <p:cBhvr>
                                        <p:cTn id="87" dur="1000" fill="hold"/>
                                        <p:tgtEl>
                                          <p:spTgt spid="80"/>
                                        </p:tgtEl>
                                        <p:attrNameLst>
                                          <p:attrName>ppt_h</p:attrName>
                                        </p:attrNameLst>
                                      </p:cBhvr>
                                      <p:tavLst>
                                        <p:tav tm="0">
                                          <p:val>
                                            <p:fltVal val="0"/>
                                          </p:val>
                                        </p:tav>
                                        <p:tav tm="100000">
                                          <p:val>
                                            <p:strVal val="#ppt_h"/>
                                          </p:val>
                                        </p:tav>
                                      </p:tavLst>
                                    </p:anim>
                                    <p:anim calcmode="lin" valueType="num">
                                      <p:cBhvr>
                                        <p:cTn id="88" dur="1000" fill="hold"/>
                                        <p:tgtEl>
                                          <p:spTgt spid="80"/>
                                        </p:tgtEl>
                                        <p:attrNameLst>
                                          <p:attrName>style.rotation</p:attrName>
                                        </p:attrNameLst>
                                      </p:cBhvr>
                                      <p:tavLst>
                                        <p:tav tm="0">
                                          <p:val>
                                            <p:fltVal val="90"/>
                                          </p:val>
                                        </p:tav>
                                        <p:tav tm="100000">
                                          <p:val>
                                            <p:fltVal val="0"/>
                                          </p:val>
                                        </p:tav>
                                      </p:tavLst>
                                    </p:anim>
                                    <p:animEffect transition="in" filter="fade">
                                      <p:cBhvr>
                                        <p:cTn id="89" dur="1000"/>
                                        <p:tgtEl>
                                          <p:spTgt spid="80"/>
                                        </p:tgtEl>
                                      </p:cBhvr>
                                    </p:animEffect>
                                  </p:childTnLst>
                                </p:cTn>
                              </p:par>
                              <p:par>
                                <p:cTn id="90" presetID="42" presetClass="entr" presetSubtype="0" fill="hold" grpId="0" nodeType="withEffect">
                                  <p:stCondLst>
                                    <p:cond delay="0"/>
                                  </p:stCondLst>
                                  <p:childTnLst>
                                    <p:set>
                                      <p:cBhvr>
                                        <p:cTn id="91" dur="1" fill="hold">
                                          <p:stCondLst>
                                            <p:cond delay="0"/>
                                          </p:stCondLst>
                                        </p:cTn>
                                        <p:tgtEl>
                                          <p:spTgt spid="71"/>
                                        </p:tgtEl>
                                        <p:attrNameLst>
                                          <p:attrName>style.visibility</p:attrName>
                                        </p:attrNameLst>
                                      </p:cBhvr>
                                      <p:to>
                                        <p:strVal val="visible"/>
                                      </p:to>
                                    </p:set>
                                    <p:animEffect transition="in" filter="fade">
                                      <p:cBhvr>
                                        <p:cTn id="92" dur="1000"/>
                                        <p:tgtEl>
                                          <p:spTgt spid="71"/>
                                        </p:tgtEl>
                                      </p:cBhvr>
                                    </p:animEffect>
                                    <p:anim calcmode="lin" valueType="num">
                                      <p:cBhvr>
                                        <p:cTn id="93" dur="1000" fill="hold"/>
                                        <p:tgtEl>
                                          <p:spTgt spid="71"/>
                                        </p:tgtEl>
                                        <p:attrNameLst>
                                          <p:attrName>ppt_x</p:attrName>
                                        </p:attrNameLst>
                                      </p:cBhvr>
                                      <p:tavLst>
                                        <p:tav tm="0">
                                          <p:val>
                                            <p:strVal val="#ppt_x"/>
                                          </p:val>
                                        </p:tav>
                                        <p:tav tm="100000">
                                          <p:val>
                                            <p:strVal val="#ppt_x"/>
                                          </p:val>
                                        </p:tav>
                                      </p:tavLst>
                                    </p:anim>
                                    <p:anim calcmode="lin" valueType="num">
                                      <p:cBhvr>
                                        <p:cTn id="94"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p:bldP spid="72" grpId="0" animBg="1"/>
      <p:bldP spid="8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 name="文本框 5"/>
          <p:cNvSpPr txBox="1"/>
          <p:nvPr/>
        </p:nvSpPr>
        <p:spPr>
          <a:xfrm>
            <a:off x="3738162" y="562857"/>
            <a:ext cx="1414792" cy="548058"/>
          </a:xfrm>
          <a:prstGeom prst="rect">
            <a:avLst/>
          </a:prstGeom>
          <a:noFill/>
        </p:spPr>
        <p:txBody>
          <a:bodyPr wrap="none" lIns="70317" tIns="35159" rIns="70317" bIns="35159" rtlCol="0">
            <a:spAutoFit/>
          </a:bodyPr>
          <a:lstStyle/>
          <a:p>
            <a:pPr defTabSz="703174"/>
            <a:r>
              <a:rPr lang="en-US" altLang="zh-CN" sz="3100" dirty="0">
                <a:solidFill>
                  <a:srgbClr val="FFFFFF"/>
                </a:solidFill>
                <a:latin typeface="Agency FB" panose="020B0503020202020204" pitchFamily="34" charset="0"/>
                <a:ea typeface="微软雅黑"/>
              </a:rPr>
              <a:t>CONTENTS</a:t>
            </a:r>
            <a:endParaRPr lang="zh-CN" altLang="en-US" sz="3100" dirty="0">
              <a:solidFill>
                <a:srgbClr val="FFFFFF"/>
              </a:solidFill>
              <a:latin typeface="Agency FB" panose="020B0503020202020204" pitchFamily="34" charset="0"/>
              <a:ea typeface="微软雅黑"/>
            </a:endParaRPr>
          </a:p>
        </p:txBody>
      </p:sp>
      <p:sp>
        <p:nvSpPr>
          <p:cNvPr id="140" name="文本框 6"/>
          <p:cNvSpPr txBox="1"/>
          <p:nvPr/>
        </p:nvSpPr>
        <p:spPr>
          <a:xfrm>
            <a:off x="3953446" y="1044390"/>
            <a:ext cx="937097" cy="548058"/>
          </a:xfrm>
          <a:prstGeom prst="rect">
            <a:avLst/>
          </a:prstGeom>
          <a:noFill/>
        </p:spPr>
        <p:txBody>
          <a:bodyPr wrap="none" lIns="70317" tIns="35159" rIns="70317" bIns="35159" rtlCol="0">
            <a:spAutoFit/>
          </a:bodyPr>
          <a:lstStyle/>
          <a:p>
            <a:pPr defTabSz="703174"/>
            <a:r>
              <a:rPr lang="zh-CN" altLang="en-US" sz="3100" dirty="0">
                <a:solidFill>
                  <a:srgbClr val="FFFFFF"/>
                </a:solidFill>
                <a:latin typeface="Arial"/>
                <a:ea typeface="微软雅黑"/>
              </a:rPr>
              <a:t>目录</a:t>
            </a:r>
          </a:p>
        </p:txBody>
      </p:sp>
      <p:cxnSp>
        <p:nvCxnSpPr>
          <p:cNvPr id="141" name="直接连接符 140"/>
          <p:cNvCxnSpPr/>
          <p:nvPr/>
        </p:nvCxnSpPr>
        <p:spPr>
          <a:xfrm>
            <a:off x="4913546" y="1363487"/>
            <a:ext cx="534340" cy="0"/>
          </a:xfrm>
          <a:prstGeom prst="line">
            <a:avLst/>
          </a:prstGeom>
          <a:noFill/>
          <a:ln w="28575" cap="flat" cmpd="sng" algn="ctr">
            <a:solidFill>
              <a:srgbClr val="FFFFFF"/>
            </a:solidFill>
            <a:prstDash val="solid"/>
            <a:miter lim="800000"/>
          </a:ln>
          <a:effectLst/>
        </p:spPr>
      </p:cxnSp>
      <p:cxnSp>
        <p:nvCxnSpPr>
          <p:cNvPr id="142" name="直接连接符 141"/>
          <p:cNvCxnSpPr/>
          <p:nvPr/>
        </p:nvCxnSpPr>
        <p:spPr>
          <a:xfrm>
            <a:off x="3448587" y="1368716"/>
            <a:ext cx="534340" cy="0"/>
          </a:xfrm>
          <a:prstGeom prst="line">
            <a:avLst/>
          </a:prstGeom>
          <a:noFill/>
          <a:ln w="28575" cap="flat" cmpd="sng" algn="ctr">
            <a:solidFill>
              <a:srgbClr val="FFFFFF"/>
            </a:solidFill>
            <a:prstDash val="solid"/>
            <a:miter lim="800000"/>
          </a:ln>
          <a:effectLst/>
        </p:spPr>
      </p:cxnSp>
      <p:sp>
        <p:nvSpPr>
          <p:cNvPr id="143" name="椭圆 142"/>
          <p:cNvSpPr/>
          <p:nvPr/>
        </p:nvSpPr>
        <p:spPr>
          <a:xfrm>
            <a:off x="1224856" y="2486281"/>
            <a:ext cx="1009578" cy="1080435"/>
          </a:xfrm>
          <a:prstGeom prst="ellipse">
            <a:avLst/>
          </a:prstGeom>
          <a:solidFill>
            <a:srgbClr val="FFFFFF">
              <a:alpha val="34000"/>
            </a:srgbClr>
          </a:solidFill>
          <a:ln w="28575" cap="flat" cmpd="sng" algn="ctr">
            <a:solidFill>
              <a:srgbClr val="FFFFFF"/>
            </a:solidFill>
            <a:prstDash val="solid"/>
            <a:miter lim="800000"/>
          </a:ln>
          <a:effectLst>
            <a:outerShdw blurRad="266700" dist="533400" dir="9180000" algn="ctr" rotWithShape="0">
              <a:srgbClr val="000000">
                <a:alpha val="71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44" name="椭圆 143"/>
          <p:cNvSpPr/>
          <p:nvPr/>
        </p:nvSpPr>
        <p:spPr>
          <a:xfrm>
            <a:off x="1315884" y="2583697"/>
            <a:ext cx="827523" cy="885602"/>
          </a:xfrm>
          <a:prstGeom prst="ellipse">
            <a:avLst/>
          </a:prstGeom>
          <a:solidFill>
            <a:srgbClr val="FFFFFF"/>
          </a:solidFill>
          <a:ln w="6350" cap="flat" cmpd="sng" algn="ctr">
            <a:solidFill>
              <a:srgbClr val="FFFFFF"/>
            </a:solidFill>
            <a:prstDash val="solid"/>
            <a:miter lim="800000"/>
          </a:ln>
          <a:effectLst>
            <a:outerShdw blurRad="622300" dist="203200" dir="5400000" sx="74000" sy="74000" algn="ctr" rotWithShape="0">
              <a:srgbClr val="000000">
                <a:alpha val="78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45" name="文本框 11"/>
          <p:cNvSpPr txBox="1"/>
          <p:nvPr/>
        </p:nvSpPr>
        <p:spPr>
          <a:xfrm>
            <a:off x="975431" y="3753408"/>
            <a:ext cx="1527002" cy="348004"/>
          </a:xfrm>
          <a:prstGeom prst="rect">
            <a:avLst/>
          </a:prstGeom>
          <a:noFill/>
          <a:effectLst>
            <a:outerShdw blurRad="241300" dist="127000" dir="5400000" algn="ctr" rotWithShape="0">
              <a:srgbClr val="000000">
                <a:alpha val="88000"/>
              </a:srgbClr>
            </a:outerShdw>
          </a:effectLst>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146" name="矩形 145"/>
          <p:cNvSpPr/>
          <p:nvPr/>
        </p:nvSpPr>
        <p:spPr>
          <a:xfrm>
            <a:off x="1218327" y="4090636"/>
            <a:ext cx="1118237" cy="286448"/>
          </a:xfrm>
          <a:prstGeom prst="rect">
            <a:avLst/>
          </a:prstGeom>
          <a:effectLst>
            <a:outerShdw blurRad="241300" dist="127000" dir="5400000" algn="ctr" rotWithShape="0">
              <a:srgbClr val="000000">
                <a:alpha val="88000"/>
              </a:srgbClr>
            </a:outerShdw>
          </a:effectLst>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147" name="文本框 13"/>
          <p:cNvSpPr txBox="1"/>
          <p:nvPr/>
        </p:nvSpPr>
        <p:spPr>
          <a:xfrm>
            <a:off x="1434321" y="2748440"/>
            <a:ext cx="606878" cy="548058"/>
          </a:xfrm>
          <a:prstGeom prst="rect">
            <a:avLst/>
          </a:prstGeom>
          <a:noFill/>
        </p:spPr>
        <p:txBody>
          <a:bodyPr wrap="none" lIns="70317" tIns="35159" rIns="70317" bIns="35159" rtlCol="0">
            <a:spAutoFit/>
          </a:bodyPr>
          <a:lstStyle/>
          <a:p>
            <a:pPr defTabSz="703174"/>
            <a:r>
              <a:rPr lang="en-US" altLang="zh-CN" sz="3100" dirty="0">
                <a:solidFill>
                  <a:srgbClr val="000000">
                    <a:lumMod val="75000"/>
                    <a:lumOff val="25000"/>
                  </a:srgbClr>
                </a:solidFill>
                <a:latin typeface="微软雅黑" panose="020B0503020204020204" pitchFamily="34" charset="-122"/>
                <a:ea typeface="微软雅黑" panose="020B0503020204020204" pitchFamily="34" charset="-122"/>
              </a:rPr>
              <a:t>01</a:t>
            </a:r>
            <a:endParaRPr lang="zh-CN" altLang="en-US" sz="3100" dirty="0">
              <a:solidFill>
                <a:srgbClr val="000000">
                  <a:lumMod val="75000"/>
                  <a:lumOff val="25000"/>
                </a:srgbClr>
              </a:solidFill>
              <a:latin typeface="微软雅黑" panose="020B0503020204020204" pitchFamily="34" charset="-122"/>
              <a:ea typeface="微软雅黑" panose="020B0503020204020204" pitchFamily="34" charset="-122"/>
            </a:endParaRPr>
          </a:p>
        </p:txBody>
      </p:sp>
      <p:sp>
        <p:nvSpPr>
          <p:cNvPr id="148" name="椭圆 147"/>
          <p:cNvSpPr/>
          <p:nvPr/>
        </p:nvSpPr>
        <p:spPr>
          <a:xfrm>
            <a:off x="3211591" y="2486281"/>
            <a:ext cx="1009578" cy="1080435"/>
          </a:xfrm>
          <a:prstGeom prst="ellipse">
            <a:avLst/>
          </a:prstGeom>
          <a:solidFill>
            <a:srgbClr val="FFFFFF">
              <a:alpha val="34000"/>
            </a:srgbClr>
          </a:solidFill>
          <a:ln w="28575" cap="flat" cmpd="sng" algn="ctr">
            <a:solidFill>
              <a:srgbClr val="FFFFFF"/>
            </a:solidFill>
            <a:prstDash val="solid"/>
            <a:miter lim="800000"/>
          </a:ln>
          <a:effectLst>
            <a:outerShdw blurRad="266700" dist="419100" dir="9180000" algn="ctr" rotWithShape="0">
              <a:srgbClr val="000000">
                <a:alpha val="71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49" name="椭圆 148"/>
          <p:cNvSpPr/>
          <p:nvPr/>
        </p:nvSpPr>
        <p:spPr>
          <a:xfrm>
            <a:off x="3302619" y="2583697"/>
            <a:ext cx="827523" cy="885602"/>
          </a:xfrm>
          <a:prstGeom prst="ellipse">
            <a:avLst/>
          </a:prstGeom>
          <a:solidFill>
            <a:srgbClr val="FFFFFF"/>
          </a:solidFill>
          <a:ln w="6350" cap="flat" cmpd="sng" algn="ctr">
            <a:solidFill>
              <a:srgbClr val="FFFFFF"/>
            </a:solidFill>
            <a:prstDash val="solid"/>
            <a:miter lim="800000"/>
          </a:ln>
          <a:effectLst>
            <a:outerShdw blurRad="622300" dist="203200" dir="5400000" sx="74000" sy="74000" algn="ctr" rotWithShape="0">
              <a:srgbClr val="000000">
                <a:alpha val="78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50" name="文本框 16"/>
          <p:cNvSpPr txBox="1"/>
          <p:nvPr/>
        </p:nvSpPr>
        <p:spPr>
          <a:xfrm>
            <a:off x="2962166" y="3753408"/>
            <a:ext cx="1527002" cy="348004"/>
          </a:xfrm>
          <a:prstGeom prst="rect">
            <a:avLst/>
          </a:prstGeom>
          <a:noFill/>
          <a:effectLst>
            <a:outerShdw blurRad="241300" dist="127000" dir="5400000" algn="ctr" rotWithShape="0">
              <a:srgbClr val="000000">
                <a:alpha val="88000"/>
              </a:srgbClr>
            </a:outerShdw>
          </a:effectLst>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151" name="矩形 150"/>
          <p:cNvSpPr/>
          <p:nvPr/>
        </p:nvSpPr>
        <p:spPr>
          <a:xfrm>
            <a:off x="3205062" y="4090636"/>
            <a:ext cx="1118237" cy="286448"/>
          </a:xfrm>
          <a:prstGeom prst="rect">
            <a:avLst/>
          </a:prstGeom>
          <a:effectLst>
            <a:outerShdw blurRad="241300" dist="127000" dir="5400000" algn="ctr" rotWithShape="0">
              <a:srgbClr val="000000">
                <a:alpha val="88000"/>
              </a:srgbClr>
            </a:outerShdw>
          </a:effectLst>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152" name="文本框 18"/>
          <p:cNvSpPr txBox="1"/>
          <p:nvPr/>
        </p:nvSpPr>
        <p:spPr>
          <a:xfrm>
            <a:off x="3421056" y="2748440"/>
            <a:ext cx="606878" cy="548058"/>
          </a:xfrm>
          <a:prstGeom prst="rect">
            <a:avLst/>
          </a:prstGeom>
          <a:noFill/>
        </p:spPr>
        <p:txBody>
          <a:bodyPr wrap="none" lIns="70317" tIns="35159" rIns="70317" bIns="35159" rtlCol="0">
            <a:spAutoFit/>
          </a:bodyPr>
          <a:lstStyle/>
          <a:p>
            <a:pPr defTabSz="703174"/>
            <a:r>
              <a:rPr lang="en-US" altLang="zh-CN" sz="3100" dirty="0">
                <a:solidFill>
                  <a:srgbClr val="000000">
                    <a:lumMod val="75000"/>
                    <a:lumOff val="25000"/>
                  </a:srgbClr>
                </a:solidFill>
                <a:latin typeface="微软雅黑" panose="020B0503020204020204" pitchFamily="34" charset="-122"/>
                <a:ea typeface="微软雅黑" panose="020B0503020204020204" pitchFamily="34" charset="-122"/>
              </a:rPr>
              <a:t>02</a:t>
            </a:r>
            <a:endParaRPr lang="zh-CN" altLang="en-US" sz="3100" dirty="0">
              <a:solidFill>
                <a:srgbClr val="000000">
                  <a:lumMod val="75000"/>
                  <a:lumOff val="25000"/>
                </a:srgbClr>
              </a:solidFill>
              <a:latin typeface="微软雅黑" panose="020B0503020204020204" pitchFamily="34" charset="-122"/>
              <a:ea typeface="微软雅黑" panose="020B0503020204020204" pitchFamily="34" charset="-122"/>
            </a:endParaRPr>
          </a:p>
        </p:txBody>
      </p:sp>
      <p:sp>
        <p:nvSpPr>
          <p:cNvPr id="153" name="椭圆 152"/>
          <p:cNvSpPr/>
          <p:nvPr/>
        </p:nvSpPr>
        <p:spPr>
          <a:xfrm>
            <a:off x="5198326" y="2486281"/>
            <a:ext cx="1009578" cy="1080435"/>
          </a:xfrm>
          <a:prstGeom prst="ellipse">
            <a:avLst/>
          </a:prstGeom>
          <a:solidFill>
            <a:srgbClr val="FFFFFF">
              <a:alpha val="34000"/>
            </a:srgbClr>
          </a:solidFill>
          <a:ln w="28575" cap="flat" cmpd="sng" algn="ctr">
            <a:solidFill>
              <a:srgbClr val="FFFFFF"/>
            </a:solidFill>
            <a:prstDash val="solid"/>
            <a:miter lim="800000"/>
          </a:ln>
          <a:effectLst>
            <a:outerShdw blurRad="266700" dist="419100" dir="9180000" algn="ctr" rotWithShape="0">
              <a:srgbClr val="000000">
                <a:alpha val="71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54" name="椭圆 153"/>
          <p:cNvSpPr/>
          <p:nvPr/>
        </p:nvSpPr>
        <p:spPr>
          <a:xfrm>
            <a:off x="5289354" y="2583697"/>
            <a:ext cx="827523" cy="885602"/>
          </a:xfrm>
          <a:prstGeom prst="ellipse">
            <a:avLst/>
          </a:prstGeom>
          <a:solidFill>
            <a:srgbClr val="FFFFFF"/>
          </a:solidFill>
          <a:ln w="6350" cap="flat" cmpd="sng" algn="ctr">
            <a:solidFill>
              <a:srgbClr val="FFFFFF"/>
            </a:solidFill>
            <a:prstDash val="solid"/>
            <a:miter lim="800000"/>
          </a:ln>
          <a:effectLst>
            <a:outerShdw blurRad="622300" dist="203200" dir="5400000" sx="74000" sy="74000" algn="ctr" rotWithShape="0">
              <a:srgbClr val="000000">
                <a:alpha val="78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55" name="文本框 21"/>
          <p:cNvSpPr txBox="1"/>
          <p:nvPr/>
        </p:nvSpPr>
        <p:spPr>
          <a:xfrm>
            <a:off x="4948901" y="3753408"/>
            <a:ext cx="1527002" cy="348004"/>
          </a:xfrm>
          <a:prstGeom prst="rect">
            <a:avLst/>
          </a:prstGeom>
          <a:noFill/>
          <a:effectLst>
            <a:outerShdw blurRad="241300" dist="127000" dir="5400000" algn="ctr" rotWithShape="0">
              <a:srgbClr val="000000">
                <a:alpha val="88000"/>
              </a:srgbClr>
            </a:outerShdw>
          </a:effectLst>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156" name="矩形 155"/>
          <p:cNvSpPr/>
          <p:nvPr/>
        </p:nvSpPr>
        <p:spPr>
          <a:xfrm>
            <a:off x="5191797" y="4090636"/>
            <a:ext cx="1118237" cy="286448"/>
          </a:xfrm>
          <a:prstGeom prst="rect">
            <a:avLst/>
          </a:prstGeom>
          <a:effectLst>
            <a:outerShdw blurRad="241300" dist="127000" dir="5400000" algn="ctr" rotWithShape="0">
              <a:srgbClr val="000000">
                <a:alpha val="88000"/>
              </a:srgbClr>
            </a:outerShdw>
          </a:effectLst>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157" name="文本框 23"/>
          <p:cNvSpPr txBox="1"/>
          <p:nvPr/>
        </p:nvSpPr>
        <p:spPr>
          <a:xfrm>
            <a:off x="5407791" y="2748440"/>
            <a:ext cx="606878" cy="548058"/>
          </a:xfrm>
          <a:prstGeom prst="rect">
            <a:avLst/>
          </a:prstGeom>
          <a:noFill/>
        </p:spPr>
        <p:txBody>
          <a:bodyPr wrap="none" lIns="70317" tIns="35159" rIns="70317" bIns="35159" rtlCol="0">
            <a:spAutoFit/>
          </a:bodyPr>
          <a:lstStyle/>
          <a:p>
            <a:pPr defTabSz="703174"/>
            <a:r>
              <a:rPr lang="en-US" altLang="zh-CN" sz="3100" dirty="0">
                <a:solidFill>
                  <a:srgbClr val="000000">
                    <a:lumMod val="75000"/>
                    <a:lumOff val="25000"/>
                  </a:srgbClr>
                </a:solidFill>
                <a:latin typeface="微软雅黑" panose="020B0503020204020204" pitchFamily="34" charset="-122"/>
                <a:ea typeface="微软雅黑" panose="020B0503020204020204" pitchFamily="34" charset="-122"/>
              </a:rPr>
              <a:t>03</a:t>
            </a:r>
            <a:endParaRPr lang="zh-CN" altLang="en-US" sz="3100" dirty="0">
              <a:solidFill>
                <a:srgbClr val="000000">
                  <a:lumMod val="75000"/>
                  <a:lumOff val="25000"/>
                </a:srgbClr>
              </a:solidFill>
              <a:latin typeface="微软雅黑" panose="020B0503020204020204" pitchFamily="34" charset="-122"/>
              <a:ea typeface="微软雅黑" panose="020B0503020204020204" pitchFamily="34" charset="-122"/>
            </a:endParaRPr>
          </a:p>
        </p:txBody>
      </p:sp>
      <p:sp>
        <p:nvSpPr>
          <p:cNvPr id="158" name="椭圆 157"/>
          <p:cNvSpPr/>
          <p:nvPr/>
        </p:nvSpPr>
        <p:spPr>
          <a:xfrm>
            <a:off x="7185061" y="2486281"/>
            <a:ext cx="1009578" cy="1080435"/>
          </a:xfrm>
          <a:prstGeom prst="ellipse">
            <a:avLst/>
          </a:prstGeom>
          <a:solidFill>
            <a:srgbClr val="FFFFFF">
              <a:alpha val="34000"/>
            </a:srgbClr>
          </a:solidFill>
          <a:ln w="28575" cap="flat" cmpd="sng" algn="ctr">
            <a:solidFill>
              <a:srgbClr val="FFFFFF"/>
            </a:solidFill>
            <a:prstDash val="solid"/>
            <a:miter lim="800000"/>
          </a:ln>
          <a:effectLst>
            <a:outerShdw blurRad="266700" dist="419100" dir="9180000" algn="ctr" rotWithShape="0">
              <a:srgbClr val="000000">
                <a:alpha val="71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59" name="椭圆 158"/>
          <p:cNvSpPr/>
          <p:nvPr/>
        </p:nvSpPr>
        <p:spPr>
          <a:xfrm>
            <a:off x="7276088" y="2583697"/>
            <a:ext cx="827523" cy="885602"/>
          </a:xfrm>
          <a:prstGeom prst="ellipse">
            <a:avLst/>
          </a:prstGeom>
          <a:solidFill>
            <a:srgbClr val="FFFFFF"/>
          </a:solidFill>
          <a:ln w="6350" cap="flat" cmpd="sng" algn="ctr">
            <a:solidFill>
              <a:srgbClr val="FFFFFF"/>
            </a:solidFill>
            <a:prstDash val="solid"/>
            <a:miter lim="800000"/>
          </a:ln>
          <a:effectLst>
            <a:outerShdw blurRad="622300" dist="203200" dir="5400000" sx="74000" sy="74000" algn="ctr" rotWithShape="0">
              <a:srgbClr val="000000">
                <a:alpha val="78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60" name="文本框 26"/>
          <p:cNvSpPr txBox="1"/>
          <p:nvPr/>
        </p:nvSpPr>
        <p:spPr>
          <a:xfrm>
            <a:off x="6935636" y="3753408"/>
            <a:ext cx="1527002" cy="348004"/>
          </a:xfrm>
          <a:prstGeom prst="rect">
            <a:avLst/>
          </a:prstGeom>
          <a:noFill/>
          <a:effectLst>
            <a:outerShdw blurRad="241300" dist="127000" dir="5400000" algn="ctr" rotWithShape="0">
              <a:srgbClr val="000000">
                <a:alpha val="88000"/>
              </a:srgbClr>
            </a:outerShdw>
          </a:effectLst>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161" name="矩形 160"/>
          <p:cNvSpPr/>
          <p:nvPr/>
        </p:nvSpPr>
        <p:spPr>
          <a:xfrm>
            <a:off x="7178532" y="4090636"/>
            <a:ext cx="1118237" cy="286448"/>
          </a:xfrm>
          <a:prstGeom prst="rect">
            <a:avLst/>
          </a:prstGeom>
          <a:effectLst>
            <a:outerShdw blurRad="241300" dist="127000" dir="5400000" algn="ctr" rotWithShape="0">
              <a:srgbClr val="000000">
                <a:alpha val="88000"/>
              </a:srgbClr>
            </a:outerShdw>
          </a:effectLst>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162" name="文本框 28"/>
          <p:cNvSpPr txBox="1"/>
          <p:nvPr/>
        </p:nvSpPr>
        <p:spPr>
          <a:xfrm>
            <a:off x="7394525" y="2748440"/>
            <a:ext cx="606878" cy="548058"/>
          </a:xfrm>
          <a:prstGeom prst="rect">
            <a:avLst/>
          </a:prstGeom>
          <a:noFill/>
        </p:spPr>
        <p:txBody>
          <a:bodyPr wrap="none" lIns="70317" tIns="35159" rIns="70317" bIns="35159" rtlCol="0">
            <a:spAutoFit/>
          </a:bodyPr>
          <a:lstStyle/>
          <a:p>
            <a:pPr defTabSz="703174"/>
            <a:r>
              <a:rPr lang="en-US" altLang="zh-CN" sz="3100" dirty="0">
                <a:solidFill>
                  <a:srgbClr val="000000">
                    <a:lumMod val="75000"/>
                    <a:lumOff val="25000"/>
                  </a:srgbClr>
                </a:solidFill>
                <a:latin typeface="微软雅黑" panose="020B0503020204020204" pitchFamily="34" charset="-122"/>
                <a:ea typeface="微软雅黑" panose="020B0503020204020204" pitchFamily="34" charset="-122"/>
              </a:rPr>
              <a:t>04</a:t>
            </a:r>
            <a:endParaRPr lang="zh-CN" altLang="en-US" sz="3100" dirty="0">
              <a:solidFill>
                <a:srgbClr val="000000">
                  <a:lumMod val="75000"/>
                  <a:lumOff val="25000"/>
                </a:srgb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8875154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peelOff"/>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41"/>
                                        </p:tgtEl>
                                        <p:attrNameLst>
                                          <p:attrName>style.visibility</p:attrName>
                                        </p:attrNameLst>
                                      </p:cBhvr>
                                      <p:to>
                                        <p:strVal val="visible"/>
                                      </p:to>
                                    </p:set>
                                    <p:anim calcmode="lin" valueType="num">
                                      <p:cBhvr additive="base">
                                        <p:cTn id="7" dur="500" fill="hold"/>
                                        <p:tgtEl>
                                          <p:spTgt spid="141"/>
                                        </p:tgtEl>
                                        <p:attrNameLst>
                                          <p:attrName>ppt_x</p:attrName>
                                        </p:attrNameLst>
                                      </p:cBhvr>
                                      <p:tavLst>
                                        <p:tav tm="0">
                                          <p:val>
                                            <p:strVal val="1+#ppt_w/2"/>
                                          </p:val>
                                        </p:tav>
                                        <p:tav tm="100000">
                                          <p:val>
                                            <p:strVal val="#ppt_x"/>
                                          </p:val>
                                        </p:tav>
                                      </p:tavLst>
                                    </p:anim>
                                    <p:anim calcmode="lin" valueType="num">
                                      <p:cBhvr additive="base">
                                        <p:cTn id="8" dur="500" fill="hold"/>
                                        <p:tgtEl>
                                          <p:spTgt spid="141"/>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42"/>
                                        </p:tgtEl>
                                        <p:attrNameLst>
                                          <p:attrName>style.visibility</p:attrName>
                                        </p:attrNameLst>
                                      </p:cBhvr>
                                      <p:to>
                                        <p:strVal val="visible"/>
                                      </p:to>
                                    </p:set>
                                    <p:anim calcmode="lin" valueType="num">
                                      <p:cBhvr additive="base">
                                        <p:cTn id="11" dur="500" fill="hold"/>
                                        <p:tgtEl>
                                          <p:spTgt spid="142"/>
                                        </p:tgtEl>
                                        <p:attrNameLst>
                                          <p:attrName>ppt_x</p:attrName>
                                        </p:attrNameLst>
                                      </p:cBhvr>
                                      <p:tavLst>
                                        <p:tav tm="0">
                                          <p:val>
                                            <p:strVal val="0-#ppt_w/2"/>
                                          </p:val>
                                        </p:tav>
                                        <p:tav tm="100000">
                                          <p:val>
                                            <p:strVal val="#ppt_x"/>
                                          </p:val>
                                        </p:tav>
                                      </p:tavLst>
                                    </p:anim>
                                    <p:anim calcmode="lin" valueType="num">
                                      <p:cBhvr additive="base">
                                        <p:cTn id="12" dur="500" fill="hold"/>
                                        <p:tgtEl>
                                          <p:spTgt spid="142"/>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139"/>
                                        </p:tgtEl>
                                        <p:attrNameLst>
                                          <p:attrName>style.visibility</p:attrName>
                                        </p:attrNameLst>
                                      </p:cBhvr>
                                      <p:to>
                                        <p:strVal val="visible"/>
                                      </p:to>
                                    </p:set>
                                    <p:anim calcmode="lin" valueType="num">
                                      <p:cBhvr additive="base">
                                        <p:cTn id="17" dur="500"/>
                                        <p:tgtEl>
                                          <p:spTgt spid="139"/>
                                        </p:tgtEl>
                                        <p:attrNameLst>
                                          <p:attrName>ppt_y</p:attrName>
                                        </p:attrNameLst>
                                      </p:cBhvr>
                                      <p:tavLst>
                                        <p:tav tm="0">
                                          <p:val>
                                            <p:strVal val="#ppt_y-#ppt_h*1.125000"/>
                                          </p:val>
                                        </p:tav>
                                        <p:tav tm="100000">
                                          <p:val>
                                            <p:strVal val="#ppt_y"/>
                                          </p:val>
                                        </p:tav>
                                      </p:tavLst>
                                    </p:anim>
                                    <p:animEffect transition="in" filter="wipe(down)">
                                      <p:cBhvr>
                                        <p:cTn id="18" dur="500"/>
                                        <p:tgtEl>
                                          <p:spTgt spid="139"/>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140"/>
                                        </p:tgtEl>
                                        <p:attrNameLst>
                                          <p:attrName>style.visibility</p:attrName>
                                        </p:attrNameLst>
                                      </p:cBhvr>
                                      <p:to>
                                        <p:strVal val="visible"/>
                                      </p:to>
                                    </p:set>
                                    <p:anim calcmode="lin" valueType="num">
                                      <p:cBhvr>
                                        <p:cTn id="23" dur="750" fill="hold"/>
                                        <p:tgtEl>
                                          <p:spTgt spid="140"/>
                                        </p:tgtEl>
                                        <p:attrNameLst>
                                          <p:attrName>ppt_w</p:attrName>
                                        </p:attrNameLst>
                                      </p:cBhvr>
                                      <p:tavLst>
                                        <p:tav tm="0">
                                          <p:val>
                                            <p:fltVal val="0"/>
                                          </p:val>
                                        </p:tav>
                                        <p:tav tm="100000">
                                          <p:val>
                                            <p:strVal val="#ppt_w"/>
                                          </p:val>
                                        </p:tav>
                                      </p:tavLst>
                                    </p:anim>
                                    <p:anim calcmode="lin" valueType="num">
                                      <p:cBhvr>
                                        <p:cTn id="24" dur="750" fill="hold"/>
                                        <p:tgtEl>
                                          <p:spTgt spid="140"/>
                                        </p:tgtEl>
                                        <p:attrNameLst>
                                          <p:attrName>ppt_h</p:attrName>
                                        </p:attrNameLst>
                                      </p:cBhvr>
                                      <p:tavLst>
                                        <p:tav tm="0">
                                          <p:val>
                                            <p:fltVal val="0"/>
                                          </p:val>
                                        </p:tav>
                                        <p:tav tm="100000">
                                          <p:val>
                                            <p:strVal val="#ppt_h"/>
                                          </p:val>
                                        </p:tav>
                                      </p:tavLst>
                                    </p:anim>
                                    <p:animEffect transition="in" filter="fade">
                                      <p:cBhvr>
                                        <p:cTn id="25" dur="750"/>
                                        <p:tgtEl>
                                          <p:spTgt spid="140"/>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144"/>
                                        </p:tgtEl>
                                        <p:attrNameLst>
                                          <p:attrName>style.visibility</p:attrName>
                                        </p:attrNameLst>
                                      </p:cBhvr>
                                      <p:to>
                                        <p:strVal val="visible"/>
                                      </p:to>
                                    </p:set>
                                    <p:animEffect transition="in" filter="wipe(down)">
                                      <p:cBhvr>
                                        <p:cTn id="30" dur="500"/>
                                        <p:tgtEl>
                                          <p:spTgt spid="144"/>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43"/>
                                        </p:tgtEl>
                                        <p:attrNameLst>
                                          <p:attrName>style.visibility</p:attrName>
                                        </p:attrNameLst>
                                      </p:cBhvr>
                                      <p:to>
                                        <p:strVal val="visible"/>
                                      </p:to>
                                    </p:set>
                                    <p:animEffect transition="in" filter="wipe(down)">
                                      <p:cBhvr>
                                        <p:cTn id="33" dur="500"/>
                                        <p:tgtEl>
                                          <p:spTgt spid="143"/>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47"/>
                                        </p:tgtEl>
                                        <p:attrNameLst>
                                          <p:attrName>style.visibility</p:attrName>
                                        </p:attrNameLst>
                                      </p:cBhvr>
                                      <p:to>
                                        <p:strVal val="visible"/>
                                      </p:to>
                                    </p:set>
                                    <p:animEffect transition="in" filter="fade">
                                      <p:cBhvr>
                                        <p:cTn id="38" dur="500"/>
                                        <p:tgtEl>
                                          <p:spTgt spid="147"/>
                                        </p:tgtEl>
                                      </p:cBhvr>
                                    </p:animEffect>
                                  </p:childTnLst>
                                </p:cTn>
                              </p:par>
                            </p:childTnLst>
                          </p:cTn>
                        </p:par>
                      </p:childTnLst>
                    </p:cTn>
                  </p:par>
                  <p:par>
                    <p:cTn id="39" fill="hold">
                      <p:stCondLst>
                        <p:cond delay="indefinite"/>
                      </p:stCondLst>
                      <p:childTnLst>
                        <p:par>
                          <p:cTn id="40" fill="hold">
                            <p:stCondLst>
                              <p:cond delay="0"/>
                            </p:stCondLst>
                            <p:childTnLst>
                              <p:par>
                                <p:cTn id="41" presetID="47" presetClass="entr" presetSubtype="0" fill="hold" grpId="0" nodeType="clickEffect">
                                  <p:stCondLst>
                                    <p:cond delay="0"/>
                                  </p:stCondLst>
                                  <p:childTnLst>
                                    <p:set>
                                      <p:cBhvr>
                                        <p:cTn id="42" dur="1" fill="hold">
                                          <p:stCondLst>
                                            <p:cond delay="0"/>
                                          </p:stCondLst>
                                        </p:cTn>
                                        <p:tgtEl>
                                          <p:spTgt spid="145"/>
                                        </p:tgtEl>
                                        <p:attrNameLst>
                                          <p:attrName>style.visibility</p:attrName>
                                        </p:attrNameLst>
                                      </p:cBhvr>
                                      <p:to>
                                        <p:strVal val="visible"/>
                                      </p:to>
                                    </p:set>
                                    <p:animEffect transition="in" filter="fade">
                                      <p:cBhvr>
                                        <p:cTn id="43" dur="1000"/>
                                        <p:tgtEl>
                                          <p:spTgt spid="145"/>
                                        </p:tgtEl>
                                      </p:cBhvr>
                                    </p:animEffect>
                                    <p:anim calcmode="lin" valueType="num">
                                      <p:cBhvr>
                                        <p:cTn id="44" dur="1000" fill="hold"/>
                                        <p:tgtEl>
                                          <p:spTgt spid="145"/>
                                        </p:tgtEl>
                                        <p:attrNameLst>
                                          <p:attrName>ppt_x</p:attrName>
                                        </p:attrNameLst>
                                      </p:cBhvr>
                                      <p:tavLst>
                                        <p:tav tm="0">
                                          <p:val>
                                            <p:strVal val="#ppt_x"/>
                                          </p:val>
                                        </p:tav>
                                        <p:tav tm="100000">
                                          <p:val>
                                            <p:strVal val="#ppt_x"/>
                                          </p:val>
                                        </p:tav>
                                      </p:tavLst>
                                    </p:anim>
                                    <p:anim calcmode="lin" valueType="num">
                                      <p:cBhvr>
                                        <p:cTn id="45" dur="1000" fill="hold"/>
                                        <p:tgtEl>
                                          <p:spTgt spid="145"/>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0"/>
                                  </p:stCondLst>
                                  <p:childTnLst>
                                    <p:set>
                                      <p:cBhvr>
                                        <p:cTn id="47" dur="1" fill="hold">
                                          <p:stCondLst>
                                            <p:cond delay="0"/>
                                          </p:stCondLst>
                                        </p:cTn>
                                        <p:tgtEl>
                                          <p:spTgt spid="146"/>
                                        </p:tgtEl>
                                        <p:attrNameLst>
                                          <p:attrName>style.visibility</p:attrName>
                                        </p:attrNameLst>
                                      </p:cBhvr>
                                      <p:to>
                                        <p:strVal val="visible"/>
                                      </p:to>
                                    </p:set>
                                    <p:animEffect transition="in" filter="fade">
                                      <p:cBhvr>
                                        <p:cTn id="48" dur="1000"/>
                                        <p:tgtEl>
                                          <p:spTgt spid="146"/>
                                        </p:tgtEl>
                                      </p:cBhvr>
                                    </p:animEffect>
                                    <p:anim calcmode="lin" valueType="num">
                                      <p:cBhvr>
                                        <p:cTn id="49" dur="1000" fill="hold"/>
                                        <p:tgtEl>
                                          <p:spTgt spid="146"/>
                                        </p:tgtEl>
                                        <p:attrNameLst>
                                          <p:attrName>ppt_x</p:attrName>
                                        </p:attrNameLst>
                                      </p:cBhvr>
                                      <p:tavLst>
                                        <p:tav tm="0">
                                          <p:val>
                                            <p:strVal val="#ppt_x"/>
                                          </p:val>
                                        </p:tav>
                                        <p:tav tm="100000">
                                          <p:val>
                                            <p:strVal val="#ppt_x"/>
                                          </p:val>
                                        </p:tav>
                                      </p:tavLst>
                                    </p:anim>
                                    <p:anim calcmode="lin" valueType="num">
                                      <p:cBhvr>
                                        <p:cTn id="50" dur="1000" fill="hold"/>
                                        <p:tgtEl>
                                          <p:spTgt spid="146"/>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149"/>
                                        </p:tgtEl>
                                        <p:attrNameLst>
                                          <p:attrName>style.visibility</p:attrName>
                                        </p:attrNameLst>
                                      </p:cBhvr>
                                      <p:to>
                                        <p:strVal val="visible"/>
                                      </p:to>
                                    </p:set>
                                    <p:animEffect transition="in" filter="wipe(down)">
                                      <p:cBhvr>
                                        <p:cTn id="55" dur="500"/>
                                        <p:tgtEl>
                                          <p:spTgt spid="149"/>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148"/>
                                        </p:tgtEl>
                                        <p:attrNameLst>
                                          <p:attrName>style.visibility</p:attrName>
                                        </p:attrNameLst>
                                      </p:cBhvr>
                                      <p:to>
                                        <p:strVal val="visible"/>
                                      </p:to>
                                    </p:set>
                                    <p:animEffect transition="in" filter="wipe(down)">
                                      <p:cBhvr>
                                        <p:cTn id="58" dur="500"/>
                                        <p:tgtEl>
                                          <p:spTgt spid="148"/>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152"/>
                                        </p:tgtEl>
                                        <p:attrNameLst>
                                          <p:attrName>style.visibility</p:attrName>
                                        </p:attrNameLst>
                                      </p:cBhvr>
                                      <p:to>
                                        <p:strVal val="visible"/>
                                      </p:to>
                                    </p:set>
                                    <p:animEffect transition="in" filter="fade">
                                      <p:cBhvr>
                                        <p:cTn id="63" dur="500"/>
                                        <p:tgtEl>
                                          <p:spTgt spid="152"/>
                                        </p:tgtEl>
                                      </p:cBhvr>
                                    </p:animEffect>
                                  </p:childTnLst>
                                </p:cTn>
                              </p:par>
                            </p:childTnLst>
                          </p:cTn>
                        </p:par>
                      </p:childTnLst>
                    </p:cTn>
                  </p:par>
                  <p:par>
                    <p:cTn id="64" fill="hold">
                      <p:stCondLst>
                        <p:cond delay="indefinite"/>
                      </p:stCondLst>
                      <p:childTnLst>
                        <p:par>
                          <p:cTn id="65" fill="hold">
                            <p:stCondLst>
                              <p:cond delay="0"/>
                            </p:stCondLst>
                            <p:childTnLst>
                              <p:par>
                                <p:cTn id="66" presetID="47" presetClass="entr" presetSubtype="0" fill="hold" grpId="0" nodeType="clickEffect">
                                  <p:stCondLst>
                                    <p:cond delay="0"/>
                                  </p:stCondLst>
                                  <p:childTnLst>
                                    <p:set>
                                      <p:cBhvr>
                                        <p:cTn id="67" dur="1" fill="hold">
                                          <p:stCondLst>
                                            <p:cond delay="0"/>
                                          </p:stCondLst>
                                        </p:cTn>
                                        <p:tgtEl>
                                          <p:spTgt spid="150"/>
                                        </p:tgtEl>
                                        <p:attrNameLst>
                                          <p:attrName>style.visibility</p:attrName>
                                        </p:attrNameLst>
                                      </p:cBhvr>
                                      <p:to>
                                        <p:strVal val="visible"/>
                                      </p:to>
                                    </p:set>
                                    <p:animEffect transition="in" filter="fade">
                                      <p:cBhvr>
                                        <p:cTn id="68" dur="1000"/>
                                        <p:tgtEl>
                                          <p:spTgt spid="150"/>
                                        </p:tgtEl>
                                      </p:cBhvr>
                                    </p:animEffect>
                                    <p:anim calcmode="lin" valueType="num">
                                      <p:cBhvr>
                                        <p:cTn id="69" dur="1000" fill="hold"/>
                                        <p:tgtEl>
                                          <p:spTgt spid="150"/>
                                        </p:tgtEl>
                                        <p:attrNameLst>
                                          <p:attrName>ppt_x</p:attrName>
                                        </p:attrNameLst>
                                      </p:cBhvr>
                                      <p:tavLst>
                                        <p:tav tm="0">
                                          <p:val>
                                            <p:strVal val="#ppt_x"/>
                                          </p:val>
                                        </p:tav>
                                        <p:tav tm="100000">
                                          <p:val>
                                            <p:strVal val="#ppt_x"/>
                                          </p:val>
                                        </p:tav>
                                      </p:tavLst>
                                    </p:anim>
                                    <p:anim calcmode="lin" valueType="num">
                                      <p:cBhvr>
                                        <p:cTn id="70" dur="1000" fill="hold"/>
                                        <p:tgtEl>
                                          <p:spTgt spid="150"/>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151"/>
                                        </p:tgtEl>
                                        <p:attrNameLst>
                                          <p:attrName>style.visibility</p:attrName>
                                        </p:attrNameLst>
                                      </p:cBhvr>
                                      <p:to>
                                        <p:strVal val="visible"/>
                                      </p:to>
                                    </p:set>
                                    <p:animEffect transition="in" filter="fade">
                                      <p:cBhvr>
                                        <p:cTn id="73" dur="1000"/>
                                        <p:tgtEl>
                                          <p:spTgt spid="151"/>
                                        </p:tgtEl>
                                      </p:cBhvr>
                                    </p:animEffect>
                                    <p:anim calcmode="lin" valueType="num">
                                      <p:cBhvr>
                                        <p:cTn id="74" dur="1000" fill="hold"/>
                                        <p:tgtEl>
                                          <p:spTgt spid="151"/>
                                        </p:tgtEl>
                                        <p:attrNameLst>
                                          <p:attrName>ppt_x</p:attrName>
                                        </p:attrNameLst>
                                      </p:cBhvr>
                                      <p:tavLst>
                                        <p:tav tm="0">
                                          <p:val>
                                            <p:strVal val="#ppt_x"/>
                                          </p:val>
                                        </p:tav>
                                        <p:tav tm="100000">
                                          <p:val>
                                            <p:strVal val="#ppt_x"/>
                                          </p:val>
                                        </p:tav>
                                      </p:tavLst>
                                    </p:anim>
                                    <p:anim calcmode="lin" valueType="num">
                                      <p:cBhvr>
                                        <p:cTn id="75" dur="1000" fill="hold"/>
                                        <p:tgtEl>
                                          <p:spTgt spid="151"/>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22" presetClass="entr" presetSubtype="4" fill="hold" grpId="0" nodeType="clickEffect">
                                  <p:stCondLst>
                                    <p:cond delay="0"/>
                                  </p:stCondLst>
                                  <p:childTnLst>
                                    <p:set>
                                      <p:cBhvr>
                                        <p:cTn id="79" dur="1" fill="hold">
                                          <p:stCondLst>
                                            <p:cond delay="0"/>
                                          </p:stCondLst>
                                        </p:cTn>
                                        <p:tgtEl>
                                          <p:spTgt spid="154"/>
                                        </p:tgtEl>
                                        <p:attrNameLst>
                                          <p:attrName>style.visibility</p:attrName>
                                        </p:attrNameLst>
                                      </p:cBhvr>
                                      <p:to>
                                        <p:strVal val="visible"/>
                                      </p:to>
                                    </p:set>
                                    <p:animEffect transition="in" filter="wipe(down)">
                                      <p:cBhvr>
                                        <p:cTn id="80" dur="500"/>
                                        <p:tgtEl>
                                          <p:spTgt spid="154"/>
                                        </p:tgtEl>
                                      </p:cBhvr>
                                    </p:animEffect>
                                  </p:childTnLst>
                                </p:cTn>
                              </p:par>
                              <p:par>
                                <p:cTn id="81" presetID="22" presetClass="entr" presetSubtype="4" fill="hold" grpId="0" nodeType="withEffect">
                                  <p:stCondLst>
                                    <p:cond delay="0"/>
                                  </p:stCondLst>
                                  <p:childTnLst>
                                    <p:set>
                                      <p:cBhvr>
                                        <p:cTn id="82" dur="1" fill="hold">
                                          <p:stCondLst>
                                            <p:cond delay="0"/>
                                          </p:stCondLst>
                                        </p:cTn>
                                        <p:tgtEl>
                                          <p:spTgt spid="153"/>
                                        </p:tgtEl>
                                        <p:attrNameLst>
                                          <p:attrName>style.visibility</p:attrName>
                                        </p:attrNameLst>
                                      </p:cBhvr>
                                      <p:to>
                                        <p:strVal val="visible"/>
                                      </p:to>
                                    </p:set>
                                    <p:animEffect transition="in" filter="wipe(down)">
                                      <p:cBhvr>
                                        <p:cTn id="83" dur="500"/>
                                        <p:tgtEl>
                                          <p:spTgt spid="153"/>
                                        </p:tgtEl>
                                      </p:cBhvr>
                                    </p:animEffect>
                                  </p:childTnLst>
                                </p:cTn>
                              </p:par>
                            </p:childTnLst>
                          </p:cTn>
                        </p:par>
                      </p:childTnLst>
                    </p:cTn>
                  </p:par>
                  <p:par>
                    <p:cTn id="84" fill="hold">
                      <p:stCondLst>
                        <p:cond delay="indefinite"/>
                      </p:stCondLst>
                      <p:childTnLst>
                        <p:par>
                          <p:cTn id="85" fill="hold">
                            <p:stCondLst>
                              <p:cond delay="0"/>
                            </p:stCondLst>
                            <p:childTnLst>
                              <p:par>
                                <p:cTn id="86" presetID="10" presetClass="entr" presetSubtype="0" fill="hold" grpId="0" nodeType="clickEffect">
                                  <p:stCondLst>
                                    <p:cond delay="0"/>
                                  </p:stCondLst>
                                  <p:childTnLst>
                                    <p:set>
                                      <p:cBhvr>
                                        <p:cTn id="87" dur="1" fill="hold">
                                          <p:stCondLst>
                                            <p:cond delay="0"/>
                                          </p:stCondLst>
                                        </p:cTn>
                                        <p:tgtEl>
                                          <p:spTgt spid="157"/>
                                        </p:tgtEl>
                                        <p:attrNameLst>
                                          <p:attrName>style.visibility</p:attrName>
                                        </p:attrNameLst>
                                      </p:cBhvr>
                                      <p:to>
                                        <p:strVal val="visible"/>
                                      </p:to>
                                    </p:set>
                                    <p:animEffect transition="in" filter="fade">
                                      <p:cBhvr>
                                        <p:cTn id="88" dur="500"/>
                                        <p:tgtEl>
                                          <p:spTgt spid="157"/>
                                        </p:tgtEl>
                                      </p:cBhvr>
                                    </p:animEffect>
                                  </p:childTnLst>
                                </p:cTn>
                              </p:par>
                            </p:childTnLst>
                          </p:cTn>
                        </p:par>
                      </p:childTnLst>
                    </p:cTn>
                  </p:par>
                  <p:par>
                    <p:cTn id="89" fill="hold">
                      <p:stCondLst>
                        <p:cond delay="indefinite"/>
                      </p:stCondLst>
                      <p:childTnLst>
                        <p:par>
                          <p:cTn id="90" fill="hold">
                            <p:stCondLst>
                              <p:cond delay="0"/>
                            </p:stCondLst>
                            <p:childTnLst>
                              <p:par>
                                <p:cTn id="91" presetID="47" presetClass="entr" presetSubtype="0" fill="hold" grpId="0" nodeType="clickEffect">
                                  <p:stCondLst>
                                    <p:cond delay="0"/>
                                  </p:stCondLst>
                                  <p:childTnLst>
                                    <p:set>
                                      <p:cBhvr>
                                        <p:cTn id="92" dur="1" fill="hold">
                                          <p:stCondLst>
                                            <p:cond delay="0"/>
                                          </p:stCondLst>
                                        </p:cTn>
                                        <p:tgtEl>
                                          <p:spTgt spid="155"/>
                                        </p:tgtEl>
                                        <p:attrNameLst>
                                          <p:attrName>style.visibility</p:attrName>
                                        </p:attrNameLst>
                                      </p:cBhvr>
                                      <p:to>
                                        <p:strVal val="visible"/>
                                      </p:to>
                                    </p:set>
                                    <p:animEffect transition="in" filter="fade">
                                      <p:cBhvr>
                                        <p:cTn id="93" dur="1000"/>
                                        <p:tgtEl>
                                          <p:spTgt spid="155"/>
                                        </p:tgtEl>
                                      </p:cBhvr>
                                    </p:animEffect>
                                    <p:anim calcmode="lin" valueType="num">
                                      <p:cBhvr>
                                        <p:cTn id="94" dur="1000" fill="hold"/>
                                        <p:tgtEl>
                                          <p:spTgt spid="155"/>
                                        </p:tgtEl>
                                        <p:attrNameLst>
                                          <p:attrName>ppt_x</p:attrName>
                                        </p:attrNameLst>
                                      </p:cBhvr>
                                      <p:tavLst>
                                        <p:tav tm="0">
                                          <p:val>
                                            <p:strVal val="#ppt_x"/>
                                          </p:val>
                                        </p:tav>
                                        <p:tav tm="100000">
                                          <p:val>
                                            <p:strVal val="#ppt_x"/>
                                          </p:val>
                                        </p:tav>
                                      </p:tavLst>
                                    </p:anim>
                                    <p:anim calcmode="lin" valueType="num">
                                      <p:cBhvr>
                                        <p:cTn id="95" dur="1000" fill="hold"/>
                                        <p:tgtEl>
                                          <p:spTgt spid="155"/>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0"/>
                                  </p:stCondLst>
                                  <p:childTnLst>
                                    <p:set>
                                      <p:cBhvr>
                                        <p:cTn id="97" dur="1" fill="hold">
                                          <p:stCondLst>
                                            <p:cond delay="0"/>
                                          </p:stCondLst>
                                        </p:cTn>
                                        <p:tgtEl>
                                          <p:spTgt spid="156"/>
                                        </p:tgtEl>
                                        <p:attrNameLst>
                                          <p:attrName>style.visibility</p:attrName>
                                        </p:attrNameLst>
                                      </p:cBhvr>
                                      <p:to>
                                        <p:strVal val="visible"/>
                                      </p:to>
                                    </p:set>
                                    <p:animEffect transition="in" filter="fade">
                                      <p:cBhvr>
                                        <p:cTn id="98" dur="1000"/>
                                        <p:tgtEl>
                                          <p:spTgt spid="156"/>
                                        </p:tgtEl>
                                      </p:cBhvr>
                                    </p:animEffect>
                                    <p:anim calcmode="lin" valueType="num">
                                      <p:cBhvr>
                                        <p:cTn id="99" dur="1000" fill="hold"/>
                                        <p:tgtEl>
                                          <p:spTgt spid="156"/>
                                        </p:tgtEl>
                                        <p:attrNameLst>
                                          <p:attrName>ppt_x</p:attrName>
                                        </p:attrNameLst>
                                      </p:cBhvr>
                                      <p:tavLst>
                                        <p:tav tm="0">
                                          <p:val>
                                            <p:strVal val="#ppt_x"/>
                                          </p:val>
                                        </p:tav>
                                        <p:tav tm="100000">
                                          <p:val>
                                            <p:strVal val="#ppt_x"/>
                                          </p:val>
                                        </p:tav>
                                      </p:tavLst>
                                    </p:anim>
                                    <p:anim calcmode="lin" valueType="num">
                                      <p:cBhvr>
                                        <p:cTn id="100" dur="1000" fill="hold"/>
                                        <p:tgtEl>
                                          <p:spTgt spid="156"/>
                                        </p:tgtEl>
                                        <p:attrNameLst>
                                          <p:attrName>ppt_y</p:attrName>
                                        </p:attrNameLst>
                                      </p:cBhvr>
                                      <p:tavLst>
                                        <p:tav tm="0">
                                          <p:val>
                                            <p:strVal val="#ppt_y-.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22" presetClass="entr" presetSubtype="4" fill="hold" grpId="0" nodeType="clickEffect">
                                  <p:stCondLst>
                                    <p:cond delay="0"/>
                                  </p:stCondLst>
                                  <p:childTnLst>
                                    <p:set>
                                      <p:cBhvr>
                                        <p:cTn id="104" dur="1" fill="hold">
                                          <p:stCondLst>
                                            <p:cond delay="0"/>
                                          </p:stCondLst>
                                        </p:cTn>
                                        <p:tgtEl>
                                          <p:spTgt spid="159"/>
                                        </p:tgtEl>
                                        <p:attrNameLst>
                                          <p:attrName>style.visibility</p:attrName>
                                        </p:attrNameLst>
                                      </p:cBhvr>
                                      <p:to>
                                        <p:strVal val="visible"/>
                                      </p:to>
                                    </p:set>
                                    <p:animEffect transition="in" filter="wipe(down)">
                                      <p:cBhvr>
                                        <p:cTn id="105" dur="500"/>
                                        <p:tgtEl>
                                          <p:spTgt spid="159"/>
                                        </p:tgtEl>
                                      </p:cBhvr>
                                    </p:animEffect>
                                  </p:childTnLst>
                                </p:cTn>
                              </p:par>
                              <p:par>
                                <p:cTn id="106" presetID="22" presetClass="entr" presetSubtype="4" fill="hold" grpId="0" nodeType="withEffect">
                                  <p:stCondLst>
                                    <p:cond delay="0"/>
                                  </p:stCondLst>
                                  <p:childTnLst>
                                    <p:set>
                                      <p:cBhvr>
                                        <p:cTn id="107" dur="1" fill="hold">
                                          <p:stCondLst>
                                            <p:cond delay="0"/>
                                          </p:stCondLst>
                                        </p:cTn>
                                        <p:tgtEl>
                                          <p:spTgt spid="158"/>
                                        </p:tgtEl>
                                        <p:attrNameLst>
                                          <p:attrName>style.visibility</p:attrName>
                                        </p:attrNameLst>
                                      </p:cBhvr>
                                      <p:to>
                                        <p:strVal val="visible"/>
                                      </p:to>
                                    </p:set>
                                    <p:animEffect transition="in" filter="wipe(down)">
                                      <p:cBhvr>
                                        <p:cTn id="108" dur="500"/>
                                        <p:tgtEl>
                                          <p:spTgt spid="158"/>
                                        </p:tgtEl>
                                      </p:cBhvr>
                                    </p:animEffect>
                                  </p:childTnLst>
                                </p:cTn>
                              </p:par>
                            </p:childTnLst>
                          </p:cTn>
                        </p:par>
                      </p:childTnLst>
                    </p:cTn>
                  </p:par>
                  <p:par>
                    <p:cTn id="109" fill="hold">
                      <p:stCondLst>
                        <p:cond delay="indefinite"/>
                      </p:stCondLst>
                      <p:childTnLst>
                        <p:par>
                          <p:cTn id="110" fill="hold">
                            <p:stCondLst>
                              <p:cond delay="0"/>
                            </p:stCondLst>
                            <p:childTnLst>
                              <p:par>
                                <p:cTn id="111" presetID="10" presetClass="entr" presetSubtype="0" fill="hold" grpId="0" nodeType="clickEffect">
                                  <p:stCondLst>
                                    <p:cond delay="0"/>
                                  </p:stCondLst>
                                  <p:childTnLst>
                                    <p:set>
                                      <p:cBhvr>
                                        <p:cTn id="112" dur="1" fill="hold">
                                          <p:stCondLst>
                                            <p:cond delay="0"/>
                                          </p:stCondLst>
                                        </p:cTn>
                                        <p:tgtEl>
                                          <p:spTgt spid="162"/>
                                        </p:tgtEl>
                                        <p:attrNameLst>
                                          <p:attrName>style.visibility</p:attrName>
                                        </p:attrNameLst>
                                      </p:cBhvr>
                                      <p:to>
                                        <p:strVal val="visible"/>
                                      </p:to>
                                    </p:set>
                                    <p:animEffect transition="in" filter="fade">
                                      <p:cBhvr>
                                        <p:cTn id="113" dur="500"/>
                                        <p:tgtEl>
                                          <p:spTgt spid="162"/>
                                        </p:tgtEl>
                                      </p:cBhvr>
                                    </p:animEffect>
                                  </p:childTnLst>
                                </p:cTn>
                              </p:par>
                            </p:childTnLst>
                          </p:cTn>
                        </p:par>
                      </p:childTnLst>
                    </p:cTn>
                  </p:par>
                  <p:par>
                    <p:cTn id="114" fill="hold">
                      <p:stCondLst>
                        <p:cond delay="indefinite"/>
                      </p:stCondLst>
                      <p:childTnLst>
                        <p:par>
                          <p:cTn id="115" fill="hold">
                            <p:stCondLst>
                              <p:cond delay="0"/>
                            </p:stCondLst>
                            <p:childTnLst>
                              <p:par>
                                <p:cTn id="116" presetID="47" presetClass="entr" presetSubtype="0" fill="hold" grpId="0" nodeType="clickEffect">
                                  <p:stCondLst>
                                    <p:cond delay="0"/>
                                  </p:stCondLst>
                                  <p:childTnLst>
                                    <p:set>
                                      <p:cBhvr>
                                        <p:cTn id="117" dur="1" fill="hold">
                                          <p:stCondLst>
                                            <p:cond delay="0"/>
                                          </p:stCondLst>
                                        </p:cTn>
                                        <p:tgtEl>
                                          <p:spTgt spid="160"/>
                                        </p:tgtEl>
                                        <p:attrNameLst>
                                          <p:attrName>style.visibility</p:attrName>
                                        </p:attrNameLst>
                                      </p:cBhvr>
                                      <p:to>
                                        <p:strVal val="visible"/>
                                      </p:to>
                                    </p:set>
                                    <p:animEffect transition="in" filter="fade">
                                      <p:cBhvr>
                                        <p:cTn id="118" dur="1000"/>
                                        <p:tgtEl>
                                          <p:spTgt spid="160"/>
                                        </p:tgtEl>
                                      </p:cBhvr>
                                    </p:animEffect>
                                    <p:anim calcmode="lin" valueType="num">
                                      <p:cBhvr>
                                        <p:cTn id="119" dur="1000" fill="hold"/>
                                        <p:tgtEl>
                                          <p:spTgt spid="160"/>
                                        </p:tgtEl>
                                        <p:attrNameLst>
                                          <p:attrName>ppt_x</p:attrName>
                                        </p:attrNameLst>
                                      </p:cBhvr>
                                      <p:tavLst>
                                        <p:tav tm="0">
                                          <p:val>
                                            <p:strVal val="#ppt_x"/>
                                          </p:val>
                                        </p:tav>
                                        <p:tav tm="100000">
                                          <p:val>
                                            <p:strVal val="#ppt_x"/>
                                          </p:val>
                                        </p:tav>
                                      </p:tavLst>
                                    </p:anim>
                                    <p:anim calcmode="lin" valueType="num">
                                      <p:cBhvr>
                                        <p:cTn id="120" dur="1000" fill="hold"/>
                                        <p:tgtEl>
                                          <p:spTgt spid="160"/>
                                        </p:tgtEl>
                                        <p:attrNameLst>
                                          <p:attrName>ppt_y</p:attrName>
                                        </p:attrNameLst>
                                      </p:cBhvr>
                                      <p:tavLst>
                                        <p:tav tm="0">
                                          <p:val>
                                            <p:strVal val="#ppt_y-.1"/>
                                          </p:val>
                                        </p:tav>
                                        <p:tav tm="100000">
                                          <p:val>
                                            <p:strVal val="#ppt_y"/>
                                          </p:val>
                                        </p:tav>
                                      </p:tavLst>
                                    </p:anim>
                                  </p:childTnLst>
                                </p:cTn>
                              </p:par>
                              <p:par>
                                <p:cTn id="121" presetID="47" presetClass="entr" presetSubtype="0" fill="hold" grpId="0" nodeType="withEffect">
                                  <p:stCondLst>
                                    <p:cond delay="0"/>
                                  </p:stCondLst>
                                  <p:childTnLst>
                                    <p:set>
                                      <p:cBhvr>
                                        <p:cTn id="122" dur="1" fill="hold">
                                          <p:stCondLst>
                                            <p:cond delay="0"/>
                                          </p:stCondLst>
                                        </p:cTn>
                                        <p:tgtEl>
                                          <p:spTgt spid="161"/>
                                        </p:tgtEl>
                                        <p:attrNameLst>
                                          <p:attrName>style.visibility</p:attrName>
                                        </p:attrNameLst>
                                      </p:cBhvr>
                                      <p:to>
                                        <p:strVal val="visible"/>
                                      </p:to>
                                    </p:set>
                                    <p:animEffect transition="in" filter="fade">
                                      <p:cBhvr>
                                        <p:cTn id="123" dur="1000"/>
                                        <p:tgtEl>
                                          <p:spTgt spid="161"/>
                                        </p:tgtEl>
                                      </p:cBhvr>
                                    </p:animEffect>
                                    <p:anim calcmode="lin" valueType="num">
                                      <p:cBhvr>
                                        <p:cTn id="124" dur="1000" fill="hold"/>
                                        <p:tgtEl>
                                          <p:spTgt spid="161"/>
                                        </p:tgtEl>
                                        <p:attrNameLst>
                                          <p:attrName>ppt_x</p:attrName>
                                        </p:attrNameLst>
                                      </p:cBhvr>
                                      <p:tavLst>
                                        <p:tav tm="0">
                                          <p:val>
                                            <p:strVal val="#ppt_x"/>
                                          </p:val>
                                        </p:tav>
                                        <p:tav tm="100000">
                                          <p:val>
                                            <p:strVal val="#ppt_x"/>
                                          </p:val>
                                        </p:tav>
                                      </p:tavLst>
                                    </p:anim>
                                    <p:anim calcmode="lin" valueType="num">
                                      <p:cBhvr>
                                        <p:cTn id="125" dur="1000" fill="hold"/>
                                        <p:tgtEl>
                                          <p:spTgt spid="1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 grpId="0"/>
      <p:bldP spid="140" grpId="0"/>
      <p:bldP spid="143" grpId="0" animBg="1"/>
      <p:bldP spid="144" grpId="0" animBg="1"/>
      <p:bldP spid="145" grpId="0"/>
      <p:bldP spid="146" grpId="0"/>
      <p:bldP spid="147" grpId="0"/>
      <p:bldP spid="148" grpId="0" animBg="1"/>
      <p:bldP spid="149" grpId="0" animBg="1"/>
      <p:bldP spid="150" grpId="0"/>
      <p:bldP spid="151" grpId="0"/>
      <p:bldP spid="152" grpId="0"/>
      <p:bldP spid="153" grpId="0" animBg="1"/>
      <p:bldP spid="154" grpId="0" animBg="1"/>
      <p:bldP spid="155" grpId="0"/>
      <p:bldP spid="156" grpId="0"/>
      <p:bldP spid="157" grpId="0"/>
      <p:bldP spid="158" grpId="0" animBg="1"/>
      <p:bldP spid="159" grpId="0" animBg="1"/>
      <p:bldP spid="160" grpId="0"/>
      <p:bldP spid="161" grpId="0"/>
      <p:bldP spid="16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3852602" y="1005915"/>
            <a:ext cx="1383569" cy="1480674"/>
          </a:xfrm>
          <a:prstGeom prst="ellipse">
            <a:avLst/>
          </a:prstGeom>
          <a:solidFill>
            <a:srgbClr val="FFFFFF">
              <a:alpha val="34000"/>
            </a:srgbClr>
          </a:solidFill>
          <a:ln w="28575" cap="flat" cmpd="sng" algn="ctr">
            <a:solidFill>
              <a:srgbClr val="FFFFFF"/>
            </a:solidFill>
            <a:prstDash val="solid"/>
            <a:miter lim="800000"/>
          </a:ln>
          <a:effectLst>
            <a:outerShdw blurRad="266700" dist="965200" dir="8760000" algn="ctr" rotWithShape="0">
              <a:srgbClr val="000000">
                <a:alpha val="71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2" name="椭圆 11"/>
          <p:cNvSpPr/>
          <p:nvPr/>
        </p:nvSpPr>
        <p:spPr>
          <a:xfrm>
            <a:off x="3977351" y="1135104"/>
            <a:ext cx="1134072" cy="1213667"/>
          </a:xfrm>
          <a:prstGeom prst="ellipse">
            <a:avLst/>
          </a:prstGeom>
          <a:solidFill>
            <a:srgbClr val="FFFFFF"/>
          </a:solidFill>
          <a:ln w="6350" cap="flat" cmpd="sng" algn="ctr">
            <a:solidFill>
              <a:srgbClr val="FFFFFF"/>
            </a:solidFill>
            <a:prstDash val="solid"/>
            <a:miter lim="800000"/>
          </a:ln>
          <a:effectLst>
            <a:outerShdw blurRad="622300" dist="203200" dir="5400000" sx="74000" sy="74000" algn="ctr" rotWithShape="0">
              <a:srgbClr val="000000">
                <a:alpha val="78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3" name="文本框 6"/>
          <p:cNvSpPr txBox="1"/>
          <p:nvPr/>
        </p:nvSpPr>
        <p:spPr>
          <a:xfrm>
            <a:off x="4139661" y="1334262"/>
            <a:ext cx="809451" cy="748113"/>
          </a:xfrm>
          <a:prstGeom prst="rect">
            <a:avLst/>
          </a:prstGeom>
          <a:noFill/>
        </p:spPr>
        <p:txBody>
          <a:bodyPr wrap="square" lIns="70317" tIns="35159" rIns="70317" bIns="35159" rtlCol="0">
            <a:spAutoFit/>
          </a:bodyPr>
          <a:lstStyle/>
          <a:p>
            <a:pPr defTabSz="703174"/>
            <a:r>
              <a:rPr lang="en-US" altLang="zh-CN" sz="4400" dirty="0">
                <a:solidFill>
                  <a:srgbClr val="000000">
                    <a:lumMod val="75000"/>
                    <a:lumOff val="25000"/>
                  </a:srgbClr>
                </a:solidFill>
                <a:latin typeface="微软雅黑" panose="020B0503020204020204" pitchFamily="34" charset="-122"/>
                <a:ea typeface="微软雅黑" panose="020B0503020204020204" pitchFamily="34" charset="-122"/>
              </a:rPr>
              <a:t>01</a:t>
            </a:r>
            <a:endParaRPr lang="zh-CN" altLang="en-US" sz="4400" dirty="0">
              <a:solidFill>
                <a:srgbClr val="000000">
                  <a:lumMod val="75000"/>
                  <a:lumOff val="25000"/>
                </a:srgbClr>
              </a:solidFill>
              <a:latin typeface="微软雅黑" panose="020B0503020204020204" pitchFamily="34" charset="-122"/>
              <a:ea typeface="微软雅黑" panose="020B0503020204020204" pitchFamily="34" charset="-122"/>
            </a:endParaRPr>
          </a:p>
        </p:txBody>
      </p:sp>
      <p:cxnSp>
        <p:nvCxnSpPr>
          <p:cNvPr id="14" name="直接连接符 13"/>
          <p:cNvCxnSpPr/>
          <p:nvPr/>
        </p:nvCxnSpPr>
        <p:spPr>
          <a:xfrm>
            <a:off x="1956551" y="3525239"/>
            <a:ext cx="5226050" cy="0"/>
          </a:xfrm>
          <a:prstGeom prst="line">
            <a:avLst/>
          </a:prstGeom>
          <a:noFill/>
          <a:ln w="6350" cap="flat" cmpd="sng" algn="ctr">
            <a:solidFill>
              <a:srgbClr val="FFFFFF"/>
            </a:solidFill>
            <a:prstDash val="solid"/>
            <a:miter lim="800000"/>
          </a:ln>
          <a:effectLst>
            <a:outerShdw blurRad="241300" dist="127000" dir="5400000" algn="ctr" rotWithShape="0">
              <a:srgbClr val="000000">
                <a:alpha val="88000"/>
              </a:srgbClr>
            </a:outerShdw>
          </a:effectLst>
        </p:spPr>
      </p:cxnSp>
      <p:sp>
        <p:nvSpPr>
          <p:cNvPr id="15" name="文本框 8"/>
          <p:cNvSpPr txBox="1"/>
          <p:nvPr/>
        </p:nvSpPr>
        <p:spPr>
          <a:xfrm>
            <a:off x="3781611" y="2858784"/>
            <a:ext cx="1527002" cy="348004"/>
          </a:xfrm>
          <a:prstGeom prst="rect">
            <a:avLst/>
          </a:prstGeom>
          <a:noFill/>
          <a:effectLst>
            <a:outerShdw blurRad="241300" dist="127000" dir="5400000" algn="ctr" rotWithShape="0">
              <a:srgbClr val="000000">
                <a:alpha val="88000"/>
              </a:srgbClr>
            </a:outerShdw>
          </a:effectLst>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16" name="矩形 15"/>
          <p:cNvSpPr/>
          <p:nvPr/>
        </p:nvSpPr>
        <p:spPr>
          <a:xfrm>
            <a:off x="4024507" y="3196012"/>
            <a:ext cx="1118237" cy="286448"/>
          </a:xfrm>
          <a:prstGeom prst="rect">
            <a:avLst/>
          </a:prstGeom>
          <a:effectLst>
            <a:outerShdw blurRad="241300" dist="127000" dir="5400000" algn="ctr" rotWithShape="0">
              <a:srgbClr val="000000">
                <a:alpha val="88000"/>
              </a:srgbClr>
            </a:outerShdw>
          </a:effectLst>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17" name="文本框 10"/>
          <p:cNvSpPr txBox="1"/>
          <p:nvPr/>
        </p:nvSpPr>
        <p:spPr>
          <a:xfrm>
            <a:off x="1563264" y="3716673"/>
            <a:ext cx="6012623" cy="765936"/>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简单的概括性的内容文字，用户可以在投影机或者计算机上进行演示，也可以用户可以在投影机或者计算机上进行演示</a:t>
            </a:r>
          </a:p>
          <a:p>
            <a:pPr algn="ctr" defTabSz="703174"/>
            <a:endParaRPr lang="zh-CN" altLang="en-US" sz="1100" dirty="0">
              <a:solidFill>
                <a:srgbClr val="FFFF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3994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down)">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wipe(left)">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par>
                                <p:cTn id="28" presetID="47"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1000"/>
                                        <p:tgtEl>
                                          <p:spTgt spid="16"/>
                                        </p:tgtEl>
                                      </p:cBhvr>
                                    </p:animEffect>
                                    <p:anim calcmode="lin" valueType="num">
                                      <p:cBhvr>
                                        <p:cTn id="31" dur="1000" fill="hold"/>
                                        <p:tgtEl>
                                          <p:spTgt spid="16"/>
                                        </p:tgtEl>
                                        <p:attrNameLst>
                                          <p:attrName>ppt_x</p:attrName>
                                        </p:attrNameLst>
                                      </p:cBhvr>
                                      <p:tavLst>
                                        <p:tav tm="0">
                                          <p:val>
                                            <p:strVal val="#ppt_x"/>
                                          </p:val>
                                        </p:tav>
                                        <p:tav tm="100000">
                                          <p:val>
                                            <p:strVal val="#ppt_x"/>
                                          </p:val>
                                        </p:tav>
                                      </p:tavLst>
                                    </p:anim>
                                    <p:anim calcmode="lin" valueType="num">
                                      <p:cBhvr>
                                        <p:cTn id="32" dur="1000" fill="hold"/>
                                        <p:tgtEl>
                                          <p:spTgt spid="16"/>
                                        </p:tgtEl>
                                        <p:attrNameLst>
                                          <p:attrName>ppt_y</p:attrName>
                                        </p:attrNameLst>
                                      </p:cBhvr>
                                      <p:tavLst>
                                        <p:tav tm="0">
                                          <p:val>
                                            <p:strVal val="#ppt_y-.1"/>
                                          </p:val>
                                        </p:tav>
                                        <p:tav tm="100000">
                                          <p:val>
                                            <p:strVal val="#ppt_y"/>
                                          </p:val>
                                        </p:tav>
                                      </p:tavLst>
                                    </p:anim>
                                  </p:childTnLst>
                                </p:cTn>
                              </p:par>
                            </p:childTnLst>
                          </p:cTn>
                        </p:par>
                        <p:par>
                          <p:cTn id="33" fill="hold">
                            <p:stCondLst>
                              <p:cond delay="1000"/>
                            </p:stCondLst>
                            <p:childTnLst>
                              <p:par>
                                <p:cTn id="34" presetID="10" presetClass="entr" presetSubtype="0" fill="hold" grpId="0" nodeType="afterEffect">
                                  <p:stCondLst>
                                    <p:cond delay="0"/>
                                  </p:stCondLst>
                                  <p:iterate type="wd">
                                    <p:tmPct val="10000"/>
                                  </p:iterate>
                                  <p:childTnLst>
                                    <p:set>
                                      <p:cBhvr>
                                        <p:cTn id="35" dur="1" fill="hold">
                                          <p:stCondLst>
                                            <p:cond delay="0"/>
                                          </p:stCondLst>
                                        </p:cTn>
                                        <p:tgtEl>
                                          <p:spTgt spid="17"/>
                                        </p:tgtEl>
                                        <p:attrNameLst>
                                          <p:attrName>style.visibility</p:attrName>
                                        </p:attrNameLst>
                                      </p:cBhvr>
                                      <p:to>
                                        <p:strVal val="visible"/>
                                      </p:to>
                                    </p:set>
                                    <p:animEffect transition="in" filter="fade">
                                      <p:cBhvr>
                                        <p:cTn id="36"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p:bldP spid="15" grpId="0"/>
      <p:bldP spid="16"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a:extLst>
              <a:ext uri="{FF2B5EF4-FFF2-40B4-BE49-F238E27FC236}">
                <a16:creationId xmlns="" xmlns:a16="http://schemas.microsoft.com/office/drawing/2014/main" id="{FD7F52C9-F5F4-43E6-A557-47BDFDFE9762}"/>
              </a:ext>
            </a:extLst>
          </p:cNvPr>
          <p:cNvGrpSpPr/>
          <p:nvPr/>
        </p:nvGrpSpPr>
        <p:grpSpPr>
          <a:xfrm>
            <a:off x="792703" y="1481317"/>
            <a:ext cx="3293430" cy="2669300"/>
            <a:chOff x="2282031" y="457200"/>
            <a:chExt cx="7631113" cy="5943600"/>
          </a:xfrm>
        </p:grpSpPr>
        <p:pic>
          <p:nvPicPr>
            <p:cNvPr id="37" name="Picture 3" descr="C:\Users\Administrator\Desktop\iMac_resource.png">
              <a:extLst>
                <a:ext uri="{FF2B5EF4-FFF2-40B4-BE49-F238E27FC236}">
                  <a16:creationId xmlns="" xmlns:a16="http://schemas.microsoft.com/office/drawing/2014/main" id="{861AACF7-0A65-4984-B61A-D3398A939EE4}"/>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282031" y="457200"/>
              <a:ext cx="7631113" cy="5943600"/>
            </a:xfrm>
            <a:prstGeom prst="rect">
              <a:avLst/>
            </a:prstGeom>
            <a:noFill/>
            <a:extLst>
              <a:ext uri="{909E8E84-426E-40DD-AFC4-6F175D3DCCD1}">
                <a14:hiddenFill xmlns:a14="http://schemas.microsoft.com/office/drawing/2010/main">
                  <a:solidFill>
                    <a:srgbClr val="FFFFFF"/>
                  </a:solidFill>
                </a14:hiddenFill>
              </a:ext>
            </a:extLst>
          </p:spPr>
        </p:pic>
        <p:sp>
          <p:nvSpPr>
            <p:cNvPr id="38" name="矩形 37">
              <a:extLst>
                <a:ext uri="{FF2B5EF4-FFF2-40B4-BE49-F238E27FC236}">
                  <a16:creationId xmlns="" xmlns:a16="http://schemas.microsoft.com/office/drawing/2014/main" id="{589E83A3-0F9C-4A23-9D19-0EFF84E27C28}"/>
                </a:ext>
              </a:extLst>
            </p:cNvPr>
            <p:cNvSpPr/>
            <p:nvPr/>
          </p:nvSpPr>
          <p:spPr>
            <a:xfrm>
              <a:off x="3098185" y="980728"/>
              <a:ext cx="6048672" cy="3456384"/>
            </a:xfrm>
            <a:prstGeom prst="rect">
              <a:avLst/>
            </a:prstGeom>
            <a:blipFill>
              <a:blip r:embed="rId4"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innerShdw blurRad="63500" dist="50800" dir="13500000">
                <a:prstClr val="black">
                  <a:alpha val="50000"/>
                </a:prstClr>
              </a:inn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dirty="0" smtClean="0">
                <a:ln>
                  <a:noFill/>
                </a:ln>
                <a:solidFill>
                  <a:srgbClr val="FFFFFF"/>
                </a:solidFill>
                <a:effectLst/>
                <a:uLnTx/>
                <a:uFillTx/>
                <a:latin typeface="Arial"/>
                <a:ea typeface="微软雅黑"/>
                <a:cs typeface="+mn-cs"/>
              </a:endParaRPr>
            </a:p>
          </p:txBody>
        </p:sp>
      </p:grpSp>
      <p:grpSp>
        <p:nvGrpSpPr>
          <p:cNvPr id="39" name="组合 38">
            <a:extLst>
              <a:ext uri="{FF2B5EF4-FFF2-40B4-BE49-F238E27FC236}">
                <a16:creationId xmlns="" xmlns:a16="http://schemas.microsoft.com/office/drawing/2014/main" id="{F3BA6873-55D4-4B2A-A172-F7AF19928124}"/>
              </a:ext>
            </a:extLst>
          </p:cNvPr>
          <p:cNvGrpSpPr/>
          <p:nvPr/>
        </p:nvGrpSpPr>
        <p:grpSpPr>
          <a:xfrm>
            <a:off x="2790751" y="2657491"/>
            <a:ext cx="1458035" cy="1930815"/>
            <a:chOff x="865232" y="1286330"/>
            <a:chExt cx="4013321" cy="4966128"/>
          </a:xfrm>
        </p:grpSpPr>
        <p:pic>
          <p:nvPicPr>
            <p:cNvPr id="40" name="Picture 3">
              <a:extLst>
                <a:ext uri="{FF2B5EF4-FFF2-40B4-BE49-F238E27FC236}">
                  <a16:creationId xmlns="" xmlns:a16="http://schemas.microsoft.com/office/drawing/2014/main" id="{5A5CA63E-BC33-4580-962E-73510C01A618}"/>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865232" y="1286330"/>
              <a:ext cx="4013321" cy="4966128"/>
            </a:xfrm>
            <a:prstGeom prst="rect">
              <a:avLst/>
            </a:prstGeom>
          </p:spPr>
        </p:pic>
        <p:sp>
          <p:nvSpPr>
            <p:cNvPr id="41" name="Rectangle 4">
              <a:extLst>
                <a:ext uri="{FF2B5EF4-FFF2-40B4-BE49-F238E27FC236}">
                  <a16:creationId xmlns="" xmlns:a16="http://schemas.microsoft.com/office/drawing/2014/main" id="{7690D159-A522-4549-91EE-794E0358F429}"/>
                </a:ext>
              </a:extLst>
            </p:cNvPr>
            <p:cNvSpPr/>
            <p:nvPr/>
          </p:nvSpPr>
          <p:spPr>
            <a:xfrm>
              <a:off x="1454929" y="1875864"/>
              <a:ext cx="2838784" cy="3697941"/>
            </a:xfrm>
            <a:prstGeom prst="rect">
              <a:avLst/>
            </a:prstGeom>
            <a:blipFill>
              <a:blip r:embed="rId6"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en-US" sz="2500" b="0" i="0" u="none" strike="noStrike" kern="0" cap="none" spc="0" normalizeH="0" baseline="0" noProof="0" dirty="0" smtClean="0">
                <a:ln>
                  <a:noFill/>
                </a:ln>
                <a:solidFill>
                  <a:srgbClr val="FFFFFF"/>
                </a:solidFill>
                <a:effectLst/>
                <a:uLnTx/>
                <a:uFillTx/>
                <a:latin typeface="Arial"/>
                <a:ea typeface="微软雅黑"/>
                <a:cs typeface="+mn-cs"/>
              </a:endParaRPr>
            </a:p>
          </p:txBody>
        </p:sp>
      </p:grpSp>
      <p:grpSp>
        <p:nvGrpSpPr>
          <p:cNvPr id="42" name="组合 41">
            <a:extLst>
              <a:ext uri="{FF2B5EF4-FFF2-40B4-BE49-F238E27FC236}">
                <a16:creationId xmlns="" xmlns:a16="http://schemas.microsoft.com/office/drawing/2014/main" id="{2A0170D4-6714-43A5-AE27-B98BB7C70025}"/>
              </a:ext>
            </a:extLst>
          </p:cNvPr>
          <p:cNvGrpSpPr/>
          <p:nvPr/>
        </p:nvGrpSpPr>
        <p:grpSpPr>
          <a:xfrm>
            <a:off x="4579864" y="1365733"/>
            <a:ext cx="620341" cy="662400"/>
            <a:chOff x="5962996" y="1700808"/>
            <a:chExt cx="827193" cy="825350"/>
          </a:xfrm>
          <a:gradFill>
            <a:gsLst>
              <a:gs pos="0">
                <a:srgbClr val="002060"/>
              </a:gs>
              <a:gs pos="100000">
                <a:srgbClr val="00B0F0"/>
              </a:gs>
            </a:gsLst>
            <a:lin ang="5400000" scaled="1"/>
          </a:gradFill>
        </p:grpSpPr>
        <p:sp>
          <p:nvSpPr>
            <p:cNvPr id="43" name="橢圓 5">
              <a:extLst>
                <a:ext uri="{FF2B5EF4-FFF2-40B4-BE49-F238E27FC236}">
                  <a16:creationId xmlns="" xmlns:a16="http://schemas.microsoft.com/office/drawing/2014/main" id="{3F75069F-8B48-4FFA-B4E3-48B1017B2F48}"/>
                </a:ext>
              </a:extLst>
            </p:cNvPr>
            <p:cNvSpPr/>
            <p:nvPr/>
          </p:nvSpPr>
          <p:spPr>
            <a:xfrm>
              <a:off x="5962996" y="1700808"/>
              <a:ext cx="827193" cy="825350"/>
            </a:xfrm>
            <a:prstGeom prst="ellipse">
              <a:avLst/>
            </a:prstGeom>
            <a:solidFill>
              <a:srgbClr val="E84C33"/>
            </a:solidFill>
            <a:ln w="120650" cap="flat" cmpd="sng" algn="ctr">
              <a:gradFill flip="none" rotWithShape="1">
                <a:gsLst>
                  <a:gs pos="0">
                    <a:srgbClr val="FFFFFF">
                      <a:lumMod val="78000"/>
                    </a:srgbClr>
                  </a:gs>
                  <a:gs pos="100000">
                    <a:srgbClr val="FFFFFF">
                      <a:lumMod val="98000"/>
                    </a:srgbClr>
                  </a:gs>
                </a:gsLst>
                <a:lin ang="5400000" scaled="1"/>
                <a:tileRect/>
              </a:gradFill>
              <a:prstDash val="solid"/>
              <a:miter lim="800000"/>
            </a:ln>
            <a:effectLst>
              <a:innerShdw blurRad="330200" dist="165100" dir="16200000">
                <a:prstClr val="black">
                  <a:alpha val="53000"/>
                </a:prstClr>
              </a:inn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TW" altLang="en-US" sz="2200" b="0" i="0" u="none" strike="noStrike" kern="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DIN-BoldItalic" pitchFamily="50" charset="0"/>
                <a:ea typeface="微软雅黑"/>
                <a:cs typeface="+mn-cs"/>
              </a:endParaRPr>
            </a:p>
          </p:txBody>
        </p:sp>
        <p:sp>
          <p:nvSpPr>
            <p:cNvPr id="44" name="Freeform 454">
              <a:extLst>
                <a:ext uri="{FF2B5EF4-FFF2-40B4-BE49-F238E27FC236}">
                  <a16:creationId xmlns="" xmlns:a16="http://schemas.microsoft.com/office/drawing/2014/main" id="{AB383D98-D7F8-4D42-B536-3E9D0A79349B}"/>
                </a:ext>
              </a:extLst>
            </p:cNvPr>
            <p:cNvSpPr>
              <a:spLocks noEditPoints="1"/>
            </p:cNvSpPr>
            <p:nvPr/>
          </p:nvSpPr>
          <p:spPr bwMode="auto">
            <a:xfrm flipH="1">
              <a:off x="6188219" y="1964142"/>
              <a:ext cx="376746" cy="298681"/>
            </a:xfrm>
            <a:custGeom>
              <a:avLst/>
              <a:gdLst>
                <a:gd name="T0" fmla="*/ 47 w 47"/>
                <a:gd name="T1" fmla="*/ 29 h 37"/>
                <a:gd name="T2" fmla="*/ 43 w 47"/>
                <a:gd name="T3" fmla="*/ 30 h 37"/>
                <a:gd name="T4" fmla="*/ 36 w 47"/>
                <a:gd name="T5" fmla="*/ 37 h 37"/>
                <a:gd name="T6" fmla="*/ 29 w 47"/>
                <a:gd name="T7" fmla="*/ 30 h 37"/>
                <a:gd name="T8" fmla="*/ 19 w 47"/>
                <a:gd name="T9" fmla="*/ 30 h 37"/>
                <a:gd name="T10" fmla="*/ 12 w 47"/>
                <a:gd name="T11" fmla="*/ 37 h 37"/>
                <a:gd name="T12" fmla="*/ 5 w 47"/>
                <a:gd name="T13" fmla="*/ 30 h 37"/>
                <a:gd name="T14" fmla="*/ 4 w 47"/>
                <a:gd name="T15" fmla="*/ 30 h 37"/>
                <a:gd name="T16" fmla="*/ 0 w 47"/>
                <a:gd name="T17" fmla="*/ 29 h 37"/>
                <a:gd name="T18" fmla="*/ 2 w 47"/>
                <a:gd name="T19" fmla="*/ 27 h 37"/>
                <a:gd name="T20" fmla="*/ 2 w 47"/>
                <a:gd name="T21" fmla="*/ 18 h 37"/>
                <a:gd name="T22" fmla="*/ 3 w 47"/>
                <a:gd name="T23" fmla="*/ 13 h 37"/>
                <a:gd name="T24" fmla="*/ 8 w 47"/>
                <a:gd name="T25" fmla="*/ 8 h 37"/>
                <a:gd name="T26" fmla="*/ 11 w 47"/>
                <a:gd name="T27" fmla="*/ 6 h 37"/>
                <a:gd name="T28" fmla="*/ 16 w 47"/>
                <a:gd name="T29" fmla="*/ 6 h 37"/>
                <a:gd name="T30" fmla="*/ 16 w 47"/>
                <a:gd name="T31" fmla="*/ 1 h 37"/>
                <a:gd name="T32" fmla="*/ 17 w 47"/>
                <a:gd name="T33" fmla="*/ 0 h 37"/>
                <a:gd name="T34" fmla="*/ 45 w 47"/>
                <a:gd name="T35" fmla="*/ 0 h 37"/>
                <a:gd name="T36" fmla="*/ 47 w 47"/>
                <a:gd name="T37" fmla="*/ 1 h 37"/>
                <a:gd name="T38" fmla="*/ 47 w 47"/>
                <a:gd name="T39" fmla="*/ 29 h 37"/>
                <a:gd name="T40" fmla="*/ 16 w 47"/>
                <a:gd name="T41" fmla="*/ 17 h 37"/>
                <a:gd name="T42" fmla="*/ 16 w 47"/>
                <a:gd name="T43" fmla="*/ 10 h 37"/>
                <a:gd name="T44" fmla="*/ 11 w 47"/>
                <a:gd name="T45" fmla="*/ 10 h 37"/>
                <a:gd name="T46" fmla="*/ 11 w 47"/>
                <a:gd name="T47" fmla="*/ 10 h 37"/>
                <a:gd name="T48" fmla="*/ 6 w 47"/>
                <a:gd name="T49" fmla="*/ 15 h 37"/>
                <a:gd name="T50" fmla="*/ 5 w 47"/>
                <a:gd name="T51" fmla="*/ 16 h 37"/>
                <a:gd name="T52" fmla="*/ 5 w 47"/>
                <a:gd name="T53" fmla="*/ 17 h 37"/>
                <a:gd name="T54" fmla="*/ 16 w 47"/>
                <a:gd name="T55" fmla="*/ 17 h 37"/>
                <a:gd name="T56" fmla="*/ 12 w 47"/>
                <a:gd name="T57" fmla="*/ 27 h 37"/>
                <a:gd name="T58" fmla="*/ 9 w 47"/>
                <a:gd name="T59" fmla="*/ 30 h 37"/>
                <a:gd name="T60" fmla="*/ 12 w 47"/>
                <a:gd name="T61" fmla="*/ 34 h 37"/>
                <a:gd name="T62" fmla="*/ 16 w 47"/>
                <a:gd name="T63" fmla="*/ 30 h 37"/>
                <a:gd name="T64" fmla="*/ 12 w 47"/>
                <a:gd name="T65" fmla="*/ 27 h 37"/>
                <a:gd name="T66" fmla="*/ 36 w 47"/>
                <a:gd name="T67" fmla="*/ 27 h 37"/>
                <a:gd name="T68" fmla="*/ 33 w 47"/>
                <a:gd name="T69" fmla="*/ 30 h 37"/>
                <a:gd name="T70" fmla="*/ 36 w 47"/>
                <a:gd name="T71" fmla="*/ 34 h 37"/>
                <a:gd name="T72" fmla="*/ 40 w 47"/>
                <a:gd name="T73" fmla="*/ 30 h 37"/>
                <a:gd name="T74" fmla="*/ 36 w 47"/>
                <a:gd name="T75" fmla="*/ 2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37">
                  <a:moveTo>
                    <a:pt x="47" y="29"/>
                  </a:moveTo>
                  <a:cubicBezTo>
                    <a:pt x="47" y="31"/>
                    <a:pt x="44" y="30"/>
                    <a:pt x="43" y="30"/>
                  </a:cubicBezTo>
                  <a:cubicBezTo>
                    <a:pt x="43" y="34"/>
                    <a:pt x="40" y="37"/>
                    <a:pt x="36" y="37"/>
                  </a:cubicBezTo>
                  <a:cubicBezTo>
                    <a:pt x="32" y="37"/>
                    <a:pt x="29" y="34"/>
                    <a:pt x="29" y="30"/>
                  </a:cubicBezTo>
                  <a:cubicBezTo>
                    <a:pt x="19" y="30"/>
                    <a:pt x="19" y="30"/>
                    <a:pt x="19" y="30"/>
                  </a:cubicBezTo>
                  <a:cubicBezTo>
                    <a:pt x="19" y="34"/>
                    <a:pt x="16" y="37"/>
                    <a:pt x="12" y="37"/>
                  </a:cubicBezTo>
                  <a:cubicBezTo>
                    <a:pt x="8" y="37"/>
                    <a:pt x="5" y="34"/>
                    <a:pt x="5" y="30"/>
                  </a:cubicBezTo>
                  <a:cubicBezTo>
                    <a:pt x="4" y="30"/>
                    <a:pt x="4" y="30"/>
                    <a:pt x="4" y="30"/>
                  </a:cubicBezTo>
                  <a:cubicBezTo>
                    <a:pt x="2" y="30"/>
                    <a:pt x="0" y="31"/>
                    <a:pt x="0" y="29"/>
                  </a:cubicBezTo>
                  <a:cubicBezTo>
                    <a:pt x="0" y="28"/>
                    <a:pt x="1" y="27"/>
                    <a:pt x="2" y="27"/>
                  </a:cubicBezTo>
                  <a:cubicBezTo>
                    <a:pt x="2" y="18"/>
                    <a:pt x="2" y="18"/>
                    <a:pt x="2" y="18"/>
                  </a:cubicBezTo>
                  <a:cubicBezTo>
                    <a:pt x="2" y="16"/>
                    <a:pt x="2" y="14"/>
                    <a:pt x="3" y="13"/>
                  </a:cubicBezTo>
                  <a:cubicBezTo>
                    <a:pt x="8" y="8"/>
                    <a:pt x="8" y="8"/>
                    <a:pt x="8" y="8"/>
                  </a:cubicBezTo>
                  <a:cubicBezTo>
                    <a:pt x="9" y="7"/>
                    <a:pt x="10" y="6"/>
                    <a:pt x="11" y="6"/>
                  </a:cubicBezTo>
                  <a:cubicBezTo>
                    <a:pt x="16" y="6"/>
                    <a:pt x="16" y="6"/>
                    <a:pt x="16" y="6"/>
                  </a:cubicBezTo>
                  <a:cubicBezTo>
                    <a:pt x="16" y="1"/>
                    <a:pt x="16" y="1"/>
                    <a:pt x="16" y="1"/>
                  </a:cubicBezTo>
                  <a:cubicBezTo>
                    <a:pt x="16" y="0"/>
                    <a:pt x="16" y="0"/>
                    <a:pt x="17" y="0"/>
                  </a:cubicBezTo>
                  <a:cubicBezTo>
                    <a:pt x="45" y="0"/>
                    <a:pt x="45" y="0"/>
                    <a:pt x="45" y="0"/>
                  </a:cubicBezTo>
                  <a:cubicBezTo>
                    <a:pt x="46" y="0"/>
                    <a:pt x="47" y="0"/>
                    <a:pt x="47" y="1"/>
                  </a:cubicBezTo>
                  <a:lnTo>
                    <a:pt x="47" y="29"/>
                  </a:lnTo>
                  <a:close/>
                  <a:moveTo>
                    <a:pt x="16" y="17"/>
                  </a:moveTo>
                  <a:cubicBezTo>
                    <a:pt x="16" y="10"/>
                    <a:pt x="16" y="10"/>
                    <a:pt x="16" y="10"/>
                  </a:cubicBezTo>
                  <a:cubicBezTo>
                    <a:pt x="11" y="10"/>
                    <a:pt x="11" y="10"/>
                    <a:pt x="11" y="10"/>
                  </a:cubicBezTo>
                  <a:cubicBezTo>
                    <a:pt x="11" y="10"/>
                    <a:pt x="11" y="10"/>
                    <a:pt x="11" y="10"/>
                  </a:cubicBezTo>
                  <a:cubicBezTo>
                    <a:pt x="6" y="15"/>
                    <a:pt x="6" y="15"/>
                    <a:pt x="6" y="15"/>
                  </a:cubicBezTo>
                  <a:cubicBezTo>
                    <a:pt x="6" y="15"/>
                    <a:pt x="5" y="16"/>
                    <a:pt x="5" y="16"/>
                  </a:cubicBezTo>
                  <a:cubicBezTo>
                    <a:pt x="5" y="17"/>
                    <a:pt x="5" y="17"/>
                    <a:pt x="5" y="17"/>
                  </a:cubicBezTo>
                  <a:lnTo>
                    <a:pt x="16" y="17"/>
                  </a:lnTo>
                  <a:close/>
                  <a:moveTo>
                    <a:pt x="12" y="27"/>
                  </a:moveTo>
                  <a:cubicBezTo>
                    <a:pt x="10" y="27"/>
                    <a:pt x="9" y="28"/>
                    <a:pt x="9" y="30"/>
                  </a:cubicBezTo>
                  <a:cubicBezTo>
                    <a:pt x="9" y="32"/>
                    <a:pt x="10" y="34"/>
                    <a:pt x="12" y="34"/>
                  </a:cubicBezTo>
                  <a:cubicBezTo>
                    <a:pt x="14" y="34"/>
                    <a:pt x="16" y="32"/>
                    <a:pt x="16" y="30"/>
                  </a:cubicBezTo>
                  <a:cubicBezTo>
                    <a:pt x="16" y="28"/>
                    <a:pt x="14" y="27"/>
                    <a:pt x="12" y="27"/>
                  </a:cubicBezTo>
                  <a:close/>
                  <a:moveTo>
                    <a:pt x="36" y="27"/>
                  </a:moveTo>
                  <a:cubicBezTo>
                    <a:pt x="34" y="27"/>
                    <a:pt x="33" y="28"/>
                    <a:pt x="33" y="30"/>
                  </a:cubicBezTo>
                  <a:cubicBezTo>
                    <a:pt x="33" y="32"/>
                    <a:pt x="34" y="34"/>
                    <a:pt x="36" y="34"/>
                  </a:cubicBezTo>
                  <a:cubicBezTo>
                    <a:pt x="38" y="34"/>
                    <a:pt x="40" y="32"/>
                    <a:pt x="40" y="30"/>
                  </a:cubicBezTo>
                  <a:cubicBezTo>
                    <a:pt x="40" y="28"/>
                    <a:pt x="38" y="27"/>
                    <a:pt x="36"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7" tIns="45708" rIns="91417" bIns="45708" numCol="1" anchor="t" anchorCtr="0" compatLnSpc="1">
              <a:prstTxWarp prst="textNoShape">
                <a:avLst/>
              </a:prstTxWarp>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id-ID" sz="1400" b="0" i="0" u="none" strike="noStrike" kern="0" cap="none" spc="0" normalizeH="0" baseline="0" noProof="0" smtClean="0">
                <a:ln>
                  <a:noFill/>
                </a:ln>
                <a:solidFill>
                  <a:srgbClr val="000000"/>
                </a:solidFill>
                <a:effectLst/>
                <a:uLnTx/>
                <a:uFillTx/>
                <a:latin typeface="Arial"/>
                <a:ea typeface="微软雅黑"/>
              </a:endParaRPr>
            </a:p>
          </p:txBody>
        </p:sp>
      </p:grpSp>
      <p:grpSp>
        <p:nvGrpSpPr>
          <p:cNvPr id="45" name="组合 44">
            <a:extLst>
              <a:ext uri="{FF2B5EF4-FFF2-40B4-BE49-F238E27FC236}">
                <a16:creationId xmlns="" xmlns:a16="http://schemas.microsoft.com/office/drawing/2014/main" id="{4753BC53-3686-4949-A375-162EDCCAADE9}"/>
              </a:ext>
            </a:extLst>
          </p:cNvPr>
          <p:cNvGrpSpPr/>
          <p:nvPr/>
        </p:nvGrpSpPr>
        <p:grpSpPr>
          <a:xfrm>
            <a:off x="4581244" y="2201506"/>
            <a:ext cx="618959" cy="663879"/>
            <a:chOff x="5964839" y="2742182"/>
            <a:chExt cx="825350" cy="827192"/>
          </a:xfrm>
          <a:gradFill>
            <a:gsLst>
              <a:gs pos="0">
                <a:srgbClr val="002060"/>
              </a:gs>
              <a:gs pos="100000">
                <a:srgbClr val="00B0F0"/>
              </a:gs>
            </a:gsLst>
            <a:lin ang="5400000" scaled="1"/>
          </a:gradFill>
        </p:grpSpPr>
        <p:sp>
          <p:nvSpPr>
            <p:cNvPr id="46" name="橢圓 3">
              <a:extLst>
                <a:ext uri="{FF2B5EF4-FFF2-40B4-BE49-F238E27FC236}">
                  <a16:creationId xmlns="" xmlns:a16="http://schemas.microsoft.com/office/drawing/2014/main" id="{FFFF5F28-C949-4EBA-AA50-4D5F2E8F6E44}"/>
                </a:ext>
              </a:extLst>
            </p:cNvPr>
            <p:cNvSpPr/>
            <p:nvPr/>
          </p:nvSpPr>
          <p:spPr>
            <a:xfrm>
              <a:off x="5964839" y="2742182"/>
              <a:ext cx="825350" cy="827192"/>
            </a:xfrm>
            <a:prstGeom prst="ellipse">
              <a:avLst/>
            </a:prstGeom>
            <a:solidFill>
              <a:srgbClr val="4A9143"/>
            </a:solidFill>
            <a:ln w="120650" cap="flat" cmpd="sng" algn="ctr">
              <a:gradFill flip="none" rotWithShape="1">
                <a:gsLst>
                  <a:gs pos="0">
                    <a:srgbClr val="FFFFFF">
                      <a:lumMod val="78000"/>
                    </a:srgbClr>
                  </a:gs>
                  <a:gs pos="100000">
                    <a:srgbClr val="FFFFFF">
                      <a:lumMod val="98000"/>
                    </a:srgbClr>
                  </a:gs>
                </a:gsLst>
                <a:lin ang="5400000" scaled="1"/>
                <a:tileRect/>
              </a:gradFill>
              <a:prstDash val="solid"/>
              <a:miter lim="800000"/>
            </a:ln>
            <a:effectLst>
              <a:innerShdw blurRad="330200" dist="165100" dir="16200000">
                <a:prstClr val="black">
                  <a:alpha val="53000"/>
                </a:prstClr>
              </a:inn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TW" altLang="en-US" sz="2200" b="0" i="0" u="none" strike="noStrike" kern="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DIN-BoldItalic" pitchFamily="50" charset="0"/>
                <a:ea typeface="微软雅黑"/>
                <a:cs typeface="+mn-cs"/>
              </a:endParaRPr>
            </a:p>
          </p:txBody>
        </p:sp>
        <p:sp>
          <p:nvSpPr>
            <p:cNvPr id="47" name="Freeform 453">
              <a:extLst>
                <a:ext uri="{FF2B5EF4-FFF2-40B4-BE49-F238E27FC236}">
                  <a16:creationId xmlns="" xmlns:a16="http://schemas.microsoft.com/office/drawing/2014/main" id="{AEB14FD8-FB04-4576-AB5A-A2970A5D5103}"/>
                </a:ext>
              </a:extLst>
            </p:cNvPr>
            <p:cNvSpPr>
              <a:spLocks noEditPoints="1"/>
            </p:cNvSpPr>
            <p:nvPr/>
          </p:nvSpPr>
          <p:spPr bwMode="auto">
            <a:xfrm>
              <a:off x="6209990" y="3025613"/>
              <a:ext cx="333203" cy="308290"/>
            </a:xfrm>
            <a:custGeom>
              <a:avLst/>
              <a:gdLst>
                <a:gd name="T0" fmla="*/ 45 w 45"/>
                <a:gd name="T1" fmla="*/ 13 h 42"/>
                <a:gd name="T2" fmla="*/ 30 w 45"/>
                <a:gd name="T3" fmla="*/ 24 h 42"/>
                <a:gd name="T4" fmla="*/ 28 w 45"/>
                <a:gd name="T5" fmla="*/ 27 h 42"/>
                <a:gd name="T6" fmla="*/ 26 w 45"/>
                <a:gd name="T7" fmla="*/ 31 h 42"/>
                <a:gd name="T8" fmla="*/ 29 w 45"/>
                <a:gd name="T9" fmla="*/ 35 h 42"/>
                <a:gd name="T10" fmla="*/ 35 w 45"/>
                <a:gd name="T11" fmla="*/ 39 h 42"/>
                <a:gd name="T12" fmla="*/ 35 w 45"/>
                <a:gd name="T13" fmla="*/ 41 h 42"/>
                <a:gd name="T14" fmla="*/ 34 w 45"/>
                <a:gd name="T15" fmla="*/ 42 h 42"/>
                <a:gd name="T16" fmla="*/ 11 w 45"/>
                <a:gd name="T17" fmla="*/ 42 h 42"/>
                <a:gd name="T18" fmla="*/ 11 w 45"/>
                <a:gd name="T19" fmla="*/ 41 h 42"/>
                <a:gd name="T20" fmla="*/ 11 w 45"/>
                <a:gd name="T21" fmla="*/ 39 h 42"/>
                <a:gd name="T22" fmla="*/ 16 w 45"/>
                <a:gd name="T23" fmla="*/ 35 h 42"/>
                <a:gd name="T24" fmla="*/ 19 w 45"/>
                <a:gd name="T25" fmla="*/ 31 h 42"/>
                <a:gd name="T26" fmla="*/ 17 w 45"/>
                <a:gd name="T27" fmla="*/ 27 h 42"/>
                <a:gd name="T28" fmla="*/ 15 w 45"/>
                <a:gd name="T29" fmla="*/ 24 h 42"/>
                <a:gd name="T30" fmla="*/ 0 w 45"/>
                <a:gd name="T31" fmla="*/ 13 h 42"/>
                <a:gd name="T32" fmla="*/ 0 w 45"/>
                <a:gd name="T33" fmla="*/ 10 h 42"/>
                <a:gd name="T34" fmla="*/ 3 w 45"/>
                <a:gd name="T35" fmla="*/ 7 h 42"/>
                <a:gd name="T36" fmla="*/ 11 w 45"/>
                <a:gd name="T37" fmla="*/ 7 h 42"/>
                <a:gd name="T38" fmla="*/ 11 w 45"/>
                <a:gd name="T39" fmla="*/ 5 h 42"/>
                <a:gd name="T40" fmla="*/ 15 w 45"/>
                <a:gd name="T41" fmla="*/ 0 h 42"/>
                <a:gd name="T42" fmla="*/ 30 w 45"/>
                <a:gd name="T43" fmla="*/ 0 h 42"/>
                <a:gd name="T44" fmla="*/ 35 w 45"/>
                <a:gd name="T45" fmla="*/ 5 h 42"/>
                <a:gd name="T46" fmla="*/ 35 w 45"/>
                <a:gd name="T47" fmla="*/ 7 h 42"/>
                <a:gd name="T48" fmla="*/ 42 w 45"/>
                <a:gd name="T49" fmla="*/ 7 h 42"/>
                <a:gd name="T50" fmla="*/ 45 w 45"/>
                <a:gd name="T51" fmla="*/ 10 h 42"/>
                <a:gd name="T52" fmla="*/ 45 w 45"/>
                <a:gd name="T53" fmla="*/ 13 h 42"/>
                <a:gd name="T54" fmla="*/ 11 w 45"/>
                <a:gd name="T55" fmla="*/ 11 h 42"/>
                <a:gd name="T56" fmla="*/ 4 w 45"/>
                <a:gd name="T57" fmla="*/ 11 h 42"/>
                <a:gd name="T58" fmla="*/ 4 w 45"/>
                <a:gd name="T59" fmla="*/ 13 h 42"/>
                <a:gd name="T60" fmla="*/ 13 w 45"/>
                <a:gd name="T61" fmla="*/ 21 h 42"/>
                <a:gd name="T62" fmla="*/ 11 w 45"/>
                <a:gd name="T63" fmla="*/ 11 h 42"/>
                <a:gd name="T64" fmla="*/ 41 w 45"/>
                <a:gd name="T65" fmla="*/ 11 h 42"/>
                <a:gd name="T66" fmla="*/ 35 w 45"/>
                <a:gd name="T67" fmla="*/ 11 h 42"/>
                <a:gd name="T68" fmla="*/ 33 w 45"/>
                <a:gd name="T69" fmla="*/ 21 h 42"/>
                <a:gd name="T70" fmla="*/ 41 w 45"/>
                <a:gd name="T71" fmla="*/ 13 h 42"/>
                <a:gd name="T72" fmla="*/ 41 w 45"/>
                <a:gd name="T73"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5" h="42">
                  <a:moveTo>
                    <a:pt x="45" y="13"/>
                  </a:moveTo>
                  <a:cubicBezTo>
                    <a:pt x="45" y="18"/>
                    <a:pt x="39" y="24"/>
                    <a:pt x="30" y="24"/>
                  </a:cubicBezTo>
                  <a:cubicBezTo>
                    <a:pt x="29" y="26"/>
                    <a:pt x="28" y="27"/>
                    <a:pt x="28" y="27"/>
                  </a:cubicBezTo>
                  <a:cubicBezTo>
                    <a:pt x="26" y="28"/>
                    <a:pt x="26" y="30"/>
                    <a:pt x="26" y="31"/>
                  </a:cubicBezTo>
                  <a:cubicBezTo>
                    <a:pt x="26" y="33"/>
                    <a:pt x="27" y="35"/>
                    <a:pt x="29" y="35"/>
                  </a:cubicBezTo>
                  <a:cubicBezTo>
                    <a:pt x="32" y="35"/>
                    <a:pt x="35" y="36"/>
                    <a:pt x="35" y="39"/>
                  </a:cubicBezTo>
                  <a:cubicBezTo>
                    <a:pt x="35" y="41"/>
                    <a:pt x="35" y="41"/>
                    <a:pt x="35" y="41"/>
                  </a:cubicBezTo>
                  <a:cubicBezTo>
                    <a:pt x="35" y="41"/>
                    <a:pt x="34" y="42"/>
                    <a:pt x="34" y="42"/>
                  </a:cubicBezTo>
                  <a:cubicBezTo>
                    <a:pt x="11" y="42"/>
                    <a:pt x="11" y="42"/>
                    <a:pt x="11" y="42"/>
                  </a:cubicBezTo>
                  <a:cubicBezTo>
                    <a:pt x="11" y="42"/>
                    <a:pt x="11" y="41"/>
                    <a:pt x="11" y="41"/>
                  </a:cubicBezTo>
                  <a:cubicBezTo>
                    <a:pt x="11" y="39"/>
                    <a:pt x="11" y="39"/>
                    <a:pt x="11" y="39"/>
                  </a:cubicBezTo>
                  <a:cubicBezTo>
                    <a:pt x="11" y="36"/>
                    <a:pt x="13" y="35"/>
                    <a:pt x="16" y="35"/>
                  </a:cubicBezTo>
                  <a:cubicBezTo>
                    <a:pt x="18" y="35"/>
                    <a:pt x="19" y="33"/>
                    <a:pt x="19" y="31"/>
                  </a:cubicBezTo>
                  <a:cubicBezTo>
                    <a:pt x="19" y="30"/>
                    <a:pt x="19" y="28"/>
                    <a:pt x="17" y="27"/>
                  </a:cubicBezTo>
                  <a:cubicBezTo>
                    <a:pt x="17" y="27"/>
                    <a:pt x="16" y="26"/>
                    <a:pt x="15" y="24"/>
                  </a:cubicBezTo>
                  <a:cubicBezTo>
                    <a:pt x="6" y="24"/>
                    <a:pt x="0" y="18"/>
                    <a:pt x="0" y="13"/>
                  </a:cubicBezTo>
                  <a:cubicBezTo>
                    <a:pt x="0" y="10"/>
                    <a:pt x="0" y="10"/>
                    <a:pt x="0" y="10"/>
                  </a:cubicBezTo>
                  <a:cubicBezTo>
                    <a:pt x="0" y="8"/>
                    <a:pt x="1" y="7"/>
                    <a:pt x="3" y="7"/>
                  </a:cubicBezTo>
                  <a:cubicBezTo>
                    <a:pt x="11" y="7"/>
                    <a:pt x="11" y="7"/>
                    <a:pt x="11" y="7"/>
                  </a:cubicBezTo>
                  <a:cubicBezTo>
                    <a:pt x="11" y="5"/>
                    <a:pt x="11" y="5"/>
                    <a:pt x="11" y="5"/>
                  </a:cubicBezTo>
                  <a:cubicBezTo>
                    <a:pt x="11" y="2"/>
                    <a:pt x="12" y="0"/>
                    <a:pt x="15" y="0"/>
                  </a:cubicBezTo>
                  <a:cubicBezTo>
                    <a:pt x="30" y="0"/>
                    <a:pt x="30" y="0"/>
                    <a:pt x="30" y="0"/>
                  </a:cubicBezTo>
                  <a:cubicBezTo>
                    <a:pt x="33" y="0"/>
                    <a:pt x="35" y="2"/>
                    <a:pt x="35" y="5"/>
                  </a:cubicBezTo>
                  <a:cubicBezTo>
                    <a:pt x="35" y="7"/>
                    <a:pt x="35" y="7"/>
                    <a:pt x="35" y="7"/>
                  </a:cubicBezTo>
                  <a:cubicBezTo>
                    <a:pt x="42" y="7"/>
                    <a:pt x="42" y="7"/>
                    <a:pt x="42" y="7"/>
                  </a:cubicBezTo>
                  <a:cubicBezTo>
                    <a:pt x="44" y="7"/>
                    <a:pt x="45" y="8"/>
                    <a:pt x="45" y="10"/>
                  </a:cubicBezTo>
                  <a:lnTo>
                    <a:pt x="45" y="13"/>
                  </a:lnTo>
                  <a:close/>
                  <a:moveTo>
                    <a:pt x="11" y="11"/>
                  </a:moveTo>
                  <a:cubicBezTo>
                    <a:pt x="4" y="11"/>
                    <a:pt x="4" y="11"/>
                    <a:pt x="4" y="11"/>
                  </a:cubicBezTo>
                  <a:cubicBezTo>
                    <a:pt x="4" y="13"/>
                    <a:pt x="4" y="13"/>
                    <a:pt x="4" y="13"/>
                  </a:cubicBezTo>
                  <a:cubicBezTo>
                    <a:pt x="4" y="16"/>
                    <a:pt x="7" y="20"/>
                    <a:pt x="13" y="21"/>
                  </a:cubicBezTo>
                  <a:cubicBezTo>
                    <a:pt x="11" y="18"/>
                    <a:pt x="11" y="15"/>
                    <a:pt x="11" y="11"/>
                  </a:cubicBezTo>
                  <a:close/>
                  <a:moveTo>
                    <a:pt x="41" y="11"/>
                  </a:moveTo>
                  <a:cubicBezTo>
                    <a:pt x="35" y="11"/>
                    <a:pt x="35" y="11"/>
                    <a:pt x="35" y="11"/>
                  </a:cubicBezTo>
                  <a:cubicBezTo>
                    <a:pt x="35" y="15"/>
                    <a:pt x="34" y="18"/>
                    <a:pt x="33" y="21"/>
                  </a:cubicBezTo>
                  <a:cubicBezTo>
                    <a:pt x="38" y="20"/>
                    <a:pt x="41" y="16"/>
                    <a:pt x="41" y="13"/>
                  </a:cubicBezTo>
                  <a:lnTo>
                    <a:pt x="41" y="1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7" tIns="45708" rIns="91417" bIns="45708" numCol="1" anchor="t" anchorCtr="0" compatLnSpc="1">
              <a:prstTxWarp prst="textNoShape">
                <a:avLst/>
              </a:prstTxWarp>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id-ID" sz="1400" b="0" i="0" u="none" strike="noStrike" kern="0" cap="none" spc="0" normalizeH="0" baseline="0" noProof="0" smtClean="0">
                <a:ln>
                  <a:noFill/>
                </a:ln>
                <a:solidFill>
                  <a:srgbClr val="000000"/>
                </a:solidFill>
                <a:effectLst/>
                <a:uLnTx/>
                <a:uFillTx/>
                <a:latin typeface="Arial"/>
                <a:ea typeface="微软雅黑"/>
              </a:endParaRPr>
            </a:p>
          </p:txBody>
        </p:sp>
      </p:grpSp>
      <p:grpSp>
        <p:nvGrpSpPr>
          <p:cNvPr id="48" name="组合 47">
            <a:extLst>
              <a:ext uri="{FF2B5EF4-FFF2-40B4-BE49-F238E27FC236}">
                <a16:creationId xmlns="" xmlns:a16="http://schemas.microsoft.com/office/drawing/2014/main" id="{E97B5A28-6444-4DD3-A327-BC9261F403B0}"/>
              </a:ext>
            </a:extLst>
          </p:cNvPr>
          <p:cNvGrpSpPr/>
          <p:nvPr/>
        </p:nvGrpSpPr>
        <p:grpSpPr>
          <a:xfrm>
            <a:off x="4579864" y="3041683"/>
            <a:ext cx="620341" cy="662400"/>
            <a:chOff x="5962996" y="3789040"/>
            <a:chExt cx="827193" cy="825350"/>
          </a:xfrm>
          <a:gradFill>
            <a:gsLst>
              <a:gs pos="0">
                <a:srgbClr val="002060"/>
              </a:gs>
              <a:gs pos="100000">
                <a:srgbClr val="00B0F0"/>
              </a:gs>
            </a:gsLst>
            <a:lin ang="5400000" scaled="1"/>
          </a:gradFill>
        </p:grpSpPr>
        <p:sp>
          <p:nvSpPr>
            <p:cNvPr id="49" name="橢圓 5">
              <a:extLst>
                <a:ext uri="{FF2B5EF4-FFF2-40B4-BE49-F238E27FC236}">
                  <a16:creationId xmlns="" xmlns:a16="http://schemas.microsoft.com/office/drawing/2014/main" id="{216BA12F-77D5-413A-8306-1ED4A526A32E}"/>
                </a:ext>
              </a:extLst>
            </p:cNvPr>
            <p:cNvSpPr/>
            <p:nvPr/>
          </p:nvSpPr>
          <p:spPr>
            <a:xfrm>
              <a:off x="5962996" y="3789040"/>
              <a:ext cx="827193" cy="825350"/>
            </a:xfrm>
            <a:prstGeom prst="ellipse">
              <a:avLst/>
            </a:prstGeom>
            <a:solidFill>
              <a:srgbClr val="B22B27"/>
            </a:solidFill>
            <a:ln w="120650" cap="flat" cmpd="sng" algn="ctr">
              <a:gradFill flip="none" rotWithShape="1">
                <a:gsLst>
                  <a:gs pos="0">
                    <a:srgbClr val="FFFFFF">
                      <a:lumMod val="78000"/>
                    </a:srgbClr>
                  </a:gs>
                  <a:gs pos="100000">
                    <a:srgbClr val="FFFFFF">
                      <a:lumMod val="98000"/>
                    </a:srgbClr>
                  </a:gs>
                </a:gsLst>
                <a:lin ang="5400000" scaled="1"/>
                <a:tileRect/>
              </a:gradFill>
              <a:prstDash val="solid"/>
              <a:miter lim="800000"/>
            </a:ln>
            <a:effectLst>
              <a:innerShdw blurRad="330200" dist="165100" dir="16200000">
                <a:prstClr val="black">
                  <a:alpha val="53000"/>
                </a:prstClr>
              </a:inn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TW" altLang="en-US" sz="2200" b="0" i="0" u="none" strike="noStrike" kern="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DIN-BoldItalic" pitchFamily="50" charset="0"/>
                <a:ea typeface="微软雅黑"/>
                <a:cs typeface="+mn-cs"/>
              </a:endParaRPr>
            </a:p>
          </p:txBody>
        </p:sp>
        <p:sp>
          <p:nvSpPr>
            <p:cNvPr id="50" name="Freeform 336">
              <a:extLst>
                <a:ext uri="{FF2B5EF4-FFF2-40B4-BE49-F238E27FC236}">
                  <a16:creationId xmlns="" xmlns:a16="http://schemas.microsoft.com/office/drawing/2014/main" id="{5F74DD9B-1877-4E1E-B3A1-57B498ECFD26}"/>
                </a:ext>
              </a:extLst>
            </p:cNvPr>
            <p:cNvSpPr>
              <a:spLocks noEditPoints="1"/>
            </p:cNvSpPr>
            <p:nvPr/>
          </p:nvSpPr>
          <p:spPr bwMode="auto">
            <a:xfrm>
              <a:off x="6224530" y="4048744"/>
              <a:ext cx="314081" cy="314081"/>
            </a:xfrm>
            <a:custGeom>
              <a:avLst/>
              <a:gdLst>
                <a:gd name="T0" fmla="*/ 0 w 90"/>
                <a:gd name="T1" fmla="*/ 40 h 90"/>
                <a:gd name="T2" fmla="*/ 40 w 90"/>
                <a:gd name="T3" fmla="*/ 0 h 90"/>
                <a:gd name="T4" fmla="*/ 40 w 90"/>
                <a:gd name="T5" fmla="*/ 90 h 90"/>
                <a:gd name="T6" fmla="*/ 0 w 90"/>
                <a:gd name="T7" fmla="*/ 50 h 90"/>
                <a:gd name="T8" fmla="*/ 40 w 90"/>
                <a:gd name="T9" fmla="*/ 90 h 90"/>
                <a:gd name="T10" fmla="*/ 33 w 90"/>
                <a:gd name="T11" fmla="*/ 10 h 90"/>
                <a:gd name="T12" fmla="*/ 9 w 90"/>
                <a:gd name="T13" fmla="*/ 33 h 90"/>
                <a:gd name="T14" fmla="*/ 33 w 90"/>
                <a:gd name="T15" fmla="*/ 83 h 90"/>
                <a:gd name="T16" fmla="*/ 9 w 90"/>
                <a:gd name="T17" fmla="*/ 57 h 90"/>
                <a:gd name="T18" fmla="*/ 33 w 90"/>
                <a:gd name="T19" fmla="*/ 83 h 90"/>
                <a:gd name="T20" fmla="*/ 16 w 90"/>
                <a:gd name="T21" fmla="*/ 26 h 90"/>
                <a:gd name="T22" fmla="*/ 26 w 90"/>
                <a:gd name="T23" fmla="*/ 17 h 90"/>
                <a:gd name="T24" fmla="*/ 26 w 90"/>
                <a:gd name="T25" fmla="*/ 74 h 90"/>
                <a:gd name="T26" fmla="*/ 16 w 90"/>
                <a:gd name="T27" fmla="*/ 67 h 90"/>
                <a:gd name="T28" fmla="*/ 26 w 90"/>
                <a:gd name="T29" fmla="*/ 74 h 90"/>
                <a:gd name="T30" fmla="*/ 49 w 90"/>
                <a:gd name="T31" fmla="*/ 40 h 90"/>
                <a:gd name="T32" fmla="*/ 90 w 90"/>
                <a:gd name="T33" fmla="*/ 0 h 90"/>
                <a:gd name="T34" fmla="*/ 90 w 90"/>
                <a:gd name="T35" fmla="*/ 74 h 90"/>
                <a:gd name="T36" fmla="*/ 66 w 90"/>
                <a:gd name="T37" fmla="*/ 67 h 90"/>
                <a:gd name="T38" fmla="*/ 57 w 90"/>
                <a:gd name="T39" fmla="*/ 90 h 90"/>
                <a:gd name="T40" fmla="*/ 49 w 90"/>
                <a:gd name="T41" fmla="*/ 50 h 90"/>
                <a:gd name="T42" fmla="*/ 73 w 90"/>
                <a:gd name="T43" fmla="*/ 57 h 90"/>
                <a:gd name="T44" fmla="*/ 83 w 90"/>
                <a:gd name="T45" fmla="*/ 50 h 90"/>
                <a:gd name="T46" fmla="*/ 90 w 90"/>
                <a:gd name="T47" fmla="*/ 74 h 90"/>
                <a:gd name="T48" fmla="*/ 83 w 90"/>
                <a:gd name="T49" fmla="*/ 10 h 90"/>
                <a:gd name="T50" fmla="*/ 57 w 90"/>
                <a:gd name="T51" fmla="*/ 33 h 90"/>
                <a:gd name="T52" fmla="*/ 73 w 90"/>
                <a:gd name="T53" fmla="*/ 26 h 90"/>
                <a:gd name="T54" fmla="*/ 66 w 90"/>
                <a:gd name="T55" fmla="*/ 17 h 90"/>
                <a:gd name="T56" fmla="*/ 73 w 90"/>
                <a:gd name="T57" fmla="*/ 26 h 90"/>
                <a:gd name="T58" fmla="*/ 66 w 90"/>
                <a:gd name="T59" fmla="*/ 90 h 90"/>
                <a:gd name="T60" fmla="*/ 73 w 90"/>
                <a:gd name="T61" fmla="*/ 83 h 90"/>
                <a:gd name="T62" fmla="*/ 90 w 90"/>
                <a:gd name="T63" fmla="*/ 90 h 90"/>
                <a:gd name="T64" fmla="*/ 83 w 90"/>
                <a:gd name="T65" fmla="*/ 83 h 90"/>
                <a:gd name="T66" fmla="*/ 90 w 90"/>
                <a:gd name="T6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0" h="90">
                  <a:moveTo>
                    <a:pt x="40" y="40"/>
                  </a:moveTo>
                  <a:lnTo>
                    <a:pt x="0" y="40"/>
                  </a:lnTo>
                  <a:lnTo>
                    <a:pt x="0" y="0"/>
                  </a:lnTo>
                  <a:lnTo>
                    <a:pt x="40" y="0"/>
                  </a:lnTo>
                  <a:lnTo>
                    <a:pt x="40" y="40"/>
                  </a:lnTo>
                  <a:close/>
                  <a:moveTo>
                    <a:pt x="40" y="90"/>
                  </a:moveTo>
                  <a:lnTo>
                    <a:pt x="0" y="90"/>
                  </a:lnTo>
                  <a:lnTo>
                    <a:pt x="0" y="50"/>
                  </a:lnTo>
                  <a:lnTo>
                    <a:pt x="40" y="50"/>
                  </a:lnTo>
                  <a:lnTo>
                    <a:pt x="40" y="90"/>
                  </a:lnTo>
                  <a:close/>
                  <a:moveTo>
                    <a:pt x="33" y="33"/>
                  </a:moveTo>
                  <a:lnTo>
                    <a:pt x="33" y="10"/>
                  </a:lnTo>
                  <a:lnTo>
                    <a:pt x="9" y="10"/>
                  </a:lnTo>
                  <a:lnTo>
                    <a:pt x="9" y="33"/>
                  </a:lnTo>
                  <a:lnTo>
                    <a:pt x="33" y="33"/>
                  </a:lnTo>
                  <a:close/>
                  <a:moveTo>
                    <a:pt x="33" y="83"/>
                  </a:moveTo>
                  <a:lnTo>
                    <a:pt x="33" y="57"/>
                  </a:lnTo>
                  <a:lnTo>
                    <a:pt x="9" y="57"/>
                  </a:lnTo>
                  <a:lnTo>
                    <a:pt x="9" y="83"/>
                  </a:lnTo>
                  <a:lnTo>
                    <a:pt x="33" y="83"/>
                  </a:lnTo>
                  <a:close/>
                  <a:moveTo>
                    <a:pt x="26" y="26"/>
                  </a:moveTo>
                  <a:lnTo>
                    <a:pt x="16" y="26"/>
                  </a:lnTo>
                  <a:lnTo>
                    <a:pt x="16" y="17"/>
                  </a:lnTo>
                  <a:lnTo>
                    <a:pt x="26" y="17"/>
                  </a:lnTo>
                  <a:lnTo>
                    <a:pt x="26" y="26"/>
                  </a:lnTo>
                  <a:close/>
                  <a:moveTo>
                    <a:pt x="26" y="74"/>
                  </a:moveTo>
                  <a:lnTo>
                    <a:pt x="16" y="74"/>
                  </a:lnTo>
                  <a:lnTo>
                    <a:pt x="16" y="67"/>
                  </a:lnTo>
                  <a:lnTo>
                    <a:pt x="26" y="67"/>
                  </a:lnTo>
                  <a:lnTo>
                    <a:pt x="26" y="74"/>
                  </a:lnTo>
                  <a:close/>
                  <a:moveTo>
                    <a:pt x="90" y="40"/>
                  </a:moveTo>
                  <a:lnTo>
                    <a:pt x="49" y="40"/>
                  </a:lnTo>
                  <a:lnTo>
                    <a:pt x="49" y="0"/>
                  </a:lnTo>
                  <a:lnTo>
                    <a:pt x="90" y="0"/>
                  </a:lnTo>
                  <a:lnTo>
                    <a:pt x="90" y="40"/>
                  </a:lnTo>
                  <a:close/>
                  <a:moveTo>
                    <a:pt x="90" y="74"/>
                  </a:moveTo>
                  <a:lnTo>
                    <a:pt x="66" y="74"/>
                  </a:lnTo>
                  <a:lnTo>
                    <a:pt x="66" y="67"/>
                  </a:lnTo>
                  <a:lnTo>
                    <a:pt x="57" y="67"/>
                  </a:lnTo>
                  <a:lnTo>
                    <a:pt x="57" y="90"/>
                  </a:lnTo>
                  <a:lnTo>
                    <a:pt x="49" y="90"/>
                  </a:lnTo>
                  <a:lnTo>
                    <a:pt x="49" y="50"/>
                  </a:lnTo>
                  <a:lnTo>
                    <a:pt x="73" y="50"/>
                  </a:lnTo>
                  <a:lnTo>
                    <a:pt x="73" y="57"/>
                  </a:lnTo>
                  <a:lnTo>
                    <a:pt x="83" y="57"/>
                  </a:lnTo>
                  <a:lnTo>
                    <a:pt x="83" y="50"/>
                  </a:lnTo>
                  <a:lnTo>
                    <a:pt x="90" y="50"/>
                  </a:lnTo>
                  <a:lnTo>
                    <a:pt x="90" y="74"/>
                  </a:lnTo>
                  <a:close/>
                  <a:moveTo>
                    <a:pt x="83" y="33"/>
                  </a:moveTo>
                  <a:lnTo>
                    <a:pt x="83" y="10"/>
                  </a:lnTo>
                  <a:lnTo>
                    <a:pt x="57" y="10"/>
                  </a:lnTo>
                  <a:lnTo>
                    <a:pt x="57" y="33"/>
                  </a:lnTo>
                  <a:lnTo>
                    <a:pt x="83" y="33"/>
                  </a:lnTo>
                  <a:close/>
                  <a:moveTo>
                    <a:pt x="73" y="26"/>
                  </a:moveTo>
                  <a:lnTo>
                    <a:pt x="66" y="26"/>
                  </a:lnTo>
                  <a:lnTo>
                    <a:pt x="66" y="17"/>
                  </a:lnTo>
                  <a:lnTo>
                    <a:pt x="73" y="17"/>
                  </a:lnTo>
                  <a:lnTo>
                    <a:pt x="73" y="26"/>
                  </a:lnTo>
                  <a:close/>
                  <a:moveTo>
                    <a:pt x="73" y="90"/>
                  </a:moveTo>
                  <a:lnTo>
                    <a:pt x="66" y="90"/>
                  </a:lnTo>
                  <a:lnTo>
                    <a:pt x="66" y="83"/>
                  </a:lnTo>
                  <a:lnTo>
                    <a:pt x="73" y="83"/>
                  </a:lnTo>
                  <a:lnTo>
                    <a:pt x="73" y="90"/>
                  </a:lnTo>
                  <a:close/>
                  <a:moveTo>
                    <a:pt x="90" y="90"/>
                  </a:moveTo>
                  <a:lnTo>
                    <a:pt x="83" y="90"/>
                  </a:lnTo>
                  <a:lnTo>
                    <a:pt x="83" y="83"/>
                  </a:lnTo>
                  <a:lnTo>
                    <a:pt x="90" y="83"/>
                  </a:lnTo>
                  <a:lnTo>
                    <a:pt x="90" y="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7" tIns="45708" rIns="91417" bIns="45708" numCol="1" anchor="t" anchorCtr="0" compatLnSpc="1">
              <a:prstTxWarp prst="textNoShape">
                <a:avLst/>
              </a:prstTxWarp>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id-ID" sz="1400" b="0" i="0" u="none" strike="noStrike" kern="0" cap="none" spc="0" normalizeH="0" baseline="0" noProof="0" smtClean="0">
                <a:ln>
                  <a:noFill/>
                </a:ln>
                <a:solidFill>
                  <a:srgbClr val="000000"/>
                </a:solidFill>
                <a:effectLst/>
                <a:uLnTx/>
                <a:uFillTx/>
                <a:latin typeface="Arial"/>
                <a:ea typeface="微软雅黑"/>
              </a:endParaRPr>
            </a:p>
          </p:txBody>
        </p:sp>
      </p:grpSp>
      <p:grpSp>
        <p:nvGrpSpPr>
          <p:cNvPr id="51" name="组合 50">
            <a:extLst>
              <a:ext uri="{FF2B5EF4-FFF2-40B4-BE49-F238E27FC236}">
                <a16:creationId xmlns="" xmlns:a16="http://schemas.microsoft.com/office/drawing/2014/main" id="{FB2B33BC-6C82-4602-8BB1-BE388EA4B019}"/>
              </a:ext>
            </a:extLst>
          </p:cNvPr>
          <p:cNvGrpSpPr/>
          <p:nvPr/>
        </p:nvGrpSpPr>
        <p:grpSpPr>
          <a:xfrm>
            <a:off x="4606189" y="3880379"/>
            <a:ext cx="618959" cy="663879"/>
            <a:chOff x="5998101" y="4834056"/>
            <a:chExt cx="825350" cy="827192"/>
          </a:xfrm>
          <a:gradFill>
            <a:gsLst>
              <a:gs pos="0">
                <a:srgbClr val="002060"/>
              </a:gs>
              <a:gs pos="100000">
                <a:srgbClr val="00B0F0"/>
              </a:gs>
            </a:gsLst>
            <a:lin ang="5400000" scaled="1"/>
          </a:gradFill>
        </p:grpSpPr>
        <p:sp>
          <p:nvSpPr>
            <p:cNvPr id="52" name="橢圓 3">
              <a:extLst>
                <a:ext uri="{FF2B5EF4-FFF2-40B4-BE49-F238E27FC236}">
                  <a16:creationId xmlns="" xmlns:a16="http://schemas.microsoft.com/office/drawing/2014/main" id="{A8D7F980-DB1F-45DB-B3A6-4598130135BF}"/>
                </a:ext>
              </a:extLst>
            </p:cNvPr>
            <p:cNvSpPr/>
            <p:nvPr/>
          </p:nvSpPr>
          <p:spPr>
            <a:xfrm>
              <a:off x="5998101" y="4834056"/>
              <a:ext cx="825350" cy="827192"/>
            </a:xfrm>
            <a:prstGeom prst="ellipse">
              <a:avLst/>
            </a:prstGeom>
            <a:solidFill>
              <a:srgbClr val="01596F"/>
            </a:solidFill>
            <a:ln w="120650" cap="flat" cmpd="sng" algn="ctr">
              <a:gradFill flip="none" rotWithShape="1">
                <a:gsLst>
                  <a:gs pos="0">
                    <a:srgbClr val="FFFFFF">
                      <a:lumMod val="78000"/>
                    </a:srgbClr>
                  </a:gs>
                  <a:gs pos="100000">
                    <a:srgbClr val="FFFFFF">
                      <a:lumMod val="98000"/>
                    </a:srgbClr>
                  </a:gs>
                </a:gsLst>
                <a:lin ang="5400000" scaled="1"/>
                <a:tileRect/>
              </a:gradFill>
              <a:prstDash val="solid"/>
              <a:miter lim="800000"/>
            </a:ln>
            <a:effectLst>
              <a:innerShdw blurRad="330200" dist="165100" dir="16200000">
                <a:prstClr val="black">
                  <a:alpha val="53000"/>
                </a:prstClr>
              </a:inn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TW" altLang="en-US" sz="2200" b="0" i="0" u="none" strike="noStrike" kern="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DIN-BoldItalic" pitchFamily="50" charset="0"/>
                <a:ea typeface="微软雅黑"/>
                <a:cs typeface="+mn-cs"/>
              </a:endParaRPr>
            </a:p>
          </p:txBody>
        </p:sp>
        <p:sp>
          <p:nvSpPr>
            <p:cNvPr id="53" name="Freeform 436">
              <a:extLst>
                <a:ext uri="{FF2B5EF4-FFF2-40B4-BE49-F238E27FC236}">
                  <a16:creationId xmlns="" xmlns:a16="http://schemas.microsoft.com/office/drawing/2014/main" id="{3F65E53C-F76B-4EB0-B9D4-6882CD098D02}"/>
                </a:ext>
              </a:extLst>
            </p:cNvPr>
            <p:cNvSpPr>
              <a:spLocks noEditPoints="1"/>
            </p:cNvSpPr>
            <p:nvPr/>
          </p:nvSpPr>
          <p:spPr bwMode="auto">
            <a:xfrm>
              <a:off x="6284501" y="5090290"/>
              <a:ext cx="252549" cy="369927"/>
            </a:xfrm>
            <a:custGeom>
              <a:avLst/>
              <a:gdLst>
                <a:gd name="T0" fmla="*/ 29 w 30"/>
                <a:gd name="T1" fmla="*/ 31 h 44"/>
                <a:gd name="T2" fmla="*/ 17 w 30"/>
                <a:gd name="T3" fmla="*/ 31 h 44"/>
                <a:gd name="T4" fmla="*/ 16 w 30"/>
                <a:gd name="T5" fmla="*/ 43 h 44"/>
                <a:gd name="T6" fmla="*/ 15 w 30"/>
                <a:gd name="T7" fmla="*/ 44 h 44"/>
                <a:gd name="T8" fmla="*/ 15 w 30"/>
                <a:gd name="T9" fmla="*/ 44 h 44"/>
                <a:gd name="T10" fmla="*/ 14 w 30"/>
                <a:gd name="T11" fmla="*/ 44 h 44"/>
                <a:gd name="T12" fmla="*/ 12 w 30"/>
                <a:gd name="T13" fmla="*/ 31 h 44"/>
                <a:gd name="T14" fmla="*/ 1 w 30"/>
                <a:gd name="T15" fmla="*/ 31 h 44"/>
                <a:gd name="T16" fmla="*/ 0 w 30"/>
                <a:gd name="T17" fmla="*/ 29 h 44"/>
                <a:gd name="T18" fmla="*/ 6 w 30"/>
                <a:gd name="T19" fmla="*/ 20 h 44"/>
                <a:gd name="T20" fmla="*/ 6 w 30"/>
                <a:gd name="T21" fmla="*/ 7 h 44"/>
                <a:gd name="T22" fmla="*/ 3 w 30"/>
                <a:gd name="T23" fmla="*/ 3 h 44"/>
                <a:gd name="T24" fmla="*/ 6 w 30"/>
                <a:gd name="T25" fmla="*/ 0 h 44"/>
                <a:gd name="T26" fmla="*/ 24 w 30"/>
                <a:gd name="T27" fmla="*/ 0 h 44"/>
                <a:gd name="T28" fmla="*/ 27 w 30"/>
                <a:gd name="T29" fmla="*/ 3 h 44"/>
                <a:gd name="T30" fmla="*/ 24 w 30"/>
                <a:gd name="T31" fmla="*/ 7 h 44"/>
                <a:gd name="T32" fmla="*/ 24 w 30"/>
                <a:gd name="T33" fmla="*/ 20 h 44"/>
                <a:gd name="T34" fmla="*/ 30 w 30"/>
                <a:gd name="T35" fmla="*/ 29 h 44"/>
                <a:gd name="T36" fmla="*/ 29 w 30"/>
                <a:gd name="T37" fmla="*/ 31 h 44"/>
                <a:gd name="T38" fmla="*/ 12 w 30"/>
                <a:gd name="T39" fmla="*/ 7 h 44"/>
                <a:gd name="T40" fmla="*/ 12 w 30"/>
                <a:gd name="T41" fmla="*/ 7 h 44"/>
                <a:gd name="T42" fmla="*/ 11 w 30"/>
                <a:gd name="T43" fmla="*/ 7 h 44"/>
                <a:gd name="T44" fmla="*/ 11 w 30"/>
                <a:gd name="T45" fmla="*/ 19 h 44"/>
                <a:gd name="T46" fmla="*/ 12 w 30"/>
                <a:gd name="T47" fmla="*/ 20 h 44"/>
                <a:gd name="T48" fmla="*/ 12 w 30"/>
                <a:gd name="T49" fmla="*/ 19 h 44"/>
                <a:gd name="T50" fmla="*/ 12 w 30"/>
                <a:gd name="T51" fmla="*/ 7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44">
                  <a:moveTo>
                    <a:pt x="29" y="31"/>
                  </a:moveTo>
                  <a:cubicBezTo>
                    <a:pt x="17" y="31"/>
                    <a:pt x="17" y="31"/>
                    <a:pt x="17" y="31"/>
                  </a:cubicBezTo>
                  <a:cubicBezTo>
                    <a:pt x="16" y="43"/>
                    <a:pt x="16" y="43"/>
                    <a:pt x="16" y="43"/>
                  </a:cubicBezTo>
                  <a:cubicBezTo>
                    <a:pt x="16" y="44"/>
                    <a:pt x="15" y="44"/>
                    <a:pt x="15" y="44"/>
                  </a:cubicBezTo>
                  <a:cubicBezTo>
                    <a:pt x="15" y="44"/>
                    <a:pt x="15" y="44"/>
                    <a:pt x="15" y="44"/>
                  </a:cubicBezTo>
                  <a:cubicBezTo>
                    <a:pt x="15" y="44"/>
                    <a:pt x="14" y="44"/>
                    <a:pt x="14" y="44"/>
                  </a:cubicBezTo>
                  <a:cubicBezTo>
                    <a:pt x="12" y="31"/>
                    <a:pt x="12" y="31"/>
                    <a:pt x="12" y="31"/>
                  </a:cubicBezTo>
                  <a:cubicBezTo>
                    <a:pt x="1" y="31"/>
                    <a:pt x="1" y="31"/>
                    <a:pt x="1" y="31"/>
                  </a:cubicBezTo>
                  <a:cubicBezTo>
                    <a:pt x="0" y="31"/>
                    <a:pt x="0" y="30"/>
                    <a:pt x="0" y="29"/>
                  </a:cubicBezTo>
                  <a:cubicBezTo>
                    <a:pt x="0" y="24"/>
                    <a:pt x="3" y="20"/>
                    <a:pt x="6" y="20"/>
                  </a:cubicBezTo>
                  <a:cubicBezTo>
                    <a:pt x="6" y="7"/>
                    <a:pt x="6" y="7"/>
                    <a:pt x="6" y="7"/>
                  </a:cubicBezTo>
                  <a:cubicBezTo>
                    <a:pt x="5" y="7"/>
                    <a:pt x="3" y="5"/>
                    <a:pt x="3" y="3"/>
                  </a:cubicBezTo>
                  <a:cubicBezTo>
                    <a:pt x="3" y="1"/>
                    <a:pt x="5" y="0"/>
                    <a:pt x="6" y="0"/>
                  </a:cubicBezTo>
                  <a:cubicBezTo>
                    <a:pt x="24" y="0"/>
                    <a:pt x="24" y="0"/>
                    <a:pt x="24" y="0"/>
                  </a:cubicBezTo>
                  <a:cubicBezTo>
                    <a:pt x="25" y="0"/>
                    <a:pt x="27" y="1"/>
                    <a:pt x="27" y="3"/>
                  </a:cubicBezTo>
                  <a:cubicBezTo>
                    <a:pt x="27" y="5"/>
                    <a:pt x="25" y="7"/>
                    <a:pt x="24" y="7"/>
                  </a:cubicBezTo>
                  <a:cubicBezTo>
                    <a:pt x="24" y="20"/>
                    <a:pt x="24" y="20"/>
                    <a:pt x="24" y="20"/>
                  </a:cubicBezTo>
                  <a:cubicBezTo>
                    <a:pt x="27" y="20"/>
                    <a:pt x="30" y="24"/>
                    <a:pt x="30" y="29"/>
                  </a:cubicBezTo>
                  <a:cubicBezTo>
                    <a:pt x="30" y="30"/>
                    <a:pt x="30" y="31"/>
                    <a:pt x="29" y="31"/>
                  </a:cubicBezTo>
                  <a:close/>
                  <a:moveTo>
                    <a:pt x="12" y="7"/>
                  </a:moveTo>
                  <a:cubicBezTo>
                    <a:pt x="12" y="7"/>
                    <a:pt x="12" y="7"/>
                    <a:pt x="12" y="7"/>
                  </a:cubicBezTo>
                  <a:cubicBezTo>
                    <a:pt x="11" y="7"/>
                    <a:pt x="11" y="7"/>
                    <a:pt x="11" y="7"/>
                  </a:cubicBezTo>
                  <a:cubicBezTo>
                    <a:pt x="11" y="19"/>
                    <a:pt x="11" y="19"/>
                    <a:pt x="11" y="19"/>
                  </a:cubicBezTo>
                  <a:cubicBezTo>
                    <a:pt x="11" y="20"/>
                    <a:pt x="11" y="20"/>
                    <a:pt x="12" y="20"/>
                  </a:cubicBezTo>
                  <a:cubicBezTo>
                    <a:pt x="12" y="20"/>
                    <a:pt x="12" y="20"/>
                    <a:pt x="12" y="19"/>
                  </a:cubicBezTo>
                  <a:lnTo>
                    <a:pt x="12"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7" tIns="45708" rIns="91417" bIns="45708" numCol="1" anchor="t" anchorCtr="0" compatLnSpc="1">
              <a:prstTxWarp prst="textNoShape">
                <a:avLst/>
              </a:prstTxWarp>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id-ID" sz="1400" b="0" i="0" u="none" strike="noStrike" kern="0" cap="none" spc="0" normalizeH="0" baseline="0" noProof="0" smtClean="0">
                <a:ln>
                  <a:noFill/>
                </a:ln>
                <a:solidFill>
                  <a:srgbClr val="000000"/>
                </a:solidFill>
                <a:effectLst/>
                <a:uLnTx/>
                <a:uFillTx/>
                <a:latin typeface="Arial"/>
                <a:ea typeface="微软雅黑"/>
              </a:endParaRPr>
            </a:p>
          </p:txBody>
        </p:sp>
      </p:grpSp>
      <p:grpSp>
        <p:nvGrpSpPr>
          <p:cNvPr id="54" name="组合 53">
            <a:extLst>
              <a:ext uri="{FF2B5EF4-FFF2-40B4-BE49-F238E27FC236}">
                <a16:creationId xmlns="" xmlns:a16="http://schemas.microsoft.com/office/drawing/2014/main" id="{A1B25F8B-6E9E-4C3C-953B-587D7EF35C43}"/>
              </a:ext>
            </a:extLst>
          </p:cNvPr>
          <p:cNvGrpSpPr/>
          <p:nvPr/>
        </p:nvGrpSpPr>
        <p:grpSpPr>
          <a:xfrm>
            <a:off x="5274811" y="1307942"/>
            <a:ext cx="3024074" cy="771293"/>
            <a:chOff x="1911251" y="1321493"/>
            <a:chExt cx="1373453" cy="961031"/>
          </a:xfrm>
        </p:grpSpPr>
        <p:sp>
          <p:nvSpPr>
            <p:cNvPr id="55" name="矩形 54">
              <a:extLst>
                <a:ext uri="{FF2B5EF4-FFF2-40B4-BE49-F238E27FC236}">
                  <a16:creationId xmlns="" xmlns:a16="http://schemas.microsoft.com/office/drawing/2014/main" id="{CCF507A4-D9B0-46BF-85BD-B1610B7E9C61}"/>
                </a:ext>
              </a:extLst>
            </p:cNvPr>
            <p:cNvSpPr/>
            <p:nvPr/>
          </p:nvSpPr>
          <p:spPr>
            <a:xfrm>
              <a:off x="1911251" y="1321493"/>
              <a:ext cx="573114" cy="383490"/>
            </a:xfrm>
            <a:prstGeom prst="rect">
              <a:avLst/>
            </a:prstGeom>
          </p:spPr>
          <p:txBody>
            <a:bodyPr wrap="none">
              <a:spAutoFit/>
            </a:bodyPr>
            <a:lstStyle/>
            <a:p>
              <a:pPr defTabSz="703174"/>
              <a:r>
                <a:rPr lang="zh-CN" altLang="en-US" sz="1400" b="1" dirty="0">
                  <a:solidFill>
                    <a:srgbClr val="FFFFFF"/>
                  </a:solidFill>
                  <a:latin typeface="微软雅黑"/>
                  <a:ea typeface="微软雅黑"/>
                </a:rPr>
                <a:t>在此输入标题</a:t>
              </a:r>
            </a:p>
          </p:txBody>
        </p:sp>
        <p:sp>
          <p:nvSpPr>
            <p:cNvPr id="56" name="矩形 55">
              <a:extLst>
                <a:ext uri="{FF2B5EF4-FFF2-40B4-BE49-F238E27FC236}">
                  <a16:creationId xmlns="" xmlns:a16="http://schemas.microsoft.com/office/drawing/2014/main" id="{9497F8A0-D921-44A1-AC21-243B1766CB27}"/>
                </a:ext>
              </a:extLst>
            </p:cNvPr>
            <p:cNvSpPr/>
            <p:nvPr/>
          </p:nvSpPr>
          <p:spPr>
            <a:xfrm>
              <a:off x="1911251" y="1534720"/>
              <a:ext cx="1373453" cy="747804"/>
            </a:xfrm>
            <a:prstGeom prst="rect">
              <a:avLst/>
            </a:prstGeom>
          </p:spPr>
          <p:txBody>
            <a:bodyPr wrap="square" anchor="ctr">
              <a:spAutoFit/>
            </a:bodyPr>
            <a:lstStyle/>
            <a:p>
              <a:pPr defTabSz="703174"/>
              <a:r>
                <a:rPr lang="zh-CN" altLang="en-US" sz="1100" dirty="0">
                  <a:solidFill>
                    <a:srgbClr val="FFFFFF"/>
                  </a:solidFill>
                  <a:latin typeface="微软雅黑"/>
                  <a:ea typeface="微软雅黑"/>
                  <a:cs typeface="Segoe UI" panose="020B0502040204020203" pitchFamily="34" charset="0"/>
                </a:rPr>
                <a:t>请在此输入详细文字信息和简介</a:t>
              </a:r>
              <a:r>
                <a:rPr lang="en-US" altLang="zh-CN" sz="1100" dirty="0">
                  <a:solidFill>
                    <a:srgbClr val="FFFFFF"/>
                  </a:solidFill>
                  <a:latin typeface="微软雅黑"/>
                  <a:ea typeface="微软雅黑"/>
                  <a:cs typeface="Segoe UI" panose="020B0502040204020203" pitchFamily="34" charset="0"/>
                </a:rPr>
                <a:t>,</a:t>
              </a:r>
              <a:r>
                <a:rPr lang="zh-CN" altLang="en-US" sz="1100" dirty="0">
                  <a:solidFill>
                    <a:srgbClr val="FFFFFF"/>
                  </a:solidFill>
                  <a:latin typeface="微软雅黑"/>
                  <a:ea typeface="微软雅黑"/>
                  <a:cs typeface="Segoe UI" panose="020B0502040204020203" pitchFamily="34" charset="0"/>
                </a:rPr>
                <a:t>请在此输入详细文字信息和简介</a:t>
              </a:r>
              <a:r>
                <a:rPr lang="en-US" altLang="zh-CN" sz="1100" dirty="0">
                  <a:solidFill>
                    <a:srgbClr val="FFFFFF"/>
                  </a:solidFill>
                  <a:latin typeface="微软雅黑"/>
                  <a:ea typeface="微软雅黑"/>
                  <a:cs typeface="Segoe UI" panose="020B0502040204020203" pitchFamily="34" charset="0"/>
                </a:rPr>
                <a:t>,</a:t>
              </a:r>
              <a:r>
                <a:rPr lang="zh-CN" altLang="en-US" sz="1100" dirty="0">
                  <a:solidFill>
                    <a:srgbClr val="FFFFFF"/>
                  </a:solidFill>
                  <a:latin typeface="微软雅黑"/>
                  <a:ea typeface="微软雅黑"/>
                  <a:cs typeface="Segoe UI" panose="020B0502040204020203" pitchFamily="34" charset="0"/>
                </a:rPr>
                <a:t>请在此输入详细文字信息和简介</a:t>
              </a:r>
              <a:r>
                <a:rPr lang="en-US" altLang="zh-CN" sz="1100" dirty="0">
                  <a:solidFill>
                    <a:srgbClr val="FFFFFF"/>
                  </a:solidFill>
                  <a:latin typeface="微软雅黑"/>
                  <a:ea typeface="微软雅黑"/>
                  <a:cs typeface="Segoe UI" panose="020B0502040204020203" pitchFamily="34" charset="0"/>
                </a:rPr>
                <a:t>.</a:t>
              </a:r>
            </a:p>
          </p:txBody>
        </p:sp>
      </p:grpSp>
      <p:grpSp>
        <p:nvGrpSpPr>
          <p:cNvPr id="57" name="组合 56">
            <a:extLst>
              <a:ext uri="{FF2B5EF4-FFF2-40B4-BE49-F238E27FC236}">
                <a16:creationId xmlns="" xmlns:a16="http://schemas.microsoft.com/office/drawing/2014/main" id="{5BF8AD7A-ECC5-44A0-AA78-AB226E448D25}"/>
              </a:ext>
            </a:extLst>
          </p:cNvPr>
          <p:cNvGrpSpPr/>
          <p:nvPr/>
        </p:nvGrpSpPr>
        <p:grpSpPr>
          <a:xfrm>
            <a:off x="5274811" y="2174813"/>
            <a:ext cx="3024074" cy="771293"/>
            <a:chOff x="1911251" y="1321493"/>
            <a:chExt cx="1373453" cy="961031"/>
          </a:xfrm>
        </p:grpSpPr>
        <p:sp>
          <p:nvSpPr>
            <p:cNvPr id="58" name="矩形 57">
              <a:extLst>
                <a:ext uri="{FF2B5EF4-FFF2-40B4-BE49-F238E27FC236}">
                  <a16:creationId xmlns="" xmlns:a16="http://schemas.microsoft.com/office/drawing/2014/main" id="{0DD1BB18-8368-4781-AC05-237721321C79}"/>
                </a:ext>
              </a:extLst>
            </p:cNvPr>
            <p:cNvSpPr/>
            <p:nvPr/>
          </p:nvSpPr>
          <p:spPr>
            <a:xfrm>
              <a:off x="1911251" y="1321493"/>
              <a:ext cx="573114" cy="383490"/>
            </a:xfrm>
            <a:prstGeom prst="rect">
              <a:avLst/>
            </a:prstGeom>
          </p:spPr>
          <p:txBody>
            <a:bodyPr wrap="none">
              <a:spAutoFit/>
            </a:bodyPr>
            <a:lstStyle/>
            <a:p>
              <a:pPr defTabSz="703174"/>
              <a:r>
                <a:rPr lang="zh-CN" altLang="en-US" sz="1400" b="1" dirty="0">
                  <a:solidFill>
                    <a:srgbClr val="FFFFFF"/>
                  </a:solidFill>
                  <a:latin typeface="微软雅黑"/>
                  <a:ea typeface="微软雅黑"/>
                </a:rPr>
                <a:t>在此输入标题</a:t>
              </a:r>
            </a:p>
          </p:txBody>
        </p:sp>
        <p:sp>
          <p:nvSpPr>
            <p:cNvPr id="59" name="矩形 58">
              <a:extLst>
                <a:ext uri="{FF2B5EF4-FFF2-40B4-BE49-F238E27FC236}">
                  <a16:creationId xmlns="" xmlns:a16="http://schemas.microsoft.com/office/drawing/2014/main" id="{1BA982EB-1122-4112-8FE6-1F0924CBBC26}"/>
                </a:ext>
              </a:extLst>
            </p:cNvPr>
            <p:cNvSpPr/>
            <p:nvPr/>
          </p:nvSpPr>
          <p:spPr>
            <a:xfrm>
              <a:off x="1911251" y="1534720"/>
              <a:ext cx="1373453" cy="747804"/>
            </a:xfrm>
            <a:prstGeom prst="rect">
              <a:avLst/>
            </a:prstGeom>
          </p:spPr>
          <p:txBody>
            <a:bodyPr wrap="square" anchor="ctr">
              <a:spAutoFit/>
            </a:bodyPr>
            <a:lstStyle/>
            <a:p>
              <a:pPr defTabSz="703174"/>
              <a:r>
                <a:rPr lang="zh-CN" altLang="en-US" sz="1100" dirty="0">
                  <a:solidFill>
                    <a:srgbClr val="FFFFFF"/>
                  </a:solidFill>
                  <a:latin typeface="微软雅黑"/>
                  <a:ea typeface="微软雅黑"/>
                  <a:cs typeface="Segoe UI" panose="020B0502040204020203" pitchFamily="34" charset="0"/>
                </a:rPr>
                <a:t>请在此输入详细文字信息和简介</a:t>
              </a:r>
              <a:r>
                <a:rPr lang="en-US" altLang="zh-CN" sz="1100" dirty="0">
                  <a:solidFill>
                    <a:srgbClr val="FFFFFF"/>
                  </a:solidFill>
                  <a:latin typeface="微软雅黑"/>
                  <a:ea typeface="微软雅黑"/>
                  <a:cs typeface="Segoe UI" panose="020B0502040204020203" pitchFamily="34" charset="0"/>
                </a:rPr>
                <a:t>,</a:t>
              </a:r>
              <a:r>
                <a:rPr lang="zh-CN" altLang="en-US" sz="1100" dirty="0">
                  <a:solidFill>
                    <a:srgbClr val="FFFFFF"/>
                  </a:solidFill>
                  <a:latin typeface="微软雅黑"/>
                  <a:ea typeface="微软雅黑"/>
                  <a:cs typeface="Segoe UI" panose="020B0502040204020203" pitchFamily="34" charset="0"/>
                </a:rPr>
                <a:t>请在此输入详细文字信息和简介</a:t>
              </a:r>
              <a:r>
                <a:rPr lang="en-US" altLang="zh-CN" sz="1100" dirty="0">
                  <a:solidFill>
                    <a:srgbClr val="FFFFFF"/>
                  </a:solidFill>
                  <a:latin typeface="微软雅黑"/>
                  <a:ea typeface="微软雅黑"/>
                  <a:cs typeface="Segoe UI" panose="020B0502040204020203" pitchFamily="34" charset="0"/>
                </a:rPr>
                <a:t>,</a:t>
              </a:r>
              <a:r>
                <a:rPr lang="zh-CN" altLang="en-US" sz="1100" dirty="0">
                  <a:solidFill>
                    <a:srgbClr val="FFFFFF"/>
                  </a:solidFill>
                  <a:latin typeface="微软雅黑"/>
                  <a:ea typeface="微软雅黑"/>
                  <a:cs typeface="Segoe UI" panose="020B0502040204020203" pitchFamily="34" charset="0"/>
                </a:rPr>
                <a:t>请在此输入详细文字信息和简介</a:t>
              </a:r>
              <a:r>
                <a:rPr lang="en-US" altLang="zh-CN" sz="1100" dirty="0">
                  <a:solidFill>
                    <a:srgbClr val="FFFFFF"/>
                  </a:solidFill>
                  <a:latin typeface="微软雅黑"/>
                  <a:ea typeface="微软雅黑"/>
                  <a:cs typeface="Segoe UI" panose="020B0502040204020203" pitchFamily="34" charset="0"/>
                </a:rPr>
                <a:t>.</a:t>
              </a:r>
            </a:p>
          </p:txBody>
        </p:sp>
      </p:grpSp>
      <p:grpSp>
        <p:nvGrpSpPr>
          <p:cNvPr id="60" name="组合 59">
            <a:extLst>
              <a:ext uri="{FF2B5EF4-FFF2-40B4-BE49-F238E27FC236}">
                <a16:creationId xmlns="" xmlns:a16="http://schemas.microsoft.com/office/drawing/2014/main" id="{54B81673-FBC6-4BD4-BB5A-E8D9D6F23737}"/>
              </a:ext>
            </a:extLst>
          </p:cNvPr>
          <p:cNvGrpSpPr/>
          <p:nvPr/>
        </p:nvGrpSpPr>
        <p:grpSpPr>
          <a:xfrm>
            <a:off x="5274811" y="3041683"/>
            <a:ext cx="3024074" cy="771293"/>
            <a:chOff x="1911251" y="1321493"/>
            <a:chExt cx="1373453" cy="961031"/>
          </a:xfrm>
        </p:grpSpPr>
        <p:sp>
          <p:nvSpPr>
            <p:cNvPr id="61" name="矩形 60">
              <a:extLst>
                <a:ext uri="{FF2B5EF4-FFF2-40B4-BE49-F238E27FC236}">
                  <a16:creationId xmlns="" xmlns:a16="http://schemas.microsoft.com/office/drawing/2014/main" id="{FDA1059B-6DD8-4237-A731-D7ED7C8E88B6}"/>
                </a:ext>
              </a:extLst>
            </p:cNvPr>
            <p:cNvSpPr/>
            <p:nvPr/>
          </p:nvSpPr>
          <p:spPr>
            <a:xfrm>
              <a:off x="1911251" y="1321493"/>
              <a:ext cx="573114" cy="383490"/>
            </a:xfrm>
            <a:prstGeom prst="rect">
              <a:avLst/>
            </a:prstGeom>
          </p:spPr>
          <p:txBody>
            <a:bodyPr wrap="none">
              <a:spAutoFit/>
            </a:bodyPr>
            <a:lstStyle/>
            <a:p>
              <a:pPr defTabSz="703174"/>
              <a:r>
                <a:rPr lang="zh-CN" altLang="en-US" sz="1400" b="1" dirty="0">
                  <a:solidFill>
                    <a:srgbClr val="FFFFFF"/>
                  </a:solidFill>
                  <a:latin typeface="微软雅黑"/>
                  <a:ea typeface="微软雅黑"/>
                </a:rPr>
                <a:t>在此输入标题</a:t>
              </a:r>
            </a:p>
          </p:txBody>
        </p:sp>
        <p:sp>
          <p:nvSpPr>
            <p:cNvPr id="62" name="矩形 61">
              <a:extLst>
                <a:ext uri="{FF2B5EF4-FFF2-40B4-BE49-F238E27FC236}">
                  <a16:creationId xmlns="" xmlns:a16="http://schemas.microsoft.com/office/drawing/2014/main" id="{6ECFEDDB-C5DA-4CAA-AB71-A2013D74697E}"/>
                </a:ext>
              </a:extLst>
            </p:cNvPr>
            <p:cNvSpPr/>
            <p:nvPr/>
          </p:nvSpPr>
          <p:spPr>
            <a:xfrm>
              <a:off x="1911251" y="1534720"/>
              <a:ext cx="1373453" cy="747804"/>
            </a:xfrm>
            <a:prstGeom prst="rect">
              <a:avLst/>
            </a:prstGeom>
          </p:spPr>
          <p:txBody>
            <a:bodyPr wrap="square" anchor="ctr">
              <a:spAutoFit/>
            </a:bodyPr>
            <a:lstStyle/>
            <a:p>
              <a:pPr defTabSz="703174"/>
              <a:r>
                <a:rPr lang="zh-CN" altLang="en-US" sz="1100" dirty="0">
                  <a:solidFill>
                    <a:srgbClr val="FFFFFF"/>
                  </a:solidFill>
                  <a:latin typeface="微软雅黑"/>
                  <a:ea typeface="微软雅黑"/>
                  <a:cs typeface="Segoe UI" panose="020B0502040204020203" pitchFamily="34" charset="0"/>
                </a:rPr>
                <a:t>请在此输入详细文字信息和简介</a:t>
              </a:r>
              <a:r>
                <a:rPr lang="en-US" altLang="zh-CN" sz="1100" dirty="0">
                  <a:solidFill>
                    <a:srgbClr val="FFFFFF"/>
                  </a:solidFill>
                  <a:latin typeface="微软雅黑"/>
                  <a:ea typeface="微软雅黑"/>
                  <a:cs typeface="Segoe UI" panose="020B0502040204020203" pitchFamily="34" charset="0"/>
                </a:rPr>
                <a:t>,</a:t>
              </a:r>
              <a:r>
                <a:rPr lang="zh-CN" altLang="en-US" sz="1100" dirty="0">
                  <a:solidFill>
                    <a:srgbClr val="FFFFFF"/>
                  </a:solidFill>
                  <a:latin typeface="微软雅黑"/>
                  <a:ea typeface="微软雅黑"/>
                  <a:cs typeface="Segoe UI" panose="020B0502040204020203" pitchFamily="34" charset="0"/>
                </a:rPr>
                <a:t>请在此输入详细文字信息和简介</a:t>
              </a:r>
              <a:r>
                <a:rPr lang="en-US" altLang="zh-CN" sz="1100" dirty="0">
                  <a:solidFill>
                    <a:srgbClr val="FFFFFF"/>
                  </a:solidFill>
                  <a:latin typeface="微软雅黑"/>
                  <a:ea typeface="微软雅黑"/>
                  <a:cs typeface="Segoe UI" panose="020B0502040204020203" pitchFamily="34" charset="0"/>
                </a:rPr>
                <a:t>,</a:t>
              </a:r>
              <a:r>
                <a:rPr lang="zh-CN" altLang="en-US" sz="1100" dirty="0">
                  <a:solidFill>
                    <a:srgbClr val="FFFFFF"/>
                  </a:solidFill>
                  <a:latin typeface="微软雅黑"/>
                  <a:ea typeface="微软雅黑"/>
                  <a:cs typeface="Segoe UI" panose="020B0502040204020203" pitchFamily="34" charset="0"/>
                </a:rPr>
                <a:t>请在此输入详细文字信息和简介</a:t>
              </a:r>
              <a:r>
                <a:rPr lang="en-US" altLang="zh-CN" sz="1100" dirty="0">
                  <a:solidFill>
                    <a:srgbClr val="FFFFFF"/>
                  </a:solidFill>
                  <a:latin typeface="微软雅黑"/>
                  <a:ea typeface="微软雅黑"/>
                  <a:cs typeface="Segoe UI" panose="020B0502040204020203" pitchFamily="34" charset="0"/>
                </a:rPr>
                <a:t>.</a:t>
              </a:r>
            </a:p>
          </p:txBody>
        </p:sp>
      </p:grpSp>
      <p:grpSp>
        <p:nvGrpSpPr>
          <p:cNvPr id="63" name="组合 62">
            <a:extLst>
              <a:ext uri="{FF2B5EF4-FFF2-40B4-BE49-F238E27FC236}">
                <a16:creationId xmlns="" xmlns:a16="http://schemas.microsoft.com/office/drawing/2014/main" id="{FB42804C-2A51-4134-A194-4B213593D417}"/>
              </a:ext>
            </a:extLst>
          </p:cNvPr>
          <p:cNvGrpSpPr/>
          <p:nvPr/>
        </p:nvGrpSpPr>
        <p:grpSpPr>
          <a:xfrm>
            <a:off x="5274811" y="3920880"/>
            <a:ext cx="3024074" cy="771293"/>
            <a:chOff x="1911251" y="1321493"/>
            <a:chExt cx="1373453" cy="961031"/>
          </a:xfrm>
        </p:grpSpPr>
        <p:sp>
          <p:nvSpPr>
            <p:cNvPr id="64" name="矩形 63">
              <a:extLst>
                <a:ext uri="{FF2B5EF4-FFF2-40B4-BE49-F238E27FC236}">
                  <a16:creationId xmlns="" xmlns:a16="http://schemas.microsoft.com/office/drawing/2014/main" id="{42CC3DB6-F070-4966-9567-2AC8FBFC9D5A}"/>
                </a:ext>
              </a:extLst>
            </p:cNvPr>
            <p:cNvSpPr/>
            <p:nvPr/>
          </p:nvSpPr>
          <p:spPr>
            <a:xfrm>
              <a:off x="1911251" y="1321493"/>
              <a:ext cx="573114" cy="383490"/>
            </a:xfrm>
            <a:prstGeom prst="rect">
              <a:avLst/>
            </a:prstGeom>
          </p:spPr>
          <p:txBody>
            <a:bodyPr wrap="none">
              <a:spAutoFit/>
            </a:bodyPr>
            <a:lstStyle/>
            <a:p>
              <a:pPr defTabSz="703174"/>
              <a:r>
                <a:rPr lang="zh-CN" altLang="en-US" sz="1400" b="1" dirty="0">
                  <a:solidFill>
                    <a:srgbClr val="FFFFFF"/>
                  </a:solidFill>
                  <a:latin typeface="微软雅黑"/>
                  <a:ea typeface="微软雅黑"/>
                </a:rPr>
                <a:t>在此输入标题</a:t>
              </a:r>
            </a:p>
          </p:txBody>
        </p:sp>
        <p:sp>
          <p:nvSpPr>
            <p:cNvPr id="65" name="矩形 64">
              <a:extLst>
                <a:ext uri="{FF2B5EF4-FFF2-40B4-BE49-F238E27FC236}">
                  <a16:creationId xmlns="" xmlns:a16="http://schemas.microsoft.com/office/drawing/2014/main" id="{4E855FAD-5DB2-47F7-9DF8-5F1719315C88}"/>
                </a:ext>
              </a:extLst>
            </p:cNvPr>
            <p:cNvSpPr/>
            <p:nvPr/>
          </p:nvSpPr>
          <p:spPr>
            <a:xfrm>
              <a:off x="1911251" y="1534720"/>
              <a:ext cx="1373453" cy="747804"/>
            </a:xfrm>
            <a:prstGeom prst="rect">
              <a:avLst/>
            </a:prstGeom>
          </p:spPr>
          <p:txBody>
            <a:bodyPr wrap="square" anchor="ctr">
              <a:spAutoFit/>
            </a:bodyPr>
            <a:lstStyle/>
            <a:p>
              <a:pPr defTabSz="703174"/>
              <a:r>
                <a:rPr lang="zh-CN" altLang="en-US" sz="1100" dirty="0">
                  <a:solidFill>
                    <a:srgbClr val="FFFFFF"/>
                  </a:solidFill>
                  <a:latin typeface="微软雅黑"/>
                  <a:ea typeface="微软雅黑"/>
                  <a:cs typeface="Segoe UI" panose="020B0502040204020203" pitchFamily="34" charset="0"/>
                </a:rPr>
                <a:t>请在此输入详细文字信息和简介</a:t>
              </a:r>
              <a:r>
                <a:rPr lang="en-US" altLang="zh-CN" sz="1100" dirty="0">
                  <a:solidFill>
                    <a:srgbClr val="FFFFFF"/>
                  </a:solidFill>
                  <a:latin typeface="微软雅黑"/>
                  <a:ea typeface="微软雅黑"/>
                  <a:cs typeface="Segoe UI" panose="020B0502040204020203" pitchFamily="34" charset="0"/>
                </a:rPr>
                <a:t>,</a:t>
              </a:r>
              <a:r>
                <a:rPr lang="zh-CN" altLang="en-US" sz="1100" dirty="0">
                  <a:solidFill>
                    <a:srgbClr val="FFFFFF"/>
                  </a:solidFill>
                  <a:latin typeface="微软雅黑"/>
                  <a:ea typeface="微软雅黑"/>
                  <a:cs typeface="Segoe UI" panose="020B0502040204020203" pitchFamily="34" charset="0"/>
                </a:rPr>
                <a:t>请在此输入详细文字信息和简介</a:t>
              </a:r>
              <a:r>
                <a:rPr lang="en-US" altLang="zh-CN" sz="1100" dirty="0">
                  <a:solidFill>
                    <a:srgbClr val="FFFFFF"/>
                  </a:solidFill>
                  <a:latin typeface="微软雅黑"/>
                  <a:ea typeface="微软雅黑"/>
                  <a:cs typeface="Segoe UI" panose="020B0502040204020203" pitchFamily="34" charset="0"/>
                </a:rPr>
                <a:t>,</a:t>
              </a:r>
              <a:r>
                <a:rPr lang="zh-CN" altLang="en-US" sz="1100" dirty="0">
                  <a:solidFill>
                    <a:srgbClr val="FFFFFF"/>
                  </a:solidFill>
                  <a:latin typeface="微软雅黑"/>
                  <a:ea typeface="微软雅黑"/>
                  <a:cs typeface="Segoe UI" panose="020B0502040204020203" pitchFamily="34" charset="0"/>
                </a:rPr>
                <a:t>请在此输入详细文字信息和简介</a:t>
              </a:r>
              <a:r>
                <a:rPr lang="en-US" altLang="zh-CN" sz="1100" dirty="0">
                  <a:solidFill>
                    <a:srgbClr val="FFFFFF"/>
                  </a:solidFill>
                  <a:latin typeface="微软雅黑"/>
                  <a:ea typeface="微软雅黑"/>
                  <a:cs typeface="Segoe UI" panose="020B0502040204020203" pitchFamily="34" charset="0"/>
                </a:rPr>
                <a:t>.</a:t>
              </a:r>
            </a:p>
          </p:txBody>
        </p:sp>
      </p:grpSp>
      <p:sp>
        <p:nvSpPr>
          <p:cNvPr id="66" name="文本框 33">
            <a:extLst>
              <a:ext uri="{FF2B5EF4-FFF2-40B4-BE49-F238E27FC236}">
                <a16:creationId xmlns="" xmlns:a16="http://schemas.microsoft.com/office/drawing/2014/main" id="{88A05022-AA0F-422E-BEA7-4270E1912885}"/>
              </a:ext>
            </a:extLst>
          </p:cNvPr>
          <p:cNvSpPr txBox="1"/>
          <p:nvPr/>
        </p:nvSpPr>
        <p:spPr>
          <a:xfrm>
            <a:off x="582265" y="346150"/>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67" name="矩形 66">
            <a:extLst>
              <a:ext uri="{FF2B5EF4-FFF2-40B4-BE49-F238E27FC236}">
                <a16:creationId xmlns="" xmlns:a16="http://schemas.microsoft.com/office/drawing/2014/main" id="{6E3B7B38-85D9-40E4-A80F-B5262047790E}"/>
              </a:ext>
            </a:extLst>
          </p:cNvPr>
          <p:cNvSpPr/>
          <p:nvPr/>
        </p:nvSpPr>
        <p:spPr>
          <a:xfrm>
            <a:off x="825161" y="683379"/>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Tree>
    <p:extLst>
      <p:ext uri="{BB962C8B-B14F-4D97-AF65-F5344CB8AC3E}">
        <p14:creationId xmlns:p14="http://schemas.microsoft.com/office/powerpoint/2010/main" val="1132873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67"/>
                                        </p:tgtEl>
                                        <p:attrNameLst>
                                          <p:attrName>style.visibility</p:attrName>
                                        </p:attrNameLst>
                                      </p:cBhvr>
                                      <p:to>
                                        <p:strVal val="visible"/>
                                      </p:to>
                                    </p:set>
                                    <p:animEffect transition="in" filter="fade">
                                      <p:cBhvr>
                                        <p:cTn id="12" dur="1000"/>
                                        <p:tgtEl>
                                          <p:spTgt spid="67"/>
                                        </p:tgtEl>
                                      </p:cBhvr>
                                    </p:animEffect>
                                    <p:anim calcmode="lin" valueType="num">
                                      <p:cBhvr>
                                        <p:cTn id="13" dur="1000" fill="hold"/>
                                        <p:tgtEl>
                                          <p:spTgt spid="67"/>
                                        </p:tgtEl>
                                        <p:attrNameLst>
                                          <p:attrName>ppt_x</p:attrName>
                                        </p:attrNameLst>
                                      </p:cBhvr>
                                      <p:tavLst>
                                        <p:tav tm="0">
                                          <p:val>
                                            <p:strVal val="#ppt_x"/>
                                          </p:val>
                                        </p:tav>
                                        <p:tav tm="100000">
                                          <p:val>
                                            <p:strVal val="#ppt_x"/>
                                          </p:val>
                                        </p:tav>
                                      </p:tavLst>
                                    </p:anim>
                                    <p:anim calcmode="lin" valueType="num">
                                      <p:cBhvr>
                                        <p:cTn id="14" dur="1000" fill="hold"/>
                                        <p:tgtEl>
                                          <p:spTgt spid="67"/>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1000"/>
                                        <p:tgtEl>
                                          <p:spTgt spid="36"/>
                                        </p:tgtEl>
                                      </p:cBhvr>
                                    </p:animEffect>
                                    <p:anim calcmode="lin" valueType="num">
                                      <p:cBhvr>
                                        <p:cTn id="19" dur="1000" fill="hold"/>
                                        <p:tgtEl>
                                          <p:spTgt spid="36"/>
                                        </p:tgtEl>
                                        <p:attrNameLst>
                                          <p:attrName>ppt_x</p:attrName>
                                        </p:attrNameLst>
                                      </p:cBhvr>
                                      <p:tavLst>
                                        <p:tav tm="0">
                                          <p:val>
                                            <p:strVal val="#ppt_x"/>
                                          </p:val>
                                        </p:tav>
                                        <p:tav tm="100000">
                                          <p:val>
                                            <p:strVal val="#ppt_x"/>
                                          </p:val>
                                        </p:tav>
                                      </p:tavLst>
                                    </p:anim>
                                    <p:anim calcmode="lin" valueType="num">
                                      <p:cBhvr>
                                        <p:cTn id="20" dur="1000" fill="hold"/>
                                        <p:tgtEl>
                                          <p:spTgt spid="36"/>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nodeType="afterEffect">
                                  <p:stCondLst>
                                    <p:cond delay="0"/>
                                  </p:stCondLst>
                                  <p:childTnLst>
                                    <p:set>
                                      <p:cBhvr>
                                        <p:cTn id="23" dur="1" fill="hold">
                                          <p:stCondLst>
                                            <p:cond delay="0"/>
                                          </p:stCondLst>
                                        </p:cTn>
                                        <p:tgtEl>
                                          <p:spTgt spid="39"/>
                                        </p:tgtEl>
                                        <p:attrNameLst>
                                          <p:attrName>style.visibility</p:attrName>
                                        </p:attrNameLst>
                                      </p:cBhvr>
                                      <p:to>
                                        <p:strVal val="visible"/>
                                      </p:to>
                                    </p:set>
                                    <p:animEffect transition="in" filter="fade">
                                      <p:cBhvr>
                                        <p:cTn id="24" dur="1000"/>
                                        <p:tgtEl>
                                          <p:spTgt spid="39"/>
                                        </p:tgtEl>
                                      </p:cBhvr>
                                    </p:animEffect>
                                    <p:anim calcmode="lin" valueType="num">
                                      <p:cBhvr>
                                        <p:cTn id="25" dur="1000" fill="hold"/>
                                        <p:tgtEl>
                                          <p:spTgt spid="39"/>
                                        </p:tgtEl>
                                        <p:attrNameLst>
                                          <p:attrName>ppt_x</p:attrName>
                                        </p:attrNameLst>
                                      </p:cBhvr>
                                      <p:tavLst>
                                        <p:tav tm="0">
                                          <p:val>
                                            <p:strVal val="#ppt_x"/>
                                          </p:val>
                                        </p:tav>
                                        <p:tav tm="100000">
                                          <p:val>
                                            <p:strVal val="#ppt_x"/>
                                          </p:val>
                                        </p:tav>
                                      </p:tavLst>
                                    </p:anim>
                                    <p:anim calcmode="lin" valueType="num">
                                      <p:cBhvr>
                                        <p:cTn id="26" dur="1000" fill="hold"/>
                                        <p:tgtEl>
                                          <p:spTgt spid="39"/>
                                        </p:tgtEl>
                                        <p:attrNameLst>
                                          <p:attrName>ppt_y</p:attrName>
                                        </p:attrNameLst>
                                      </p:cBhvr>
                                      <p:tavLst>
                                        <p:tav tm="0">
                                          <p:val>
                                            <p:strVal val="#ppt_y+.1"/>
                                          </p:val>
                                        </p:tav>
                                        <p:tav tm="100000">
                                          <p:val>
                                            <p:strVal val="#ppt_y"/>
                                          </p:val>
                                        </p:tav>
                                      </p:tavLst>
                                    </p:anim>
                                  </p:childTnLst>
                                </p:cTn>
                              </p:par>
                              <p:par>
                                <p:cTn id="27" presetID="2" presetClass="entr" presetSubtype="8" fill="hold" nodeType="withEffect">
                                  <p:stCondLst>
                                    <p:cond delay="500"/>
                                  </p:stCondLst>
                                  <p:childTnLst>
                                    <p:set>
                                      <p:cBhvr>
                                        <p:cTn id="28" dur="1" fill="hold">
                                          <p:stCondLst>
                                            <p:cond delay="0"/>
                                          </p:stCondLst>
                                        </p:cTn>
                                        <p:tgtEl>
                                          <p:spTgt spid="42"/>
                                        </p:tgtEl>
                                        <p:attrNameLst>
                                          <p:attrName>style.visibility</p:attrName>
                                        </p:attrNameLst>
                                      </p:cBhvr>
                                      <p:to>
                                        <p:strVal val="visible"/>
                                      </p:to>
                                    </p:set>
                                    <p:anim calcmode="lin" valueType="num">
                                      <p:cBhvr additive="base">
                                        <p:cTn id="29" dur="500" fill="hold"/>
                                        <p:tgtEl>
                                          <p:spTgt spid="42"/>
                                        </p:tgtEl>
                                        <p:attrNameLst>
                                          <p:attrName>ppt_x</p:attrName>
                                        </p:attrNameLst>
                                      </p:cBhvr>
                                      <p:tavLst>
                                        <p:tav tm="0">
                                          <p:val>
                                            <p:strVal val="0-#ppt_w/2"/>
                                          </p:val>
                                        </p:tav>
                                        <p:tav tm="100000">
                                          <p:val>
                                            <p:strVal val="#ppt_x"/>
                                          </p:val>
                                        </p:tav>
                                      </p:tavLst>
                                    </p:anim>
                                    <p:anim calcmode="lin" valueType="num">
                                      <p:cBhvr additive="base">
                                        <p:cTn id="30" dur="500" fill="hold"/>
                                        <p:tgtEl>
                                          <p:spTgt spid="42"/>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500"/>
                                  </p:stCondLst>
                                  <p:childTnLst>
                                    <p:set>
                                      <p:cBhvr>
                                        <p:cTn id="32" dur="1" fill="hold">
                                          <p:stCondLst>
                                            <p:cond delay="0"/>
                                          </p:stCondLst>
                                        </p:cTn>
                                        <p:tgtEl>
                                          <p:spTgt spid="54"/>
                                        </p:tgtEl>
                                        <p:attrNameLst>
                                          <p:attrName>style.visibility</p:attrName>
                                        </p:attrNameLst>
                                      </p:cBhvr>
                                      <p:to>
                                        <p:strVal val="visible"/>
                                      </p:to>
                                    </p:set>
                                    <p:anim calcmode="lin" valueType="num">
                                      <p:cBhvr additive="base">
                                        <p:cTn id="33" dur="500" fill="hold"/>
                                        <p:tgtEl>
                                          <p:spTgt spid="54"/>
                                        </p:tgtEl>
                                        <p:attrNameLst>
                                          <p:attrName>ppt_x</p:attrName>
                                        </p:attrNameLst>
                                      </p:cBhvr>
                                      <p:tavLst>
                                        <p:tav tm="0">
                                          <p:val>
                                            <p:strVal val="1+#ppt_w/2"/>
                                          </p:val>
                                        </p:tav>
                                        <p:tav tm="100000">
                                          <p:val>
                                            <p:strVal val="#ppt_x"/>
                                          </p:val>
                                        </p:tav>
                                      </p:tavLst>
                                    </p:anim>
                                    <p:anim calcmode="lin" valueType="num">
                                      <p:cBhvr additive="base">
                                        <p:cTn id="34" dur="500" fill="hold"/>
                                        <p:tgtEl>
                                          <p:spTgt spid="54"/>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1000"/>
                                  </p:stCondLst>
                                  <p:childTnLst>
                                    <p:set>
                                      <p:cBhvr>
                                        <p:cTn id="36" dur="1" fill="hold">
                                          <p:stCondLst>
                                            <p:cond delay="0"/>
                                          </p:stCondLst>
                                        </p:cTn>
                                        <p:tgtEl>
                                          <p:spTgt spid="45"/>
                                        </p:tgtEl>
                                        <p:attrNameLst>
                                          <p:attrName>style.visibility</p:attrName>
                                        </p:attrNameLst>
                                      </p:cBhvr>
                                      <p:to>
                                        <p:strVal val="visible"/>
                                      </p:to>
                                    </p:set>
                                    <p:anim calcmode="lin" valueType="num">
                                      <p:cBhvr additive="base">
                                        <p:cTn id="37" dur="500" fill="hold"/>
                                        <p:tgtEl>
                                          <p:spTgt spid="45"/>
                                        </p:tgtEl>
                                        <p:attrNameLst>
                                          <p:attrName>ppt_x</p:attrName>
                                        </p:attrNameLst>
                                      </p:cBhvr>
                                      <p:tavLst>
                                        <p:tav tm="0">
                                          <p:val>
                                            <p:strVal val="0-#ppt_w/2"/>
                                          </p:val>
                                        </p:tav>
                                        <p:tav tm="100000">
                                          <p:val>
                                            <p:strVal val="#ppt_x"/>
                                          </p:val>
                                        </p:tav>
                                      </p:tavLst>
                                    </p:anim>
                                    <p:anim calcmode="lin" valueType="num">
                                      <p:cBhvr additive="base">
                                        <p:cTn id="38" dur="500" fill="hold"/>
                                        <p:tgtEl>
                                          <p:spTgt spid="45"/>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1000"/>
                                  </p:stCondLst>
                                  <p:childTnLst>
                                    <p:set>
                                      <p:cBhvr>
                                        <p:cTn id="40" dur="1" fill="hold">
                                          <p:stCondLst>
                                            <p:cond delay="0"/>
                                          </p:stCondLst>
                                        </p:cTn>
                                        <p:tgtEl>
                                          <p:spTgt spid="57"/>
                                        </p:tgtEl>
                                        <p:attrNameLst>
                                          <p:attrName>style.visibility</p:attrName>
                                        </p:attrNameLst>
                                      </p:cBhvr>
                                      <p:to>
                                        <p:strVal val="visible"/>
                                      </p:to>
                                    </p:set>
                                    <p:anim calcmode="lin" valueType="num">
                                      <p:cBhvr additive="base">
                                        <p:cTn id="41" dur="500" fill="hold"/>
                                        <p:tgtEl>
                                          <p:spTgt spid="57"/>
                                        </p:tgtEl>
                                        <p:attrNameLst>
                                          <p:attrName>ppt_x</p:attrName>
                                        </p:attrNameLst>
                                      </p:cBhvr>
                                      <p:tavLst>
                                        <p:tav tm="0">
                                          <p:val>
                                            <p:strVal val="1+#ppt_w/2"/>
                                          </p:val>
                                        </p:tav>
                                        <p:tav tm="100000">
                                          <p:val>
                                            <p:strVal val="#ppt_x"/>
                                          </p:val>
                                        </p:tav>
                                      </p:tavLst>
                                    </p:anim>
                                    <p:anim calcmode="lin" valueType="num">
                                      <p:cBhvr additive="base">
                                        <p:cTn id="42" dur="500" fill="hold"/>
                                        <p:tgtEl>
                                          <p:spTgt spid="57"/>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1500"/>
                                  </p:stCondLst>
                                  <p:childTnLst>
                                    <p:set>
                                      <p:cBhvr>
                                        <p:cTn id="44" dur="1" fill="hold">
                                          <p:stCondLst>
                                            <p:cond delay="0"/>
                                          </p:stCondLst>
                                        </p:cTn>
                                        <p:tgtEl>
                                          <p:spTgt spid="48"/>
                                        </p:tgtEl>
                                        <p:attrNameLst>
                                          <p:attrName>style.visibility</p:attrName>
                                        </p:attrNameLst>
                                      </p:cBhvr>
                                      <p:to>
                                        <p:strVal val="visible"/>
                                      </p:to>
                                    </p:set>
                                    <p:anim calcmode="lin" valueType="num">
                                      <p:cBhvr additive="base">
                                        <p:cTn id="45" dur="500" fill="hold"/>
                                        <p:tgtEl>
                                          <p:spTgt spid="48"/>
                                        </p:tgtEl>
                                        <p:attrNameLst>
                                          <p:attrName>ppt_x</p:attrName>
                                        </p:attrNameLst>
                                      </p:cBhvr>
                                      <p:tavLst>
                                        <p:tav tm="0">
                                          <p:val>
                                            <p:strVal val="0-#ppt_w/2"/>
                                          </p:val>
                                        </p:tav>
                                        <p:tav tm="100000">
                                          <p:val>
                                            <p:strVal val="#ppt_x"/>
                                          </p:val>
                                        </p:tav>
                                      </p:tavLst>
                                    </p:anim>
                                    <p:anim calcmode="lin" valueType="num">
                                      <p:cBhvr additive="base">
                                        <p:cTn id="46" dur="500" fill="hold"/>
                                        <p:tgtEl>
                                          <p:spTgt spid="48"/>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1500"/>
                                  </p:stCondLst>
                                  <p:childTnLst>
                                    <p:set>
                                      <p:cBhvr>
                                        <p:cTn id="48" dur="1" fill="hold">
                                          <p:stCondLst>
                                            <p:cond delay="0"/>
                                          </p:stCondLst>
                                        </p:cTn>
                                        <p:tgtEl>
                                          <p:spTgt spid="60"/>
                                        </p:tgtEl>
                                        <p:attrNameLst>
                                          <p:attrName>style.visibility</p:attrName>
                                        </p:attrNameLst>
                                      </p:cBhvr>
                                      <p:to>
                                        <p:strVal val="visible"/>
                                      </p:to>
                                    </p:set>
                                    <p:anim calcmode="lin" valueType="num">
                                      <p:cBhvr additive="base">
                                        <p:cTn id="49" dur="500" fill="hold"/>
                                        <p:tgtEl>
                                          <p:spTgt spid="60"/>
                                        </p:tgtEl>
                                        <p:attrNameLst>
                                          <p:attrName>ppt_x</p:attrName>
                                        </p:attrNameLst>
                                      </p:cBhvr>
                                      <p:tavLst>
                                        <p:tav tm="0">
                                          <p:val>
                                            <p:strVal val="1+#ppt_w/2"/>
                                          </p:val>
                                        </p:tav>
                                        <p:tav tm="100000">
                                          <p:val>
                                            <p:strVal val="#ppt_x"/>
                                          </p:val>
                                        </p:tav>
                                      </p:tavLst>
                                    </p:anim>
                                    <p:anim calcmode="lin" valueType="num">
                                      <p:cBhvr additive="base">
                                        <p:cTn id="50" dur="500" fill="hold"/>
                                        <p:tgtEl>
                                          <p:spTgt spid="60"/>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2000"/>
                                  </p:stCondLst>
                                  <p:childTnLst>
                                    <p:set>
                                      <p:cBhvr>
                                        <p:cTn id="52" dur="1" fill="hold">
                                          <p:stCondLst>
                                            <p:cond delay="0"/>
                                          </p:stCondLst>
                                        </p:cTn>
                                        <p:tgtEl>
                                          <p:spTgt spid="51"/>
                                        </p:tgtEl>
                                        <p:attrNameLst>
                                          <p:attrName>style.visibility</p:attrName>
                                        </p:attrNameLst>
                                      </p:cBhvr>
                                      <p:to>
                                        <p:strVal val="visible"/>
                                      </p:to>
                                    </p:set>
                                    <p:anim calcmode="lin" valueType="num">
                                      <p:cBhvr additive="base">
                                        <p:cTn id="53" dur="500" fill="hold"/>
                                        <p:tgtEl>
                                          <p:spTgt spid="51"/>
                                        </p:tgtEl>
                                        <p:attrNameLst>
                                          <p:attrName>ppt_x</p:attrName>
                                        </p:attrNameLst>
                                      </p:cBhvr>
                                      <p:tavLst>
                                        <p:tav tm="0">
                                          <p:val>
                                            <p:strVal val="0-#ppt_w/2"/>
                                          </p:val>
                                        </p:tav>
                                        <p:tav tm="100000">
                                          <p:val>
                                            <p:strVal val="#ppt_x"/>
                                          </p:val>
                                        </p:tav>
                                      </p:tavLst>
                                    </p:anim>
                                    <p:anim calcmode="lin" valueType="num">
                                      <p:cBhvr additive="base">
                                        <p:cTn id="54" dur="500" fill="hold"/>
                                        <p:tgtEl>
                                          <p:spTgt spid="51"/>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2000"/>
                                  </p:stCondLst>
                                  <p:childTnLst>
                                    <p:set>
                                      <p:cBhvr>
                                        <p:cTn id="56" dur="1" fill="hold">
                                          <p:stCondLst>
                                            <p:cond delay="0"/>
                                          </p:stCondLst>
                                        </p:cTn>
                                        <p:tgtEl>
                                          <p:spTgt spid="63"/>
                                        </p:tgtEl>
                                        <p:attrNameLst>
                                          <p:attrName>style.visibility</p:attrName>
                                        </p:attrNameLst>
                                      </p:cBhvr>
                                      <p:to>
                                        <p:strVal val="visible"/>
                                      </p:to>
                                    </p:set>
                                    <p:anim calcmode="lin" valueType="num">
                                      <p:cBhvr additive="base">
                                        <p:cTn id="57" dur="500" fill="hold"/>
                                        <p:tgtEl>
                                          <p:spTgt spid="63"/>
                                        </p:tgtEl>
                                        <p:attrNameLst>
                                          <p:attrName>ppt_x</p:attrName>
                                        </p:attrNameLst>
                                      </p:cBhvr>
                                      <p:tavLst>
                                        <p:tav tm="0">
                                          <p:val>
                                            <p:strVal val="1+#ppt_w/2"/>
                                          </p:val>
                                        </p:tav>
                                        <p:tav tm="100000">
                                          <p:val>
                                            <p:strVal val="#ppt_x"/>
                                          </p:val>
                                        </p:tav>
                                      </p:tavLst>
                                    </p:anim>
                                    <p:anim calcmode="lin" valueType="num">
                                      <p:cBhvr additive="base">
                                        <p:cTn id="58" dur="500" fill="hold"/>
                                        <p:tgtEl>
                                          <p:spTgt spid="6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6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任意多边形 20"/>
          <p:cNvSpPr/>
          <p:nvPr/>
        </p:nvSpPr>
        <p:spPr>
          <a:xfrm rot="9000000">
            <a:off x="786604" y="1870429"/>
            <a:ext cx="2530978" cy="2397113"/>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FFFF"/>
          </a:solidFill>
          <a:ln w="12700" cap="flat" cmpd="sng" algn="ctr">
            <a:noFill/>
            <a:prstDash val="solid"/>
            <a:miter lim="800000"/>
          </a:ln>
          <a:effectLst>
            <a:outerShdw blurRad="533400" dist="1308100" dir="7920000" algn="ctr" rotWithShape="0">
              <a:srgbClr val="000000">
                <a:alpha val="39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22" name="文本框 4"/>
          <p:cNvSpPr txBox="1"/>
          <p:nvPr/>
        </p:nvSpPr>
        <p:spPr>
          <a:xfrm>
            <a:off x="467945" y="242857"/>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23" name="矩形 22"/>
          <p:cNvSpPr/>
          <p:nvPr/>
        </p:nvSpPr>
        <p:spPr>
          <a:xfrm>
            <a:off x="710842" y="580085"/>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24" name="文本框 6"/>
          <p:cNvSpPr txBox="1"/>
          <p:nvPr/>
        </p:nvSpPr>
        <p:spPr>
          <a:xfrm>
            <a:off x="968927" y="3068985"/>
            <a:ext cx="2162728" cy="765936"/>
          </a:xfrm>
          <a:prstGeom prst="rect">
            <a:avLst/>
          </a:prstGeom>
          <a:noFill/>
        </p:spPr>
        <p:txBody>
          <a:bodyPr wrap="square" lIns="70317" tIns="35159" rIns="70317" bIns="35159" rtlCol="0">
            <a:spAutoFit/>
          </a:bodyPr>
          <a:lstStyle/>
          <a:p>
            <a:pPr algn="ctr" defTabSz="703174"/>
            <a:r>
              <a:rPr lang="zh-CN" altLang="en-US" sz="1100" dirty="0">
                <a:solidFill>
                  <a:srgbClr val="000000">
                    <a:lumMod val="75000"/>
                    <a:lumOff val="25000"/>
                  </a:srgbClr>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a:t>
            </a:r>
            <a:endParaRPr lang="zh-CN" altLang="en-US" sz="1100" dirty="0">
              <a:solidFill>
                <a:srgbClr val="FFFFFF"/>
              </a:solidFill>
              <a:latin typeface="微软雅黑" panose="020B0503020204020204" pitchFamily="34" charset="-122"/>
              <a:ea typeface="微软雅黑" panose="020B0503020204020204" pitchFamily="34" charset="-122"/>
            </a:endParaRPr>
          </a:p>
        </p:txBody>
      </p:sp>
      <p:grpSp>
        <p:nvGrpSpPr>
          <p:cNvPr id="25" name="组合 24"/>
          <p:cNvGrpSpPr/>
          <p:nvPr/>
        </p:nvGrpSpPr>
        <p:grpSpPr>
          <a:xfrm>
            <a:off x="1503929" y="2119786"/>
            <a:ext cx="1092721" cy="752256"/>
            <a:chOff x="655638" y="788988"/>
            <a:chExt cx="6742112" cy="4337050"/>
          </a:xfrm>
          <a:solidFill>
            <a:srgbClr val="000000">
              <a:lumMod val="75000"/>
              <a:lumOff val="25000"/>
            </a:srgbClr>
          </a:solidFill>
        </p:grpSpPr>
        <p:sp>
          <p:nvSpPr>
            <p:cNvPr id="26" name="Freeform 6"/>
            <p:cNvSpPr>
              <a:spLocks/>
            </p:cNvSpPr>
            <p:nvPr/>
          </p:nvSpPr>
          <p:spPr bwMode="auto">
            <a:xfrm>
              <a:off x="1914525" y="788988"/>
              <a:ext cx="4202113" cy="4337050"/>
            </a:xfrm>
            <a:custGeom>
              <a:avLst/>
              <a:gdLst>
                <a:gd name="T0" fmla="*/ 8 w 1119"/>
                <a:gd name="T1" fmla="*/ 1154 h 1154"/>
                <a:gd name="T2" fmla="*/ 216 w 1119"/>
                <a:gd name="T3" fmla="*/ 887 h 1154"/>
                <a:gd name="T4" fmla="*/ 369 w 1119"/>
                <a:gd name="T5" fmla="*/ 851 h 1154"/>
                <a:gd name="T6" fmla="*/ 419 w 1119"/>
                <a:gd name="T7" fmla="*/ 784 h 1154"/>
                <a:gd name="T8" fmla="*/ 419 w 1119"/>
                <a:gd name="T9" fmla="*/ 764 h 1154"/>
                <a:gd name="T10" fmla="*/ 397 w 1119"/>
                <a:gd name="T11" fmla="*/ 688 h 1154"/>
                <a:gd name="T12" fmla="*/ 367 w 1119"/>
                <a:gd name="T13" fmla="*/ 597 h 1154"/>
                <a:gd name="T14" fmla="*/ 362 w 1119"/>
                <a:gd name="T15" fmla="*/ 556 h 1154"/>
                <a:gd name="T16" fmla="*/ 327 w 1119"/>
                <a:gd name="T17" fmla="*/ 519 h 1154"/>
                <a:gd name="T18" fmla="*/ 305 w 1119"/>
                <a:gd name="T19" fmla="*/ 436 h 1154"/>
                <a:gd name="T20" fmla="*/ 324 w 1119"/>
                <a:gd name="T21" fmla="*/ 381 h 1154"/>
                <a:gd name="T22" fmla="*/ 309 w 1119"/>
                <a:gd name="T23" fmla="*/ 195 h 1154"/>
                <a:gd name="T24" fmla="*/ 509 w 1119"/>
                <a:gd name="T25" fmla="*/ 7 h 1154"/>
                <a:gd name="T26" fmla="*/ 663 w 1119"/>
                <a:gd name="T27" fmla="*/ 19 h 1154"/>
                <a:gd name="T28" fmla="*/ 821 w 1119"/>
                <a:gd name="T29" fmla="*/ 233 h 1154"/>
                <a:gd name="T30" fmla="*/ 801 w 1119"/>
                <a:gd name="T31" fmla="*/ 381 h 1154"/>
                <a:gd name="T32" fmla="*/ 821 w 1119"/>
                <a:gd name="T33" fmla="*/ 432 h 1154"/>
                <a:gd name="T34" fmla="*/ 794 w 1119"/>
                <a:gd name="T35" fmla="*/ 530 h 1154"/>
                <a:gd name="T36" fmla="*/ 769 w 1119"/>
                <a:gd name="T37" fmla="*/ 559 h 1154"/>
                <a:gd name="T38" fmla="*/ 765 w 1119"/>
                <a:gd name="T39" fmla="*/ 556 h 1154"/>
                <a:gd name="T40" fmla="*/ 753 w 1119"/>
                <a:gd name="T41" fmla="*/ 630 h 1154"/>
                <a:gd name="T42" fmla="*/ 716 w 1119"/>
                <a:gd name="T43" fmla="*/ 706 h 1154"/>
                <a:gd name="T44" fmla="*/ 706 w 1119"/>
                <a:gd name="T45" fmla="*/ 733 h 1154"/>
                <a:gd name="T46" fmla="*/ 710 w 1119"/>
                <a:gd name="T47" fmla="*/ 806 h 1154"/>
                <a:gd name="T48" fmla="*/ 740 w 1119"/>
                <a:gd name="T49" fmla="*/ 844 h 1154"/>
                <a:gd name="T50" fmla="*/ 871 w 1119"/>
                <a:gd name="T51" fmla="*/ 878 h 1154"/>
                <a:gd name="T52" fmla="*/ 1088 w 1119"/>
                <a:gd name="T53" fmla="*/ 1023 h 1154"/>
                <a:gd name="T54" fmla="*/ 1119 w 1119"/>
                <a:gd name="T55" fmla="*/ 1154 h 1154"/>
                <a:gd name="T56" fmla="*/ 8 w 1119"/>
                <a:gd name="T57" fmla="*/ 1154 h 1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19" h="1154">
                  <a:moveTo>
                    <a:pt x="8" y="1154"/>
                  </a:moveTo>
                  <a:cubicBezTo>
                    <a:pt x="0" y="1032"/>
                    <a:pt x="92" y="915"/>
                    <a:pt x="216" y="887"/>
                  </a:cubicBezTo>
                  <a:cubicBezTo>
                    <a:pt x="267" y="875"/>
                    <a:pt x="318" y="863"/>
                    <a:pt x="369" y="851"/>
                  </a:cubicBezTo>
                  <a:cubicBezTo>
                    <a:pt x="405" y="843"/>
                    <a:pt x="420" y="820"/>
                    <a:pt x="419" y="784"/>
                  </a:cubicBezTo>
                  <a:cubicBezTo>
                    <a:pt x="418" y="778"/>
                    <a:pt x="419" y="771"/>
                    <a:pt x="419" y="764"/>
                  </a:cubicBezTo>
                  <a:cubicBezTo>
                    <a:pt x="424" y="736"/>
                    <a:pt x="419" y="711"/>
                    <a:pt x="397" y="688"/>
                  </a:cubicBezTo>
                  <a:cubicBezTo>
                    <a:pt x="374" y="664"/>
                    <a:pt x="373" y="629"/>
                    <a:pt x="367" y="597"/>
                  </a:cubicBezTo>
                  <a:cubicBezTo>
                    <a:pt x="365" y="584"/>
                    <a:pt x="364" y="570"/>
                    <a:pt x="362" y="556"/>
                  </a:cubicBezTo>
                  <a:cubicBezTo>
                    <a:pt x="339" y="554"/>
                    <a:pt x="332" y="538"/>
                    <a:pt x="327" y="519"/>
                  </a:cubicBezTo>
                  <a:cubicBezTo>
                    <a:pt x="320" y="491"/>
                    <a:pt x="311" y="464"/>
                    <a:pt x="305" y="436"/>
                  </a:cubicBezTo>
                  <a:cubicBezTo>
                    <a:pt x="301" y="415"/>
                    <a:pt x="300" y="393"/>
                    <a:pt x="324" y="381"/>
                  </a:cubicBezTo>
                  <a:cubicBezTo>
                    <a:pt x="305" y="320"/>
                    <a:pt x="298" y="257"/>
                    <a:pt x="309" y="195"/>
                  </a:cubicBezTo>
                  <a:cubicBezTo>
                    <a:pt x="326" y="96"/>
                    <a:pt x="408" y="21"/>
                    <a:pt x="509" y="7"/>
                  </a:cubicBezTo>
                  <a:cubicBezTo>
                    <a:pt x="562" y="0"/>
                    <a:pt x="613" y="1"/>
                    <a:pt x="663" y="19"/>
                  </a:cubicBezTo>
                  <a:cubicBezTo>
                    <a:pt x="758" y="52"/>
                    <a:pt x="818" y="132"/>
                    <a:pt x="821" y="233"/>
                  </a:cubicBezTo>
                  <a:cubicBezTo>
                    <a:pt x="822" y="283"/>
                    <a:pt x="819" y="333"/>
                    <a:pt x="801" y="381"/>
                  </a:cubicBezTo>
                  <a:cubicBezTo>
                    <a:pt x="824" y="391"/>
                    <a:pt x="826" y="412"/>
                    <a:pt x="821" y="432"/>
                  </a:cubicBezTo>
                  <a:cubicBezTo>
                    <a:pt x="814" y="465"/>
                    <a:pt x="806" y="498"/>
                    <a:pt x="794" y="530"/>
                  </a:cubicBezTo>
                  <a:cubicBezTo>
                    <a:pt x="791" y="541"/>
                    <a:pt x="778" y="550"/>
                    <a:pt x="769" y="559"/>
                  </a:cubicBezTo>
                  <a:cubicBezTo>
                    <a:pt x="768" y="558"/>
                    <a:pt x="766" y="557"/>
                    <a:pt x="765" y="556"/>
                  </a:cubicBezTo>
                  <a:cubicBezTo>
                    <a:pt x="761" y="580"/>
                    <a:pt x="757" y="605"/>
                    <a:pt x="753" y="630"/>
                  </a:cubicBezTo>
                  <a:cubicBezTo>
                    <a:pt x="748" y="659"/>
                    <a:pt x="735" y="684"/>
                    <a:pt x="716" y="706"/>
                  </a:cubicBezTo>
                  <a:cubicBezTo>
                    <a:pt x="710" y="713"/>
                    <a:pt x="706" y="724"/>
                    <a:pt x="706" y="733"/>
                  </a:cubicBezTo>
                  <a:cubicBezTo>
                    <a:pt x="706" y="757"/>
                    <a:pt x="709" y="782"/>
                    <a:pt x="710" y="806"/>
                  </a:cubicBezTo>
                  <a:cubicBezTo>
                    <a:pt x="711" y="827"/>
                    <a:pt x="722" y="839"/>
                    <a:pt x="740" y="844"/>
                  </a:cubicBezTo>
                  <a:cubicBezTo>
                    <a:pt x="783" y="856"/>
                    <a:pt x="826" y="871"/>
                    <a:pt x="871" y="878"/>
                  </a:cubicBezTo>
                  <a:cubicBezTo>
                    <a:pt x="965" y="895"/>
                    <a:pt x="1041" y="937"/>
                    <a:pt x="1088" y="1023"/>
                  </a:cubicBezTo>
                  <a:cubicBezTo>
                    <a:pt x="1110" y="1063"/>
                    <a:pt x="1119" y="1107"/>
                    <a:pt x="1119" y="1154"/>
                  </a:cubicBezTo>
                  <a:cubicBezTo>
                    <a:pt x="749" y="1154"/>
                    <a:pt x="379" y="1154"/>
                    <a:pt x="8" y="11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lumMod val="65000"/>
                    <a:lumOff val="35000"/>
                  </a:srgbClr>
                </a:solidFill>
                <a:effectLst/>
                <a:uLnTx/>
                <a:uFillTx/>
                <a:latin typeface="Arial"/>
                <a:ea typeface="微软雅黑"/>
                <a:cs typeface="+mn-cs"/>
              </a:endParaRPr>
            </a:p>
          </p:txBody>
        </p:sp>
        <p:sp>
          <p:nvSpPr>
            <p:cNvPr id="27" name="Freeform 7"/>
            <p:cNvSpPr>
              <a:spLocks/>
            </p:cNvSpPr>
            <p:nvPr/>
          </p:nvSpPr>
          <p:spPr bwMode="auto">
            <a:xfrm>
              <a:off x="5264150" y="1517650"/>
              <a:ext cx="2133600" cy="2890838"/>
            </a:xfrm>
            <a:custGeom>
              <a:avLst/>
              <a:gdLst>
                <a:gd name="T0" fmla="*/ 568 w 568"/>
                <a:gd name="T1" fmla="*/ 769 h 769"/>
                <a:gd name="T2" fmla="*/ 544 w 568"/>
                <a:gd name="T3" fmla="*/ 769 h 769"/>
                <a:gd name="T4" fmla="*/ 270 w 568"/>
                <a:gd name="T5" fmla="*/ 769 h 769"/>
                <a:gd name="T6" fmla="*/ 237 w 568"/>
                <a:gd name="T7" fmla="*/ 752 h 769"/>
                <a:gd name="T8" fmla="*/ 40 w 568"/>
                <a:gd name="T9" fmla="*/ 630 h 769"/>
                <a:gd name="T10" fmla="*/ 20 w 568"/>
                <a:gd name="T11" fmla="*/ 628 h 769"/>
                <a:gd name="T12" fmla="*/ 42 w 568"/>
                <a:gd name="T13" fmla="*/ 597 h 769"/>
                <a:gd name="T14" fmla="*/ 107 w 568"/>
                <a:gd name="T15" fmla="*/ 579 h 769"/>
                <a:gd name="T16" fmla="*/ 136 w 568"/>
                <a:gd name="T17" fmla="*/ 539 h 769"/>
                <a:gd name="T18" fmla="*/ 135 w 568"/>
                <a:gd name="T19" fmla="*/ 506 h 769"/>
                <a:gd name="T20" fmla="*/ 0 w 568"/>
                <a:gd name="T21" fmla="*/ 468 h 769"/>
                <a:gd name="T22" fmla="*/ 39 w 568"/>
                <a:gd name="T23" fmla="*/ 250 h 769"/>
                <a:gd name="T24" fmla="*/ 39 w 568"/>
                <a:gd name="T25" fmla="*/ 200 h 769"/>
                <a:gd name="T26" fmla="*/ 46 w 568"/>
                <a:gd name="T27" fmla="*/ 144 h 769"/>
                <a:gd name="T28" fmla="*/ 209 w 568"/>
                <a:gd name="T29" fmla="*/ 2 h 769"/>
                <a:gd name="T30" fmla="*/ 289 w 568"/>
                <a:gd name="T31" fmla="*/ 7 h 769"/>
                <a:gd name="T32" fmla="*/ 415 w 568"/>
                <a:gd name="T33" fmla="*/ 150 h 769"/>
                <a:gd name="T34" fmla="*/ 420 w 568"/>
                <a:gd name="T35" fmla="*/ 238 h 769"/>
                <a:gd name="T36" fmla="*/ 419 w 568"/>
                <a:gd name="T37" fmla="*/ 334 h 769"/>
                <a:gd name="T38" fmla="*/ 457 w 568"/>
                <a:gd name="T39" fmla="*/ 468 h 769"/>
                <a:gd name="T40" fmla="*/ 323 w 568"/>
                <a:gd name="T41" fmla="*/ 502 h 769"/>
                <a:gd name="T42" fmla="*/ 325 w 568"/>
                <a:gd name="T43" fmla="*/ 560 h 769"/>
                <a:gd name="T44" fmla="*/ 351 w 568"/>
                <a:gd name="T45" fmla="*/ 581 h 769"/>
                <a:gd name="T46" fmla="*/ 447 w 568"/>
                <a:gd name="T47" fmla="*/ 609 h 769"/>
                <a:gd name="T48" fmla="*/ 565 w 568"/>
                <a:gd name="T49" fmla="*/ 746 h 769"/>
                <a:gd name="T50" fmla="*/ 568 w 568"/>
                <a:gd name="T51" fmla="*/ 769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68" h="769">
                  <a:moveTo>
                    <a:pt x="568" y="769"/>
                  </a:moveTo>
                  <a:cubicBezTo>
                    <a:pt x="558" y="769"/>
                    <a:pt x="551" y="769"/>
                    <a:pt x="544" y="769"/>
                  </a:cubicBezTo>
                  <a:cubicBezTo>
                    <a:pt x="452" y="769"/>
                    <a:pt x="361" y="769"/>
                    <a:pt x="270" y="769"/>
                  </a:cubicBezTo>
                  <a:cubicBezTo>
                    <a:pt x="254" y="769"/>
                    <a:pt x="247" y="765"/>
                    <a:pt x="237" y="752"/>
                  </a:cubicBezTo>
                  <a:cubicBezTo>
                    <a:pt x="188" y="685"/>
                    <a:pt x="126" y="637"/>
                    <a:pt x="40" y="630"/>
                  </a:cubicBezTo>
                  <a:cubicBezTo>
                    <a:pt x="33" y="629"/>
                    <a:pt x="27" y="628"/>
                    <a:pt x="20" y="628"/>
                  </a:cubicBezTo>
                  <a:cubicBezTo>
                    <a:pt x="14" y="607"/>
                    <a:pt x="28" y="602"/>
                    <a:pt x="42" y="597"/>
                  </a:cubicBezTo>
                  <a:cubicBezTo>
                    <a:pt x="63" y="591"/>
                    <a:pt x="85" y="584"/>
                    <a:pt x="107" y="579"/>
                  </a:cubicBezTo>
                  <a:cubicBezTo>
                    <a:pt x="129" y="574"/>
                    <a:pt x="138" y="561"/>
                    <a:pt x="136" y="539"/>
                  </a:cubicBezTo>
                  <a:cubicBezTo>
                    <a:pt x="134" y="528"/>
                    <a:pt x="135" y="518"/>
                    <a:pt x="135" y="506"/>
                  </a:cubicBezTo>
                  <a:cubicBezTo>
                    <a:pt x="88" y="499"/>
                    <a:pt x="42" y="498"/>
                    <a:pt x="0" y="468"/>
                  </a:cubicBezTo>
                  <a:cubicBezTo>
                    <a:pt x="46" y="401"/>
                    <a:pt x="40" y="325"/>
                    <a:pt x="39" y="250"/>
                  </a:cubicBezTo>
                  <a:cubicBezTo>
                    <a:pt x="39" y="233"/>
                    <a:pt x="38" y="216"/>
                    <a:pt x="39" y="200"/>
                  </a:cubicBezTo>
                  <a:cubicBezTo>
                    <a:pt x="41" y="181"/>
                    <a:pt x="42" y="162"/>
                    <a:pt x="46" y="144"/>
                  </a:cubicBezTo>
                  <a:cubicBezTo>
                    <a:pt x="64" y="56"/>
                    <a:pt x="120" y="7"/>
                    <a:pt x="209" y="2"/>
                  </a:cubicBezTo>
                  <a:cubicBezTo>
                    <a:pt x="236" y="0"/>
                    <a:pt x="263" y="2"/>
                    <a:pt x="289" y="7"/>
                  </a:cubicBezTo>
                  <a:cubicBezTo>
                    <a:pt x="359" y="22"/>
                    <a:pt x="403" y="73"/>
                    <a:pt x="415" y="150"/>
                  </a:cubicBezTo>
                  <a:cubicBezTo>
                    <a:pt x="419" y="179"/>
                    <a:pt x="419" y="209"/>
                    <a:pt x="420" y="238"/>
                  </a:cubicBezTo>
                  <a:cubicBezTo>
                    <a:pt x="420" y="270"/>
                    <a:pt x="419" y="302"/>
                    <a:pt x="419" y="334"/>
                  </a:cubicBezTo>
                  <a:cubicBezTo>
                    <a:pt x="419" y="381"/>
                    <a:pt x="427" y="427"/>
                    <a:pt x="457" y="468"/>
                  </a:cubicBezTo>
                  <a:cubicBezTo>
                    <a:pt x="417" y="497"/>
                    <a:pt x="371" y="497"/>
                    <a:pt x="323" y="502"/>
                  </a:cubicBezTo>
                  <a:cubicBezTo>
                    <a:pt x="323" y="521"/>
                    <a:pt x="321" y="541"/>
                    <a:pt x="325" y="560"/>
                  </a:cubicBezTo>
                  <a:cubicBezTo>
                    <a:pt x="327" y="569"/>
                    <a:pt x="341" y="578"/>
                    <a:pt x="351" y="581"/>
                  </a:cubicBezTo>
                  <a:cubicBezTo>
                    <a:pt x="382" y="592"/>
                    <a:pt x="414" y="601"/>
                    <a:pt x="447" y="609"/>
                  </a:cubicBezTo>
                  <a:cubicBezTo>
                    <a:pt x="517" y="628"/>
                    <a:pt x="550" y="679"/>
                    <a:pt x="565" y="746"/>
                  </a:cubicBezTo>
                  <a:cubicBezTo>
                    <a:pt x="566" y="752"/>
                    <a:pt x="566" y="759"/>
                    <a:pt x="568" y="7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lumMod val="65000"/>
                    <a:lumOff val="35000"/>
                  </a:srgbClr>
                </a:solidFill>
                <a:effectLst/>
                <a:uLnTx/>
                <a:uFillTx/>
                <a:latin typeface="Arial"/>
                <a:ea typeface="微软雅黑"/>
                <a:cs typeface="+mn-cs"/>
              </a:endParaRPr>
            </a:p>
          </p:txBody>
        </p:sp>
        <p:sp>
          <p:nvSpPr>
            <p:cNvPr id="28" name="Freeform 8"/>
            <p:cNvSpPr>
              <a:spLocks/>
            </p:cNvSpPr>
            <p:nvPr/>
          </p:nvSpPr>
          <p:spPr bwMode="auto">
            <a:xfrm>
              <a:off x="655638" y="1484313"/>
              <a:ext cx="2133600" cy="2924175"/>
            </a:xfrm>
            <a:custGeom>
              <a:avLst/>
              <a:gdLst>
                <a:gd name="T0" fmla="*/ 245 w 568"/>
                <a:gd name="T1" fmla="*/ 511 h 778"/>
                <a:gd name="T2" fmla="*/ 112 w 568"/>
                <a:gd name="T3" fmla="*/ 478 h 778"/>
                <a:gd name="T4" fmla="*/ 151 w 568"/>
                <a:gd name="T5" fmla="*/ 318 h 778"/>
                <a:gd name="T6" fmla="*/ 153 w 568"/>
                <a:gd name="T7" fmla="*/ 171 h 778"/>
                <a:gd name="T8" fmla="*/ 366 w 568"/>
                <a:gd name="T9" fmla="*/ 12 h 778"/>
                <a:gd name="T10" fmla="*/ 526 w 568"/>
                <a:gd name="T11" fmla="*/ 178 h 778"/>
                <a:gd name="T12" fmla="*/ 529 w 568"/>
                <a:gd name="T13" fmla="*/ 275 h 778"/>
                <a:gd name="T14" fmla="*/ 568 w 568"/>
                <a:gd name="T15" fmla="*/ 476 h 778"/>
                <a:gd name="T16" fmla="*/ 434 w 568"/>
                <a:gd name="T17" fmla="*/ 514 h 778"/>
                <a:gd name="T18" fmla="*/ 435 w 568"/>
                <a:gd name="T19" fmla="*/ 564 h 778"/>
                <a:gd name="T20" fmla="*/ 450 w 568"/>
                <a:gd name="T21" fmla="*/ 582 h 778"/>
                <a:gd name="T22" fmla="*/ 514 w 568"/>
                <a:gd name="T23" fmla="*/ 603 h 778"/>
                <a:gd name="T24" fmla="*/ 540 w 568"/>
                <a:gd name="T25" fmla="*/ 612 h 778"/>
                <a:gd name="T26" fmla="*/ 550 w 568"/>
                <a:gd name="T27" fmla="*/ 630 h 778"/>
                <a:gd name="T28" fmla="*/ 534 w 568"/>
                <a:gd name="T29" fmla="*/ 638 h 778"/>
                <a:gd name="T30" fmla="*/ 326 w 568"/>
                <a:gd name="T31" fmla="*/ 769 h 778"/>
                <a:gd name="T32" fmla="*/ 313 w 568"/>
                <a:gd name="T33" fmla="*/ 778 h 778"/>
                <a:gd name="T34" fmla="*/ 7 w 568"/>
                <a:gd name="T35" fmla="*/ 778 h 778"/>
                <a:gd name="T36" fmla="*/ 3 w 568"/>
                <a:gd name="T37" fmla="*/ 776 h 778"/>
                <a:gd name="T38" fmla="*/ 102 w 568"/>
                <a:gd name="T39" fmla="*/ 626 h 778"/>
                <a:gd name="T40" fmla="*/ 186 w 568"/>
                <a:gd name="T41" fmla="*/ 601 h 778"/>
                <a:gd name="T42" fmla="*/ 245 w 568"/>
                <a:gd name="T43" fmla="*/ 511 h 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68" h="778">
                  <a:moveTo>
                    <a:pt x="245" y="511"/>
                  </a:moveTo>
                  <a:cubicBezTo>
                    <a:pt x="199" y="507"/>
                    <a:pt x="153" y="506"/>
                    <a:pt x="112" y="478"/>
                  </a:cubicBezTo>
                  <a:cubicBezTo>
                    <a:pt x="148" y="429"/>
                    <a:pt x="151" y="374"/>
                    <a:pt x="151" y="318"/>
                  </a:cubicBezTo>
                  <a:cubicBezTo>
                    <a:pt x="150" y="269"/>
                    <a:pt x="147" y="219"/>
                    <a:pt x="153" y="171"/>
                  </a:cubicBezTo>
                  <a:cubicBezTo>
                    <a:pt x="168" y="44"/>
                    <a:pt x="253" y="0"/>
                    <a:pt x="366" y="12"/>
                  </a:cubicBezTo>
                  <a:cubicBezTo>
                    <a:pt x="463" y="22"/>
                    <a:pt x="517" y="80"/>
                    <a:pt x="526" y="178"/>
                  </a:cubicBezTo>
                  <a:cubicBezTo>
                    <a:pt x="529" y="210"/>
                    <a:pt x="530" y="243"/>
                    <a:pt x="529" y="275"/>
                  </a:cubicBezTo>
                  <a:cubicBezTo>
                    <a:pt x="528" y="345"/>
                    <a:pt x="527" y="414"/>
                    <a:pt x="568" y="476"/>
                  </a:cubicBezTo>
                  <a:cubicBezTo>
                    <a:pt x="528" y="506"/>
                    <a:pt x="481" y="508"/>
                    <a:pt x="434" y="514"/>
                  </a:cubicBezTo>
                  <a:cubicBezTo>
                    <a:pt x="434" y="531"/>
                    <a:pt x="433" y="548"/>
                    <a:pt x="435" y="564"/>
                  </a:cubicBezTo>
                  <a:cubicBezTo>
                    <a:pt x="436" y="571"/>
                    <a:pt x="443" y="580"/>
                    <a:pt x="450" y="582"/>
                  </a:cubicBezTo>
                  <a:cubicBezTo>
                    <a:pt x="471" y="590"/>
                    <a:pt x="493" y="596"/>
                    <a:pt x="514" y="603"/>
                  </a:cubicBezTo>
                  <a:cubicBezTo>
                    <a:pt x="523" y="605"/>
                    <a:pt x="533" y="607"/>
                    <a:pt x="540" y="612"/>
                  </a:cubicBezTo>
                  <a:cubicBezTo>
                    <a:pt x="545" y="616"/>
                    <a:pt x="547" y="624"/>
                    <a:pt x="550" y="630"/>
                  </a:cubicBezTo>
                  <a:cubicBezTo>
                    <a:pt x="545" y="633"/>
                    <a:pt x="540" y="637"/>
                    <a:pt x="534" y="638"/>
                  </a:cubicBezTo>
                  <a:cubicBezTo>
                    <a:pt x="441" y="645"/>
                    <a:pt x="377" y="696"/>
                    <a:pt x="326" y="769"/>
                  </a:cubicBezTo>
                  <a:cubicBezTo>
                    <a:pt x="323" y="773"/>
                    <a:pt x="317" y="778"/>
                    <a:pt x="313" y="778"/>
                  </a:cubicBezTo>
                  <a:cubicBezTo>
                    <a:pt x="211" y="778"/>
                    <a:pt x="109" y="778"/>
                    <a:pt x="7" y="778"/>
                  </a:cubicBezTo>
                  <a:cubicBezTo>
                    <a:pt x="6" y="778"/>
                    <a:pt x="4" y="777"/>
                    <a:pt x="3" y="776"/>
                  </a:cubicBezTo>
                  <a:cubicBezTo>
                    <a:pt x="0" y="717"/>
                    <a:pt x="47" y="644"/>
                    <a:pt x="102" y="626"/>
                  </a:cubicBezTo>
                  <a:cubicBezTo>
                    <a:pt x="130" y="617"/>
                    <a:pt x="158" y="608"/>
                    <a:pt x="186" y="601"/>
                  </a:cubicBezTo>
                  <a:cubicBezTo>
                    <a:pt x="247" y="585"/>
                    <a:pt x="253" y="576"/>
                    <a:pt x="245" y="5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lumMod val="65000"/>
                    <a:lumOff val="35000"/>
                  </a:srgbClr>
                </a:solidFill>
                <a:effectLst/>
                <a:uLnTx/>
                <a:uFillTx/>
                <a:latin typeface="Arial"/>
                <a:ea typeface="微软雅黑"/>
                <a:cs typeface="+mn-cs"/>
              </a:endParaRPr>
            </a:p>
          </p:txBody>
        </p:sp>
      </p:grpSp>
      <p:cxnSp>
        <p:nvCxnSpPr>
          <p:cNvPr id="29" name="直接连接符 28"/>
          <p:cNvCxnSpPr/>
          <p:nvPr/>
        </p:nvCxnSpPr>
        <p:spPr>
          <a:xfrm>
            <a:off x="3873994" y="1353851"/>
            <a:ext cx="0" cy="3430269"/>
          </a:xfrm>
          <a:prstGeom prst="line">
            <a:avLst/>
          </a:prstGeom>
          <a:noFill/>
          <a:ln w="6350" cap="flat" cmpd="sng" algn="ctr">
            <a:solidFill>
              <a:srgbClr val="FFFFFF"/>
            </a:solidFill>
            <a:prstDash val="solid"/>
            <a:miter lim="800000"/>
          </a:ln>
          <a:effectLst>
            <a:outerShdw blurRad="241300" dist="127000" dir="5400000" algn="ctr" rotWithShape="0">
              <a:srgbClr val="000000">
                <a:alpha val="88000"/>
              </a:srgbClr>
            </a:outerShdw>
          </a:effectLst>
        </p:spPr>
      </p:cxnSp>
      <p:sp>
        <p:nvSpPr>
          <p:cNvPr id="30" name="任意多边形 29"/>
          <p:cNvSpPr/>
          <p:nvPr/>
        </p:nvSpPr>
        <p:spPr>
          <a:xfrm rot="9000000">
            <a:off x="4440360" y="1751244"/>
            <a:ext cx="334762" cy="317056"/>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FFFF"/>
          </a:solidFill>
          <a:ln w="12700" cap="flat" cmpd="sng" algn="ctr">
            <a:noFill/>
            <a:prstDash val="solid"/>
            <a:miter lim="800000"/>
          </a:ln>
          <a:effectLst>
            <a:outerShdw blurRad="342900" dist="215900" dir="7500000" algn="ctr" rotWithShape="0">
              <a:srgbClr val="000000">
                <a:alpha val="58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31" name="文本框 14"/>
          <p:cNvSpPr txBox="1"/>
          <p:nvPr/>
        </p:nvSpPr>
        <p:spPr>
          <a:xfrm>
            <a:off x="4753368" y="1699757"/>
            <a:ext cx="3737650" cy="578836"/>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a:t>
            </a:r>
          </a:p>
        </p:txBody>
      </p:sp>
      <p:sp>
        <p:nvSpPr>
          <p:cNvPr id="32" name="任意多边形 31"/>
          <p:cNvSpPr/>
          <p:nvPr/>
        </p:nvSpPr>
        <p:spPr>
          <a:xfrm rot="9000000">
            <a:off x="4440360" y="2491458"/>
            <a:ext cx="334762" cy="317056"/>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FFFF"/>
          </a:solidFill>
          <a:ln w="12700" cap="flat" cmpd="sng" algn="ctr">
            <a:noFill/>
            <a:prstDash val="solid"/>
            <a:miter lim="800000"/>
          </a:ln>
          <a:effectLst>
            <a:outerShdw blurRad="342900" dist="215900" dir="7500000" algn="ctr" rotWithShape="0">
              <a:srgbClr val="000000">
                <a:alpha val="58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33" name="文本框 16"/>
          <p:cNvSpPr txBox="1"/>
          <p:nvPr/>
        </p:nvSpPr>
        <p:spPr>
          <a:xfrm>
            <a:off x="4753368" y="2439970"/>
            <a:ext cx="3737650" cy="578836"/>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a:t>
            </a:r>
          </a:p>
        </p:txBody>
      </p:sp>
      <p:sp>
        <p:nvSpPr>
          <p:cNvPr id="34" name="任意多边形 33"/>
          <p:cNvSpPr/>
          <p:nvPr/>
        </p:nvSpPr>
        <p:spPr>
          <a:xfrm rot="9000000">
            <a:off x="4440360" y="3231671"/>
            <a:ext cx="334762" cy="317056"/>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FFFF"/>
          </a:solidFill>
          <a:ln w="12700" cap="flat" cmpd="sng" algn="ctr">
            <a:noFill/>
            <a:prstDash val="solid"/>
            <a:miter lim="800000"/>
          </a:ln>
          <a:effectLst>
            <a:outerShdw blurRad="342900" dist="215900" dir="7500000" algn="ctr" rotWithShape="0">
              <a:srgbClr val="000000">
                <a:alpha val="58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35" name="文本框 18"/>
          <p:cNvSpPr txBox="1"/>
          <p:nvPr/>
        </p:nvSpPr>
        <p:spPr>
          <a:xfrm>
            <a:off x="4753368" y="3180184"/>
            <a:ext cx="3737650" cy="578836"/>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a:t>
            </a:r>
          </a:p>
        </p:txBody>
      </p:sp>
      <p:sp>
        <p:nvSpPr>
          <p:cNvPr id="36" name="任意多边形 35"/>
          <p:cNvSpPr/>
          <p:nvPr/>
        </p:nvSpPr>
        <p:spPr>
          <a:xfrm rot="9000000">
            <a:off x="4440360" y="3971884"/>
            <a:ext cx="334762" cy="317056"/>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FFFF"/>
          </a:solidFill>
          <a:ln w="12700" cap="flat" cmpd="sng" algn="ctr">
            <a:noFill/>
            <a:prstDash val="solid"/>
            <a:miter lim="800000"/>
          </a:ln>
          <a:effectLst>
            <a:outerShdw blurRad="342900" dist="215900" dir="7500000" algn="ctr" rotWithShape="0">
              <a:srgbClr val="000000">
                <a:alpha val="58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37" name="文本框 20"/>
          <p:cNvSpPr txBox="1"/>
          <p:nvPr/>
        </p:nvSpPr>
        <p:spPr>
          <a:xfrm>
            <a:off x="4753368" y="3920397"/>
            <a:ext cx="3737650" cy="578836"/>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a:t>
            </a:r>
          </a:p>
        </p:txBody>
      </p:sp>
    </p:spTree>
    <p:extLst>
      <p:ext uri="{BB962C8B-B14F-4D97-AF65-F5344CB8AC3E}">
        <p14:creationId xmlns:p14="http://schemas.microsoft.com/office/powerpoint/2010/main" val="2240154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2"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p:tgtEl>
                                          <p:spTgt spid="21"/>
                                        </p:tgtEl>
                                        <p:attrNameLst>
                                          <p:attrName>ppt_x</p:attrName>
                                        </p:attrNameLst>
                                      </p:cBhvr>
                                      <p:tavLst>
                                        <p:tav tm="0">
                                          <p:val>
                                            <p:strVal val="#ppt_x+#ppt_w*1.125000"/>
                                          </p:val>
                                        </p:tav>
                                        <p:tav tm="100000">
                                          <p:val>
                                            <p:strVal val="#ppt_x"/>
                                          </p:val>
                                        </p:tav>
                                      </p:tavLst>
                                    </p:anim>
                                    <p:animEffect transition="in" filter="wipe(left)">
                                      <p:cBhvr>
                                        <p:cTn id="20" dur="500"/>
                                        <p:tgtEl>
                                          <p:spTgt spid="21"/>
                                        </p:tgtEl>
                                      </p:cBhvr>
                                    </p:animEffect>
                                  </p:childTnLst>
                                </p:cTn>
                              </p:par>
                            </p:childTnLst>
                          </p:cTn>
                        </p:par>
                        <p:par>
                          <p:cTn id="21" fill="hold">
                            <p:stCondLst>
                              <p:cond delay="500"/>
                            </p:stCondLst>
                            <p:childTnLst>
                              <p:par>
                                <p:cTn id="22" presetID="10" presetClass="entr" presetSubtype="0" fill="hold" grpId="0" nodeType="afterEffect">
                                  <p:stCondLst>
                                    <p:cond delay="0"/>
                                  </p:stCondLst>
                                  <p:iterate type="wd">
                                    <p:tmPct val="10000"/>
                                  </p:iterate>
                                  <p:childTnLst>
                                    <p:set>
                                      <p:cBhvr>
                                        <p:cTn id="23" dur="1" fill="hold">
                                          <p:stCondLst>
                                            <p:cond delay="0"/>
                                          </p:stCondLst>
                                        </p:cTn>
                                        <p:tgtEl>
                                          <p:spTgt spid="24"/>
                                        </p:tgtEl>
                                        <p:attrNameLst>
                                          <p:attrName>style.visibility</p:attrName>
                                        </p:attrNameLst>
                                      </p:cBhvr>
                                      <p:to>
                                        <p:strVal val="visible"/>
                                      </p:to>
                                    </p:set>
                                    <p:animEffect transition="in" filter="fade">
                                      <p:cBhvr>
                                        <p:cTn id="24" dur="750"/>
                                        <p:tgtEl>
                                          <p:spTgt spid="24"/>
                                        </p:tgtEl>
                                      </p:cBhvr>
                                    </p:animEffect>
                                  </p:childTnLst>
                                </p:cTn>
                              </p:par>
                              <p:par>
                                <p:cTn id="25" presetID="12" presetClass="entr" presetSubtype="1" fill="hold" nodeType="with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500"/>
                                        <p:tgtEl>
                                          <p:spTgt spid="25"/>
                                        </p:tgtEl>
                                        <p:attrNameLst>
                                          <p:attrName>ppt_y</p:attrName>
                                        </p:attrNameLst>
                                      </p:cBhvr>
                                      <p:tavLst>
                                        <p:tav tm="0">
                                          <p:val>
                                            <p:strVal val="#ppt_y-#ppt_h*1.125000"/>
                                          </p:val>
                                        </p:tav>
                                        <p:tav tm="100000">
                                          <p:val>
                                            <p:strVal val="#ppt_y"/>
                                          </p:val>
                                        </p:tav>
                                      </p:tavLst>
                                    </p:anim>
                                    <p:animEffect transition="in" filter="wipe(down)">
                                      <p:cBhvr>
                                        <p:cTn id="28" dur="500"/>
                                        <p:tgtEl>
                                          <p:spTgt spid="25"/>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29"/>
                                        </p:tgtEl>
                                        <p:attrNameLst>
                                          <p:attrName>style.visibility</p:attrName>
                                        </p:attrNameLst>
                                      </p:cBhvr>
                                      <p:to>
                                        <p:strVal val="visible"/>
                                      </p:to>
                                    </p:set>
                                    <p:animEffect transition="in" filter="wipe(down)">
                                      <p:cBhvr>
                                        <p:cTn id="33" dur="500"/>
                                        <p:tgtEl>
                                          <p:spTgt spid="29"/>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8" fill="hold" grpId="0" nodeType="click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additive="base">
                                        <p:cTn id="38" dur="500"/>
                                        <p:tgtEl>
                                          <p:spTgt spid="30"/>
                                        </p:tgtEl>
                                        <p:attrNameLst>
                                          <p:attrName>ppt_x</p:attrName>
                                        </p:attrNameLst>
                                      </p:cBhvr>
                                      <p:tavLst>
                                        <p:tav tm="0">
                                          <p:val>
                                            <p:strVal val="#ppt_x-#ppt_w*1.125000"/>
                                          </p:val>
                                        </p:tav>
                                        <p:tav tm="100000">
                                          <p:val>
                                            <p:strVal val="#ppt_x"/>
                                          </p:val>
                                        </p:tav>
                                      </p:tavLst>
                                    </p:anim>
                                    <p:animEffect transition="in" filter="wipe(right)">
                                      <p:cBhvr>
                                        <p:cTn id="39" dur="500"/>
                                        <p:tgtEl>
                                          <p:spTgt spid="30"/>
                                        </p:tgtEl>
                                      </p:cBhvr>
                                    </p:animEffect>
                                  </p:childTnLst>
                                </p:cTn>
                              </p:par>
                            </p:childTnLst>
                          </p:cTn>
                        </p:par>
                        <p:par>
                          <p:cTn id="40" fill="hold">
                            <p:stCondLst>
                              <p:cond delay="500"/>
                            </p:stCondLst>
                            <p:childTnLst>
                              <p:par>
                                <p:cTn id="41" presetID="10" presetClass="entr" presetSubtype="0" fill="hold" grpId="0" nodeType="afterEffect">
                                  <p:stCondLst>
                                    <p:cond delay="0"/>
                                  </p:stCondLst>
                                  <p:iterate type="wd">
                                    <p:tmPct val="10000"/>
                                  </p:iterate>
                                  <p:childTnLst>
                                    <p:set>
                                      <p:cBhvr>
                                        <p:cTn id="42" dur="1" fill="hold">
                                          <p:stCondLst>
                                            <p:cond delay="0"/>
                                          </p:stCondLst>
                                        </p:cTn>
                                        <p:tgtEl>
                                          <p:spTgt spid="31"/>
                                        </p:tgtEl>
                                        <p:attrNameLst>
                                          <p:attrName>style.visibility</p:attrName>
                                        </p:attrNameLst>
                                      </p:cBhvr>
                                      <p:to>
                                        <p:strVal val="visible"/>
                                      </p:to>
                                    </p:set>
                                    <p:animEffect transition="in" filter="fade">
                                      <p:cBhvr>
                                        <p:cTn id="43" dur="750"/>
                                        <p:tgtEl>
                                          <p:spTgt spid="31"/>
                                        </p:tgtEl>
                                      </p:cBhvr>
                                    </p:animEffect>
                                  </p:childTnLst>
                                </p:cTn>
                              </p:par>
                            </p:childTnLst>
                          </p:cTn>
                        </p:par>
                      </p:childTnLst>
                    </p:cTn>
                  </p:par>
                  <p:par>
                    <p:cTn id="44" fill="hold">
                      <p:stCondLst>
                        <p:cond delay="indefinite"/>
                      </p:stCondLst>
                      <p:childTnLst>
                        <p:par>
                          <p:cTn id="45" fill="hold">
                            <p:stCondLst>
                              <p:cond delay="0"/>
                            </p:stCondLst>
                            <p:childTnLst>
                              <p:par>
                                <p:cTn id="46" presetID="12" presetClass="entr" presetSubtype="8" fill="hold" grpId="0" nodeType="clickEffect">
                                  <p:stCondLst>
                                    <p:cond delay="0"/>
                                  </p:stCondLst>
                                  <p:childTnLst>
                                    <p:set>
                                      <p:cBhvr>
                                        <p:cTn id="47" dur="1" fill="hold">
                                          <p:stCondLst>
                                            <p:cond delay="0"/>
                                          </p:stCondLst>
                                        </p:cTn>
                                        <p:tgtEl>
                                          <p:spTgt spid="32"/>
                                        </p:tgtEl>
                                        <p:attrNameLst>
                                          <p:attrName>style.visibility</p:attrName>
                                        </p:attrNameLst>
                                      </p:cBhvr>
                                      <p:to>
                                        <p:strVal val="visible"/>
                                      </p:to>
                                    </p:set>
                                    <p:anim calcmode="lin" valueType="num">
                                      <p:cBhvr additive="base">
                                        <p:cTn id="48" dur="500"/>
                                        <p:tgtEl>
                                          <p:spTgt spid="32"/>
                                        </p:tgtEl>
                                        <p:attrNameLst>
                                          <p:attrName>ppt_x</p:attrName>
                                        </p:attrNameLst>
                                      </p:cBhvr>
                                      <p:tavLst>
                                        <p:tav tm="0">
                                          <p:val>
                                            <p:strVal val="#ppt_x-#ppt_w*1.125000"/>
                                          </p:val>
                                        </p:tav>
                                        <p:tav tm="100000">
                                          <p:val>
                                            <p:strVal val="#ppt_x"/>
                                          </p:val>
                                        </p:tav>
                                      </p:tavLst>
                                    </p:anim>
                                    <p:animEffect transition="in" filter="wipe(right)">
                                      <p:cBhvr>
                                        <p:cTn id="49" dur="500"/>
                                        <p:tgtEl>
                                          <p:spTgt spid="32"/>
                                        </p:tgtEl>
                                      </p:cBhvr>
                                    </p:animEffect>
                                  </p:childTnLst>
                                </p:cTn>
                              </p:par>
                            </p:childTnLst>
                          </p:cTn>
                        </p:par>
                        <p:par>
                          <p:cTn id="50" fill="hold">
                            <p:stCondLst>
                              <p:cond delay="500"/>
                            </p:stCondLst>
                            <p:childTnLst>
                              <p:par>
                                <p:cTn id="51" presetID="10" presetClass="entr" presetSubtype="0" fill="hold" grpId="0" nodeType="afterEffect">
                                  <p:stCondLst>
                                    <p:cond delay="0"/>
                                  </p:stCondLst>
                                  <p:iterate type="wd">
                                    <p:tmPct val="10000"/>
                                  </p:iterate>
                                  <p:childTnLst>
                                    <p:set>
                                      <p:cBhvr>
                                        <p:cTn id="52" dur="1" fill="hold">
                                          <p:stCondLst>
                                            <p:cond delay="0"/>
                                          </p:stCondLst>
                                        </p:cTn>
                                        <p:tgtEl>
                                          <p:spTgt spid="33"/>
                                        </p:tgtEl>
                                        <p:attrNameLst>
                                          <p:attrName>style.visibility</p:attrName>
                                        </p:attrNameLst>
                                      </p:cBhvr>
                                      <p:to>
                                        <p:strVal val="visible"/>
                                      </p:to>
                                    </p:set>
                                    <p:animEffect transition="in" filter="fade">
                                      <p:cBhvr>
                                        <p:cTn id="53" dur="750"/>
                                        <p:tgtEl>
                                          <p:spTgt spid="33"/>
                                        </p:tgtEl>
                                      </p:cBhvr>
                                    </p:animEffect>
                                  </p:childTnLst>
                                </p:cTn>
                              </p:par>
                            </p:childTnLst>
                          </p:cTn>
                        </p:par>
                      </p:childTnLst>
                    </p:cTn>
                  </p:par>
                  <p:par>
                    <p:cTn id="54" fill="hold">
                      <p:stCondLst>
                        <p:cond delay="indefinite"/>
                      </p:stCondLst>
                      <p:childTnLst>
                        <p:par>
                          <p:cTn id="55" fill="hold">
                            <p:stCondLst>
                              <p:cond delay="0"/>
                            </p:stCondLst>
                            <p:childTnLst>
                              <p:par>
                                <p:cTn id="56" presetID="12" presetClass="entr" presetSubtype="8" fill="hold" grpId="0" nodeType="clickEffect">
                                  <p:stCondLst>
                                    <p:cond delay="0"/>
                                  </p:stCondLst>
                                  <p:childTnLst>
                                    <p:set>
                                      <p:cBhvr>
                                        <p:cTn id="57" dur="1" fill="hold">
                                          <p:stCondLst>
                                            <p:cond delay="0"/>
                                          </p:stCondLst>
                                        </p:cTn>
                                        <p:tgtEl>
                                          <p:spTgt spid="34"/>
                                        </p:tgtEl>
                                        <p:attrNameLst>
                                          <p:attrName>style.visibility</p:attrName>
                                        </p:attrNameLst>
                                      </p:cBhvr>
                                      <p:to>
                                        <p:strVal val="visible"/>
                                      </p:to>
                                    </p:set>
                                    <p:anim calcmode="lin" valueType="num">
                                      <p:cBhvr additive="base">
                                        <p:cTn id="58" dur="500"/>
                                        <p:tgtEl>
                                          <p:spTgt spid="34"/>
                                        </p:tgtEl>
                                        <p:attrNameLst>
                                          <p:attrName>ppt_x</p:attrName>
                                        </p:attrNameLst>
                                      </p:cBhvr>
                                      <p:tavLst>
                                        <p:tav tm="0">
                                          <p:val>
                                            <p:strVal val="#ppt_x-#ppt_w*1.125000"/>
                                          </p:val>
                                        </p:tav>
                                        <p:tav tm="100000">
                                          <p:val>
                                            <p:strVal val="#ppt_x"/>
                                          </p:val>
                                        </p:tav>
                                      </p:tavLst>
                                    </p:anim>
                                    <p:animEffect transition="in" filter="wipe(right)">
                                      <p:cBhvr>
                                        <p:cTn id="59" dur="500"/>
                                        <p:tgtEl>
                                          <p:spTgt spid="34"/>
                                        </p:tgtEl>
                                      </p:cBhvr>
                                    </p:animEffect>
                                  </p:childTnLst>
                                </p:cTn>
                              </p:par>
                            </p:childTnLst>
                          </p:cTn>
                        </p:par>
                        <p:par>
                          <p:cTn id="60" fill="hold">
                            <p:stCondLst>
                              <p:cond delay="500"/>
                            </p:stCondLst>
                            <p:childTnLst>
                              <p:par>
                                <p:cTn id="61" presetID="10" presetClass="entr" presetSubtype="0" fill="hold" grpId="0" nodeType="afterEffect">
                                  <p:stCondLst>
                                    <p:cond delay="0"/>
                                  </p:stCondLst>
                                  <p:iterate type="wd">
                                    <p:tmPct val="10000"/>
                                  </p:iterate>
                                  <p:childTnLst>
                                    <p:set>
                                      <p:cBhvr>
                                        <p:cTn id="62" dur="1" fill="hold">
                                          <p:stCondLst>
                                            <p:cond delay="0"/>
                                          </p:stCondLst>
                                        </p:cTn>
                                        <p:tgtEl>
                                          <p:spTgt spid="35"/>
                                        </p:tgtEl>
                                        <p:attrNameLst>
                                          <p:attrName>style.visibility</p:attrName>
                                        </p:attrNameLst>
                                      </p:cBhvr>
                                      <p:to>
                                        <p:strVal val="visible"/>
                                      </p:to>
                                    </p:set>
                                    <p:animEffect transition="in" filter="fade">
                                      <p:cBhvr>
                                        <p:cTn id="63" dur="750"/>
                                        <p:tgtEl>
                                          <p:spTgt spid="35"/>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8" fill="hold" grpId="0" nodeType="clickEffect">
                                  <p:stCondLst>
                                    <p:cond delay="0"/>
                                  </p:stCondLst>
                                  <p:childTnLst>
                                    <p:set>
                                      <p:cBhvr>
                                        <p:cTn id="67" dur="1" fill="hold">
                                          <p:stCondLst>
                                            <p:cond delay="0"/>
                                          </p:stCondLst>
                                        </p:cTn>
                                        <p:tgtEl>
                                          <p:spTgt spid="36"/>
                                        </p:tgtEl>
                                        <p:attrNameLst>
                                          <p:attrName>style.visibility</p:attrName>
                                        </p:attrNameLst>
                                      </p:cBhvr>
                                      <p:to>
                                        <p:strVal val="visible"/>
                                      </p:to>
                                    </p:set>
                                    <p:anim calcmode="lin" valueType="num">
                                      <p:cBhvr additive="base">
                                        <p:cTn id="68" dur="500"/>
                                        <p:tgtEl>
                                          <p:spTgt spid="36"/>
                                        </p:tgtEl>
                                        <p:attrNameLst>
                                          <p:attrName>ppt_x</p:attrName>
                                        </p:attrNameLst>
                                      </p:cBhvr>
                                      <p:tavLst>
                                        <p:tav tm="0">
                                          <p:val>
                                            <p:strVal val="#ppt_x-#ppt_w*1.125000"/>
                                          </p:val>
                                        </p:tav>
                                        <p:tav tm="100000">
                                          <p:val>
                                            <p:strVal val="#ppt_x"/>
                                          </p:val>
                                        </p:tav>
                                      </p:tavLst>
                                    </p:anim>
                                    <p:animEffect transition="in" filter="wipe(right)">
                                      <p:cBhvr>
                                        <p:cTn id="69" dur="500"/>
                                        <p:tgtEl>
                                          <p:spTgt spid="36"/>
                                        </p:tgtEl>
                                      </p:cBhvr>
                                    </p:animEffect>
                                  </p:childTnLst>
                                </p:cTn>
                              </p:par>
                            </p:childTnLst>
                          </p:cTn>
                        </p:par>
                        <p:par>
                          <p:cTn id="70" fill="hold">
                            <p:stCondLst>
                              <p:cond delay="500"/>
                            </p:stCondLst>
                            <p:childTnLst>
                              <p:par>
                                <p:cTn id="71" presetID="10" presetClass="entr" presetSubtype="0" fill="hold" grpId="0" nodeType="afterEffect">
                                  <p:stCondLst>
                                    <p:cond delay="0"/>
                                  </p:stCondLst>
                                  <p:iterate type="wd">
                                    <p:tmPct val="10000"/>
                                  </p:iterate>
                                  <p:childTnLst>
                                    <p:set>
                                      <p:cBhvr>
                                        <p:cTn id="72" dur="1" fill="hold">
                                          <p:stCondLst>
                                            <p:cond delay="0"/>
                                          </p:stCondLst>
                                        </p:cTn>
                                        <p:tgtEl>
                                          <p:spTgt spid="37"/>
                                        </p:tgtEl>
                                        <p:attrNameLst>
                                          <p:attrName>style.visibility</p:attrName>
                                        </p:attrNameLst>
                                      </p:cBhvr>
                                      <p:to>
                                        <p:strVal val="visible"/>
                                      </p:to>
                                    </p:set>
                                    <p:animEffect transition="in" filter="fade">
                                      <p:cBhvr>
                                        <p:cTn id="73"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p:bldP spid="23" grpId="0"/>
      <p:bldP spid="24" grpId="0"/>
      <p:bldP spid="30" grpId="0" animBg="1"/>
      <p:bldP spid="31" grpId="0"/>
      <p:bldP spid="32" grpId="0" animBg="1"/>
      <p:bldP spid="33" grpId="0"/>
      <p:bldP spid="34" grpId="0" animBg="1"/>
      <p:bldP spid="35" grpId="0"/>
      <p:bldP spid="36" grpId="0" animBg="1"/>
      <p:bldP spid="3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文本框 2"/>
          <p:cNvSpPr txBox="1"/>
          <p:nvPr/>
        </p:nvSpPr>
        <p:spPr>
          <a:xfrm>
            <a:off x="467945" y="223807"/>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50" name="矩形 49"/>
          <p:cNvSpPr/>
          <p:nvPr/>
        </p:nvSpPr>
        <p:spPr>
          <a:xfrm>
            <a:off x="710842" y="561035"/>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cxnSp>
        <p:nvCxnSpPr>
          <p:cNvPr id="51" name="直接连接符 50"/>
          <p:cNvCxnSpPr/>
          <p:nvPr/>
        </p:nvCxnSpPr>
        <p:spPr>
          <a:xfrm>
            <a:off x="1029111" y="2315296"/>
            <a:ext cx="2307295" cy="0"/>
          </a:xfrm>
          <a:prstGeom prst="line">
            <a:avLst/>
          </a:prstGeom>
          <a:noFill/>
          <a:ln w="6350" cap="flat" cmpd="sng" algn="ctr">
            <a:solidFill>
              <a:srgbClr val="FFFFFF"/>
            </a:solidFill>
            <a:prstDash val="solid"/>
            <a:miter lim="800000"/>
          </a:ln>
          <a:effectLst>
            <a:outerShdw blurRad="241300" dist="127000" dir="5400000" algn="ctr" rotWithShape="0">
              <a:srgbClr val="000000">
                <a:alpha val="88000"/>
              </a:srgbClr>
            </a:outerShdw>
          </a:effectLst>
        </p:spPr>
      </p:cxnSp>
      <p:cxnSp>
        <p:nvCxnSpPr>
          <p:cNvPr id="52" name="直接连接符 51"/>
          <p:cNvCxnSpPr/>
          <p:nvPr/>
        </p:nvCxnSpPr>
        <p:spPr>
          <a:xfrm>
            <a:off x="5440098" y="2315296"/>
            <a:ext cx="2307295" cy="0"/>
          </a:xfrm>
          <a:prstGeom prst="line">
            <a:avLst/>
          </a:prstGeom>
          <a:noFill/>
          <a:ln w="6350" cap="flat" cmpd="sng" algn="ctr">
            <a:solidFill>
              <a:srgbClr val="FFFFFF"/>
            </a:solidFill>
            <a:prstDash val="solid"/>
            <a:miter lim="800000"/>
          </a:ln>
          <a:effectLst>
            <a:outerShdw blurRad="241300" dist="127000" dir="5400000" algn="ctr" rotWithShape="0">
              <a:srgbClr val="000000">
                <a:alpha val="88000"/>
              </a:srgbClr>
            </a:outerShdw>
          </a:effectLst>
        </p:spPr>
      </p:cxnSp>
      <p:cxnSp>
        <p:nvCxnSpPr>
          <p:cNvPr id="53" name="直接连接符 52"/>
          <p:cNvCxnSpPr/>
          <p:nvPr/>
        </p:nvCxnSpPr>
        <p:spPr>
          <a:xfrm>
            <a:off x="5996931" y="3327393"/>
            <a:ext cx="2307295" cy="0"/>
          </a:xfrm>
          <a:prstGeom prst="line">
            <a:avLst/>
          </a:prstGeom>
          <a:noFill/>
          <a:ln w="6350" cap="flat" cmpd="sng" algn="ctr">
            <a:solidFill>
              <a:srgbClr val="FFFFFF"/>
            </a:solidFill>
            <a:prstDash val="solid"/>
            <a:miter lim="800000"/>
          </a:ln>
          <a:effectLst>
            <a:outerShdw blurRad="241300" dist="127000" dir="5400000" algn="ctr" rotWithShape="0">
              <a:srgbClr val="000000">
                <a:alpha val="88000"/>
              </a:srgbClr>
            </a:outerShdw>
          </a:effectLst>
        </p:spPr>
      </p:cxnSp>
      <p:cxnSp>
        <p:nvCxnSpPr>
          <p:cNvPr id="54" name="直接连接符 53"/>
          <p:cNvCxnSpPr/>
          <p:nvPr/>
        </p:nvCxnSpPr>
        <p:spPr>
          <a:xfrm>
            <a:off x="5440098" y="4289226"/>
            <a:ext cx="2305564" cy="0"/>
          </a:xfrm>
          <a:prstGeom prst="line">
            <a:avLst/>
          </a:prstGeom>
          <a:noFill/>
          <a:ln w="6350" cap="flat" cmpd="sng" algn="ctr">
            <a:solidFill>
              <a:srgbClr val="FFFFFF"/>
            </a:solidFill>
            <a:prstDash val="solid"/>
            <a:miter lim="800000"/>
          </a:ln>
          <a:effectLst>
            <a:outerShdw blurRad="241300" dist="127000" dir="5400000" algn="ctr" rotWithShape="0">
              <a:srgbClr val="000000">
                <a:alpha val="88000"/>
              </a:srgbClr>
            </a:outerShdw>
          </a:effectLst>
        </p:spPr>
      </p:cxnSp>
      <p:cxnSp>
        <p:nvCxnSpPr>
          <p:cNvPr id="55" name="直接连接符 54"/>
          <p:cNvCxnSpPr/>
          <p:nvPr/>
        </p:nvCxnSpPr>
        <p:spPr>
          <a:xfrm>
            <a:off x="1029111" y="4289226"/>
            <a:ext cx="2376562" cy="0"/>
          </a:xfrm>
          <a:prstGeom prst="line">
            <a:avLst/>
          </a:prstGeom>
          <a:noFill/>
          <a:ln w="6350" cap="flat" cmpd="sng" algn="ctr">
            <a:solidFill>
              <a:srgbClr val="FFFFFF"/>
            </a:solidFill>
            <a:prstDash val="solid"/>
            <a:miter lim="800000"/>
          </a:ln>
          <a:effectLst>
            <a:outerShdw blurRad="241300" dist="127000" dir="5400000" algn="ctr" rotWithShape="0">
              <a:srgbClr val="000000">
                <a:alpha val="88000"/>
              </a:srgbClr>
            </a:outerShdw>
          </a:effectLst>
        </p:spPr>
      </p:cxnSp>
      <p:cxnSp>
        <p:nvCxnSpPr>
          <p:cNvPr id="56" name="直接连接符 55"/>
          <p:cNvCxnSpPr/>
          <p:nvPr/>
        </p:nvCxnSpPr>
        <p:spPr>
          <a:xfrm>
            <a:off x="539975" y="3323260"/>
            <a:ext cx="2307295" cy="0"/>
          </a:xfrm>
          <a:prstGeom prst="line">
            <a:avLst/>
          </a:prstGeom>
          <a:noFill/>
          <a:ln w="6350" cap="flat" cmpd="sng" algn="ctr">
            <a:solidFill>
              <a:srgbClr val="FFFFFF"/>
            </a:solidFill>
            <a:prstDash val="solid"/>
            <a:miter lim="800000"/>
          </a:ln>
          <a:effectLst>
            <a:outerShdw blurRad="241300" dist="127000" dir="5400000" algn="ctr" rotWithShape="0">
              <a:srgbClr val="000000">
                <a:alpha val="88000"/>
              </a:srgbClr>
            </a:outerShdw>
          </a:effectLst>
        </p:spPr>
      </p:cxnSp>
      <p:sp>
        <p:nvSpPr>
          <p:cNvPr id="57" name="文本框 21"/>
          <p:cNvSpPr txBox="1"/>
          <p:nvPr/>
        </p:nvSpPr>
        <p:spPr>
          <a:xfrm>
            <a:off x="5565147" y="1826030"/>
            <a:ext cx="2180515" cy="420029"/>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a:t>
            </a:r>
          </a:p>
        </p:txBody>
      </p:sp>
      <p:sp>
        <p:nvSpPr>
          <p:cNvPr id="58" name="文本框 22"/>
          <p:cNvSpPr txBox="1"/>
          <p:nvPr/>
        </p:nvSpPr>
        <p:spPr>
          <a:xfrm>
            <a:off x="6060322" y="2784713"/>
            <a:ext cx="2180515" cy="420029"/>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a:t>
            </a:r>
          </a:p>
        </p:txBody>
      </p:sp>
      <p:sp>
        <p:nvSpPr>
          <p:cNvPr id="59" name="文本框 23"/>
          <p:cNvSpPr txBox="1"/>
          <p:nvPr/>
        </p:nvSpPr>
        <p:spPr>
          <a:xfrm>
            <a:off x="5565147" y="3746546"/>
            <a:ext cx="2180515" cy="420029"/>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a:t>
            </a:r>
          </a:p>
        </p:txBody>
      </p:sp>
      <p:sp>
        <p:nvSpPr>
          <p:cNvPr id="60" name="文本框 25"/>
          <p:cNvSpPr txBox="1"/>
          <p:nvPr/>
        </p:nvSpPr>
        <p:spPr>
          <a:xfrm>
            <a:off x="1089898" y="1822528"/>
            <a:ext cx="2180515" cy="420029"/>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a:t>
            </a:r>
          </a:p>
        </p:txBody>
      </p:sp>
      <p:sp>
        <p:nvSpPr>
          <p:cNvPr id="61" name="文本框 26"/>
          <p:cNvSpPr txBox="1"/>
          <p:nvPr/>
        </p:nvSpPr>
        <p:spPr>
          <a:xfrm>
            <a:off x="603366" y="2825460"/>
            <a:ext cx="2180515" cy="420029"/>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a:t>
            </a:r>
          </a:p>
        </p:txBody>
      </p:sp>
      <p:sp>
        <p:nvSpPr>
          <p:cNvPr id="62" name="文本框 28"/>
          <p:cNvSpPr txBox="1"/>
          <p:nvPr/>
        </p:nvSpPr>
        <p:spPr>
          <a:xfrm>
            <a:off x="1084191" y="3742327"/>
            <a:ext cx="2180515" cy="420029"/>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a:t>
            </a:r>
          </a:p>
        </p:txBody>
      </p:sp>
      <p:grpSp>
        <p:nvGrpSpPr>
          <p:cNvPr id="63" name="组合 62"/>
          <p:cNvGrpSpPr/>
          <p:nvPr/>
        </p:nvGrpSpPr>
        <p:grpSpPr>
          <a:xfrm>
            <a:off x="3293239" y="1435506"/>
            <a:ext cx="1179549" cy="1117162"/>
            <a:chOff x="4390222" y="1788173"/>
            <a:chExt cx="1572459" cy="1391621"/>
          </a:xfrm>
        </p:grpSpPr>
        <p:sp>
          <p:nvSpPr>
            <p:cNvPr id="64" name="任意多边形 63"/>
            <p:cNvSpPr/>
            <p:nvPr/>
          </p:nvSpPr>
          <p:spPr>
            <a:xfrm rot="9000000">
              <a:off x="4390222" y="1788173"/>
              <a:ext cx="1572459" cy="1391621"/>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FFFF"/>
            </a:solidFill>
            <a:ln w="12700" cap="flat" cmpd="sng" algn="ctr">
              <a:noFill/>
              <a:prstDash val="solid"/>
              <a:miter lim="800000"/>
            </a:ln>
            <a:effectLst>
              <a:outerShdw blurRad="381000" dist="381000" dir="7500000" algn="ctr" rotWithShape="0">
                <a:srgbClr val="000000">
                  <a:alpha val="47000"/>
                </a:srgb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grpSp>
          <p:nvGrpSpPr>
            <p:cNvPr id="65" name="Group 4"/>
            <p:cNvGrpSpPr>
              <a:grpSpLocks noChangeAspect="1"/>
            </p:cNvGrpSpPr>
            <p:nvPr/>
          </p:nvGrpSpPr>
          <p:grpSpPr bwMode="auto">
            <a:xfrm rot="5400000" flipH="1">
              <a:off x="4961425" y="2066857"/>
              <a:ext cx="430052" cy="859456"/>
              <a:chOff x="1" y="0"/>
              <a:chExt cx="2653" cy="5302"/>
            </a:xfrm>
            <a:solidFill>
              <a:srgbClr val="000000">
                <a:lumMod val="75000"/>
                <a:lumOff val="25000"/>
              </a:srgbClr>
            </a:solidFill>
          </p:grpSpPr>
          <p:sp>
            <p:nvSpPr>
              <p:cNvPr id="66" name="Freeform 5"/>
              <p:cNvSpPr>
                <a:spLocks/>
              </p:cNvSpPr>
              <p:nvPr/>
            </p:nvSpPr>
            <p:spPr bwMode="auto">
              <a:xfrm>
                <a:off x="1" y="0"/>
                <a:ext cx="2653" cy="2301"/>
              </a:xfrm>
              <a:custGeom>
                <a:avLst/>
                <a:gdLst>
                  <a:gd name="T0" fmla="*/ 1083 w 1120"/>
                  <a:gd name="T1" fmla="*/ 574 h 973"/>
                  <a:gd name="T2" fmla="*/ 1083 w 1120"/>
                  <a:gd name="T3" fmla="*/ 442 h 973"/>
                  <a:gd name="T4" fmla="*/ 950 w 1120"/>
                  <a:gd name="T5" fmla="*/ 442 h 973"/>
                  <a:gd name="T6" fmla="*/ 694 w 1120"/>
                  <a:gd name="T7" fmla="*/ 631 h 973"/>
                  <a:gd name="T8" fmla="*/ 694 w 1120"/>
                  <a:gd name="T9" fmla="*/ 141 h 973"/>
                  <a:gd name="T10" fmla="*/ 555 w 1120"/>
                  <a:gd name="T11" fmla="*/ 0 h 973"/>
                  <a:gd name="T12" fmla="*/ 416 w 1120"/>
                  <a:gd name="T13" fmla="*/ 141 h 973"/>
                  <a:gd name="T14" fmla="*/ 416 w 1120"/>
                  <a:gd name="T15" fmla="*/ 640 h 973"/>
                  <a:gd name="T16" fmla="*/ 161 w 1120"/>
                  <a:gd name="T17" fmla="*/ 446 h 973"/>
                  <a:gd name="T18" fmla="*/ 28 w 1120"/>
                  <a:gd name="T19" fmla="*/ 446 h 973"/>
                  <a:gd name="T20" fmla="*/ 0 w 1120"/>
                  <a:gd name="T21" fmla="*/ 512 h 973"/>
                  <a:gd name="T22" fmla="*/ 28 w 1120"/>
                  <a:gd name="T23" fmla="*/ 579 h 973"/>
                  <a:gd name="T24" fmla="*/ 552 w 1120"/>
                  <a:gd name="T25" fmla="*/ 973 h 973"/>
                  <a:gd name="T26" fmla="*/ 1083 w 1120"/>
                  <a:gd name="T27" fmla="*/ 574 h 9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20" h="973">
                    <a:moveTo>
                      <a:pt x="1083" y="574"/>
                    </a:moveTo>
                    <a:cubicBezTo>
                      <a:pt x="1120" y="537"/>
                      <a:pt x="1120" y="478"/>
                      <a:pt x="1083" y="442"/>
                    </a:cubicBezTo>
                    <a:cubicBezTo>
                      <a:pt x="1046" y="405"/>
                      <a:pt x="987" y="405"/>
                      <a:pt x="950" y="442"/>
                    </a:cubicBezTo>
                    <a:cubicBezTo>
                      <a:pt x="694" y="631"/>
                      <a:pt x="694" y="631"/>
                      <a:pt x="694" y="631"/>
                    </a:cubicBezTo>
                    <a:cubicBezTo>
                      <a:pt x="694" y="141"/>
                      <a:pt x="694" y="141"/>
                      <a:pt x="694" y="141"/>
                    </a:cubicBezTo>
                    <a:cubicBezTo>
                      <a:pt x="694" y="63"/>
                      <a:pt x="631" y="0"/>
                      <a:pt x="555" y="0"/>
                    </a:cubicBezTo>
                    <a:cubicBezTo>
                      <a:pt x="478" y="0"/>
                      <a:pt x="416" y="63"/>
                      <a:pt x="416" y="141"/>
                    </a:cubicBezTo>
                    <a:cubicBezTo>
                      <a:pt x="416" y="640"/>
                      <a:pt x="416" y="640"/>
                      <a:pt x="416" y="640"/>
                    </a:cubicBezTo>
                    <a:cubicBezTo>
                      <a:pt x="161" y="446"/>
                      <a:pt x="161" y="446"/>
                      <a:pt x="161" y="446"/>
                    </a:cubicBezTo>
                    <a:cubicBezTo>
                      <a:pt x="124" y="409"/>
                      <a:pt x="65" y="409"/>
                      <a:pt x="28" y="446"/>
                    </a:cubicBezTo>
                    <a:cubicBezTo>
                      <a:pt x="9" y="464"/>
                      <a:pt x="0" y="488"/>
                      <a:pt x="0" y="512"/>
                    </a:cubicBezTo>
                    <a:cubicBezTo>
                      <a:pt x="0" y="536"/>
                      <a:pt x="9" y="560"/>
                      <a:pt x="28" y="579"/>
                    </a:cubicBezTo>
                    <a:cubicBezTo>
                      <a:pt x="552" y="973"/>
                      <a:pt x="552" y="973"/>
                      <a:pt x="552" y="973"/>
                    </a:cubicBezTo>
                    <a:cubicBezTo>
                      <a:pt x="1083" y="574"/>
                      <a:pt x="1083" y="574"/>
                      <a:pt x="1083" y="5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lumMod val="65000"/>
                      <a:lumOff val="35000"/>
                    </a:srgbClr>
                  </a:solidFill>
                  <a:effectLst/>
                  <a:uLnTx/>
                  <a:uFillTx/>
                  <a:latin typeface="Arial"/>
                  <a:ea typeface="微软雅黑"/>
                </a:endParaRPr>
              </a:p>
            </p:txBody>
          </p:sp>
          <p:sp>
            <p:nvSpPr>
              <p:cNvPr id="67" name="Freeform 6"/>
              <p:cNvSpPr>
                <a:spLocks/>
              </p:cNvSpPr>
              <p:nvPr/>
            </p:nvSpPr>
            <p:spPr bwMode="auto">
              <a:xfrm>
                <a:off x="1" y="2999"/>
                <a:ext cx="2653" cy="2303"/>
              </a:xfrm>
              <a:custGeom>
                <a:avLst/>
                <a:gdLst>
                  <a:gd name="T0" fmla="*/ 1083 w 1120"/>
                  <a:gd name="T1" fmla="*/ 396 h 974"/>
                  <a:gd name="T2" fmla="*/ 1083 w 1120"/>
                  <a:gd name="T3" fmla="*/ 528 h 974"/>
                  <a:gd name="T4" fmla="*/ 950 w 1120"/>
                  <a:gd name="T5" fmla="*/ 528 h 974"/>
                  <a:gd name="T6" fmla="*/ 694 w 1120"/>
                  <a:gd name="T7" fmla="*/ 342 h 974"/>
                  <a:gd name="T8" fmla="*/ 694 w 1120"/>
                  <a:gd name="T9" fmla="*/ 833 h 974"/>
                  <a:gd name="T10" fmla="*/ 555 w 1120"/>
                  <a:gd name="T11" fmla="*/ 974 h 974"/>
                  <a:gd name="T12" fmla="*/ 416 w 1120"/>
                  <a:gd name="T13" fmla="*/ 833 h 974"/>
                  <a:gd name="T14" fmla="*/ 416 w 1120"/>
                  <a:gd name="T15" fmla="*/ 353 h 974"/>
                  <a:gd name="T16" fmla="*/ 161 w 1120"/>
                  <a:gd name="T17" fmla="*/ 531 h 974"/>
                  <a:gd name="T18" fmla="*/ 28 w 1120"/>
                  <a:gd name="T19" fmla="*/ 531 h 974"/>
                  <a:gd name="T20" fmla="*/ 0 w 1120"/>
                  <a:gd name="T21" fmla="*/ 464 h 974"/>
                  <a:gd name="T22" fmla="*/ 28 w 1120"/>
                  <a:gd name="T23" fmla="*/ 398 h 974"/>
                  <a:gd name="T24" fmla="*/ 552 w 1120"/>
                  <a:gd name="T25" fmla="*/ 0 h 974"/>
                  <a:gd name="T26" fmla="*/ 1083 w 1120"/>
                  <a:gd name="T27" fmla="*/ 396 h 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20" h="974">
                    <a:moveTo>
                      <a:pt x="1083" y="396"/>
                    </a:moveTo>
                    <a:cubicBezTo>
                      <a:pt x="1120" y="433"/>
                      <a:pt x="1120" y="492"/>
                      <a:pt x="1083" y="528"/>
                    </a:cubicBezTo>
                    <a:cubicBezTo>
                      <a:pt x="1046" y="565"/>
                      <a:pt x="987" y="565"/>
                      <a:pt x="950" y="528"/>
                    </a:cubicBezTo>
                    <a:cubicBezTo>
                      <a:pt x="694" y="342"/>
                      <a:pt x="694" y="342"/>
                      <a:pt x="694" y="342"/>
                    </a:cubicBezTo>
                    <a:cubicBezTo>
                      <a:pt x="694" y="833"/>
                      <a:pt x="694" y="833"/>
                      <a:pt x="694" y="833"/>
                    </a:cubicBezTo>
                    <a:cubicBezTo>
                      <a:pt x="694" y="911"/>
                      <a:pt x="631" y="974"/>
                      <a:pt x="555" y="974"/>
                    </a:cubicBezTo>
                    <a:cubicBezTo>
                      <a:pt x="478" y="974"/>
                      <a:pt x="416" y="911"/>
                      <a:pt x="416" y="833"/>
                    </a:cubicBezTo>
                    <a:cubicBezTo>
                      <a:pt x="416" y="353"/>
                      <a:pt x="416" y="353"/>
                      <a:pt x="416" y="353"/>
                    </a:cubicBezTo>
                    <a:cubicBezTo>
                      <a:pt x="161" y="531"/>
                      <a:pt x="161" y="531"/>
                      <a:pt x="161" y="531"/>
                    </a:cubicBezTo>
                    <a:cubicBezTo>
                      <a:pt x="124" y="567"/>
                      <a:pt x="65" y="567"/>
                      <a:pt x="28" y="531"/>
                    </a:cubicBezTo>
                    <a:cubicBezTo>
                      <a:pt x="9" y="512"/>
                      <a:pt x="0" y="488"/>
                      <a:pt x="0" y="464"/>
                    </a:cubicBezTo>
                    <a:cubicBezTo>
                      <a:pt x="0" y="440"/>
                      <a:pt x="9" y="416"/>
                      <a:pt x="28" y="398"/>
                    </a:cubicBezTo>
                    <a:cubicBezTo>
                      <a:pt x="552" y="0"/>
                      <a:pt x="552" y="0"/>
                      <a:pt x="552" y="0"/>
                    </a:cubicBezTo>
                    <a:cubicBezTo>
                      <a:pt x="1083" y="396"/>
                      <a:pt x="1083" y="396"/>
                      <a:pt x="1083" y="3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lumMod val="65000"/>
                      <a:lumOff val="35000"/>
                    </a:srgbClr>
                  </a:solidFill>
                  <a:effectLst/>
                  <a:uLnTx/>
                  <a:uFillTx/>
                  <a:latin typeface="Arial"/>
                  <a:ea typeface="微软雅黑"/>
                </a:endParaRPr>
              </a:p>
            </p:txBody>
          </p:sp>
        </p:grpSp>
      </p:grpSp>
      <p:grpSp>
        <p:nvGrpSpPr>
          <p:cNvPr id="68" name="组合 67"/>
          <p:cNvGrpSpPr/>
          <p:nvPr/>
        </p:nvGrpSpPr>
        <p:grpSpPr>
          <a:xfrm>
            <a:off x="4351427" y="1435506"/>
            <a:ext cx="1179549" cy="1117162"/>
            <a:chOff x="5800895" y="1788173"/>
            <a:chExt cx="1572459" cy="1391621"/>
          </a:xfrm>
        </p:grpSpPr>
        <p:sp>
          <p:nvSpPr>
            <p:cNvPr id="69" name="任意多边形 68"/>
            <p:cNvSpPr/>
            <p:nvPr/>
          </p:nvSpPr>
          <p:spPr>
            <a:xfrm rot="9000000">
              <a:off x="5800895" y="1788173"/>
              <a:ext cx="1572459" cy="1391621"/>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FFFF"/>
            </a:solidFill>
            <a:ln w="12700" cap="flat" cmpd="sng" algn="ctr">
              <a:noFill/>
              <a:prstDash val="solid"/>
              <a:miter lim="800000"/>
            </a:ln>
            <a:effectLst>
              <a:outerShdw blurRad="381000" dist="190500" dir="18060000" algn="ctr" rotWithShape="0">
                <a:srgbClr val="000000">
                  <a:alpha val="47000"/>
                </a:srgb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grpSp>
          <p:nvGrpSpPr>
            <p:cNvPr id="70" name="组合 69"/>
            <p:cNvGrpSpPr/>
            <p:nvPr/>
          </p:nvGrpSpPr>
          <p:grpSpPr>
            <a:xfrm>
              <a:off x="6202532" y="2163258"/>
              <a:ext cx="824522" cy="666652"/>
              <a:chOff x="5485048" y="2935026"/>
              <a:chExt cx="1221904" cy="987948"/>
            </a:xfrm>
            <a:solidFill>
              <a:srgbClr val="000000">
                <a:lumMod val="75000"/>
                <a:lumOff val="25000"/>
              </a:srgbClr>
            </a:solidFill>
          </p:grpSpPr>
          <p:sp>
            <p:nvSpPr>
              <p:cNvPr id="71" name="Freeform 6"/>
              <p:cNvSpPr/>
              <p:nvPr/>
            </p:nvSpPr>
            <p:spPr bwMode="auto">
              <a:xfrm>
                <a:off x="5595586" y="3347220"/>
                <a:ext cx="379243" cy="436459"/>
              </a:xfrm>
              <a:custGeom>
                <a:avLst/>
                <a:gdLst>
                  <a:gd name="T0" fmla="*/ 474 w 474"/>
                  <a:gd name="T1" fmla="*/ 459 h 545"/>
                  <a:gd name="T2" fmla="*/ 340 w 474"/>
                  <a:gd name="T3" fmla="*/ 523 h 545"/>
                  <a:gd name="T4" fmla="*/ 66 w 474"/>
                  <a:gd name="T5" fmla="*/ 501 h 545"/>
                  <a:gd name="T6" fmla="*/ 13 w 474"/>
                  <a:gd name="T7" fmla="*/ 468 h 545"/>
                  <a:gd name="T8" fmla="*/ 13 w 474"/>
                  <a:gd name="T9" fmla="*/ 441 h 545"/>
                  <a:gd name="T10" fmla="*/ 68 w 474"/>
                  <a:gd name="T11" fmla="*/ 406 h 545"/>
                  <a:gd name="T12" fmla="*/ 141 w 474"/>
                  <a:gd name="T13" fmla="*/ 380 h 545"/>
                  <a:gd name="T14" fmla="*/ 177 w 474"/>
                  <a:gd name="T15" fmla="*/ 331 h 545"/>
                  <a:gd name="T16" fmla="*/ 163 w 474"/>
                  <a:gd name="T17" fmla="*/ 267 h 545"/>
                  <a:gd name="T18" fmla="*/ 133 w 474"/>
                  <a:gd name="T19" fmla="*/ 176 h 545"/>
                  <a:gd name="T20" fmla="*/ 142 w 474"/>
                  <a:gd name="T21" fmla="*/ 64 h 545"/>
                  <a:gd name="T22" fmla="*/ 198 w 474"/>
                  <a:gd name="T23" fmla="*/ 9 h 545"/>
                  <a:gd name="T24" fmla="*/ 295 w 474"/>
                  <a:gd name="T25" fmla="*/ 20 h 545"/>
                  <a:gd name="T26" fmla="*/ 341 w 474"/>
                  <a:gd name="T27" fmla="*/ 96 h 545"/>
                  <a:gd name="T28" fmla="*/ 344 w 474"/>
                  <a:gd name="T29" fmla="*/ 168 h 545"/>
                  <a:gd name="T30" fmla="*/ 311 w 474"/>
                  <a:gd name="T31" fmla="*/ 278 h 545"/>
                  <a:gd name="T32" fmla="*/ 332 w 474"/>
                  <a:gd name="T33" fmla="*/ 379 h 545"/>
                  <a:gd name="T34" fmla="*/ 394 w 474"/>
                  <a:gd name="T35" fmla="*/ 400 h 545"/>
                  <a:gd name="T36" fmla="*/ 474 w 474"/>
                  <a:gd name="T37" fmla="*/ 459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74" h="545">
                    <a:moveTo>
                      <a:pt x="474" y="459"/>
                    </a:moveTo>
                    <a:cubicBezTo>
                      <a:pt x="434" y="495"/>
                      <a:pt x="389" y="512"/>
                      <a:pt x="340" y="523"/>
                    </a:cubicBezTo>
                    <a:cubicBezTo>
                      <a:pt x="246" y="545"/>
                      <a:pt x="154" y="542"/>
                      <a:pt x="66" y="501"/>
                    </a:cubicBezTo>
                    <a:cubicBezTo>
                      <a:pt x="47" y="492"/>
                      <a:pt x="31" y="479"/>
                      <a:pt x="13" y="468"/>
                    </a:cubicBezTo>
                    <a:cubicBezTo>
                      <a:pt x="0" y="459"/>
                      <a:pt x="1" y="449"/>
                      <a:pt x="13" y="441"/>
                    </a:cubicBezTo>
                    <a:cubicBezTo>
                      <a:pt x="30" y="429"/>
                      <a:pt x="48" y="415"/>
                      <a:pt x="68" y="406"/>
                    </a:cubicBezTo>
                    <a:cubicBezTo>
                      <a:pt x="91" y="396"/>
                      <a:pt x="116" y="389"/>
                      <a:pt x="141" y="380"/>
                    </a:cubicBezTo>
                    <a:cubicBezTo>
                      <a:pt x="164" y="372"/>
                      <a:pt x="176" y="356"/>
                      <a:pt x="177" y="331"/>
                    </a:cubicBezTo>
                    <a:cubicBezTo>
                      <a:pt x="177" y="308"/>
                      <a:pt x="175" y="289"/>
                      <a:pt x="163" y="267"/>
                    </a:cubicBezTo>
                    <a:cubicBezTo>
                      <a:pt x="147" y="240"/>
                      <a:pt x="135" y="207"/>
                      <a:pt x="133" y="176"/>
                    </a:cubicBezTo>
                    <a:cubicBezTo>
                      <a:pt x="130" y="139"/>
                      <a:pt x="135" y="101"/>
                      <a:pt x="142" y="64"/>
                    </a:cubicBezTo>
                    <a:cubicBezTo>
                      <a:pt x="148" y="35"/>
                      <a:pt x="168" y="14"/>
                      <a:pt x="198" y="9"/>
                    </a:cubicBezTo>
                    <a:cubicBezTo>
                      <a:pt x="231" y="4"/>
                      <a:pt x="264" y="0"/>
                      <a:pt x="295" y="20"/>
                    </a:cubicBezTo>
                    <a:cubicBezTo>
                      <a:pt x="323" y="38"/>
                      <a:pt x="341" y="62"/>
                      <a:pt x="341" y="96"/>
                    </a:cubicBezTo>
                    <a:cubicBezTo>
                      <a:pt x="340" y="120"/>
                      <a:pt x="341" y="144"/>
                      <a:pt x="344" y="168"/>
                    </a:cubicBezTo>
                    <a:cubicBezTo>
                      <a:pt x="348" y="207"/>
                      <a:pt x="335" y="246"/>
                      <a:pt x="311" y="278"/>
                    </a:cubicBezTo>
                    <a:cubicBezTo>
                      <a:pt x="288" y="308"/>
                      <a:pt x="298" y="364"/>
                      <a:pt x="332" y="379"/>
                    </a:cubicBezTo>
                    <a:cubicBezTo>
                      <a:pt x="352" y="387"/>
                      <a:pt x="373" y="394"/>
                      <a:pt x="394" y="400"/>
                    </a:cubicBezTo>
                    <a:cubicBezTo>
                      <a:pt x="429" y="409"/>
                      <a:pt x="451" y="433"/>
                      <a:pt x="474" y="4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lumMod val="65000"/>
                      <a:lumOff val="35000"/>
                    </a:srgbClr>
                  </a:solidFill>
                  <a:effectLst/>
                  <a:uLnTx/>
                  <a:uFillTx/>
                  <a:latin typeface="Arial"/>
                  <a:ea typeface="微软雅黑"/>
                  <a:cs typeface="+mn-cs"/>
                </a:endParaRPr>
              </a:p>
            </p:txBody>
          </p:sp>
          <p:sp>
            <p:nvSpPr>
              <p:cNvPr id="72" name="Freeform 7"/>
              <p:cNvSpPr/>
              <p:nvPr/>
            </p:nvSpPr>
            <p:spPr bwMode="auto">
              <a:xfrm>
                <a:off x="6044326" y="3487414"/>
                <a:ext cx="381040" cy="435560"/>
              </a:xfrm>
              <a:custGeom>
                <a:avLst/>
                <a:gdLst>
                  <a:gd name="T0" fmla="*/ 476 w 476"/>
                  <a:gd name="T1" fmla="*/ 459 h 544"/>
                  <a:gd name="T2" fmla="*/ 348 w 476"/>
                  <a:gd name="T3" fmla="*/ 520 h 544"/>
                  <a:gd name="T4" fmla="*/ 59 w 476"/>
                  <a:gd name="T5" fmla="*/ 494 h 544"/>
                  <a:gd name="T6" fmla="*/ 20 w 476"/>
                  <a:gd name="T7" fmla="*/ 470 h 544"/>
                  <a:gd name="T8" fmla="*/ 20 w 476"/>
                  <a:gd name="T9" fmla="*/ 435 h 544"/>
                  <a:gd name="T10" fmla="*/ 74 w 476"/>
                  <a:gd name="T11" fmla="*/ 403 h 544"/>
                  <a:gd name="T12" fmla="*/ 140 w 476"/>
                  <a:gd name="T13" fmla="*/ 380 h 544"/>
                  <a:gd name="T14" fmla="*/ 178 w 476"/>
                  <a:gd name="T15" fmla="*/ 325 h 544"/>
                  <a:gd name="T16" fmla="*/ 162 w 476"/>
                  <a:gd name="T17" fmla="*/ 261 h 544"/>
                  <a:gd name="T18" fmla="*/ 136 w 476"/>
                  <a:gd name="T19" fmla="*/ 181 h 544"/>
                  <a:gd name="T20" fmla="*/ 145 w 476"/>
                  <a:gd name="T21" fmla="*/ 60 h 544"/>
                  <a:gd name="T22" fmla="*/ 206 w 476"/>
                  <a:gd name="T23" fmla="*/ 7 h 544"/>
                  <a:gd name="T24" fmla="*/ 320 w 476"/>
                  <a:gd name="T25" fmla="*/ 36 h 544"/>
                  <a:gd name="T26" fmla="*/ 342 w 476"/>
                  <a:gd name="T27" fmla="*/ 98 h 544"/>
                  <a:gd name="T28" fmla="*/ 347 w 476"/>
                  <a:gd name="T29" fmla="*/ 163 h 544"/>
                  <a:gd name="T30" fmla="*/ 344 w 476"/>
                  <a:gd name="T31" fmla="*/ 198 h 544"/>
                  <a:gd name="T32" fmla="*/ 308 w 476"/>
                  <a:gd name="T33" fmla="*/ 283 h 544"/>
                  <a:gd name="T34" fmla="*/ 332 w 476"/>
                  <a:gd name="T35" fmla="*/ 376 h 544"/>
                  <a:gd name="T36" fmla="*/ 392 w 476"/>
                  <a:gd name="T37" fmla="*/ 397 h 544"/>
                  <a:gd name="T38" fmla="*/ 476 w 476"/>
                  <a:gd name="T39" fmla="*/ 459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76" h="544">
                    <a:moveTo>
                      <a:pt x="476" y="459"/>
                    </a:moveTo>
                    <a:cubicBezTo>
                      <a:pt x="438" y="491"/>
                      <a:pt x="395" y="509"/>
                      <a:pt x="348" y="520"/>
                    </a:cubicBezTo>
                    <a:cubicBezTo>
                      <a:pt x="249" y="544"/>
                      <a:pt x="152" y="541"/>
                      <a:pt x="59" y="494"/>
                    </a:cubicBezTo>
                    <a:cubicBezTo>
                      <a:pt x="45" y="488"/>
                      <a:pt x="32" y="479"/>
                      <a:pt x="20" y="470"/>
                    </a:cubicBezTo>
                    <a:cubicBezTo>
                      <a:pt x="1" y="455"/>
                      <a:pt x="0" y="450"/>
                      <a:pt x="20" y="435"/>
                    </a:cubicBezTo>
                    <a:cubicBezTo>
                      <a:pt x="36" y="423"/>
                      <a:pt x="55" y="412"/>
                      <a:pt x="74" y="403"/>
                    </a:cubicBezTo>
                    <a:cubicBezTo>
                      <a:pt x="95" y="393"/>
                      <a:pt x="118" y="388"/>
                      <a:pt x="140" y="380"/>
                    </a:cubicBezTo>
                    <a:cubicBezTo>
                      <a:pt x="169" y="369"/>
                      <a:pt x="178" y="356"/>
                      <a:pt x="178" y="325"/>
                    </a:cubicBezTo>
                    <a:cubicBezTo>
                      <a:pt x="179" y="302"/>
                      <a:pt x="175" y="282"/>
                      <a:pt x="162" y="261"/>
                    </a:cubicBezTo>
                    <a:cubicBezTo>
                      <a:pt x="148" y="238"/>
                      <a:pt x="137" y="209"/>
                      <a:pt x="136" y="181"/>
                    </a:cubicBezTo>
                    <a:cubicBezTo>
                      <a:pt x="134" y="141"/>
                      <a:pt x="137" y="99"/>
                      <a:pt x="145" y="60"/>
                    </a:cubicBezTo>
                    <a:cubicBezTo>
                      <a:pt x="151" y="32"/>
                      <a:pt x="173" y="12"/>
                      <a:pt x="206" y="7"/>
                    </a:cubicBezTo>
                    <a:cubicBezTo>
                      <a:pt x="249" y="0"/>
                      <a:pt x="288" y="4"/>
                      <a:pt x="320" y="36"/>
                    </a:cubicBezTo>
                    <a:cubicBezTo>
                      <a:pt x="337" y="54"/>
                      <a:pt x="342" y="74"/>
                      <a:pt x="342" y="98"/>
                    </a:cubicBezTo>
                    <a:cubicBezTo>
                      <a:pt x="342" y="120"/>
                      <a:pt x="346" y="141"/>
                      <a:pt x="347" y="163"/>
                    </a:cubicBezTo>
                    <a:cubicBezTo>
                      <a:pt x="347" y="174"/>
                      <a:pt x="347" y="187"/>
                      <a:pt x="344" y="198"/>
                    </a:cubicBezTo>
                    <a:cubicBezTo>
                      <a:pt x="336" y="228"/>
                      <a:pt x="331" y="259"/>
                      <a:pt x="308" y="283"/>
                    </a:cubicBezTo>
                    <a:cubicBezTo>
                      <a:pt x="287" y="304"/>
                      <a:pt x="302" y="363"/>
                      <a:pt x="332" y="376"/>
                    </a:cubicBezTo>
                    <a:cubicBezTo>
                      <a:pt x="351" y="384"/>
                      <a:pt x="372" y="390"/>
                      <a:pt x="392" y="397"/>
                    </a:cubicBezTo>
                    <a:cubicBezTo>
                      <a:pt x="433" y="411"/>
                      <a:pt x="447" y="421"/>
                      <a:pt x="476" y="4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lumMod val="65000"/>
                      <a:lumOff val="35000"/>
                    </a:srgbClr>
                  </a:solidFill>
                  <a:effectLst/>
                  <a:uLnTx/>
                  <a:uFillTx/>
                  <a:latin typeface="Arial"/>
                  <a:ea typeface="微软雅黑"/>
                  <a:cs typeface="+mn-cs"/>
                </a:endParaRPr>
              </a:p>
            </p:txBody>
          </p:sp>
          <p:sp>
            <p:nvSpPr>
              <p:cNvPr id="73" name="Freeform 8"/>
              <p:cNvSpPr/>
              <p:nvPr/>
            </p:nvSpPr>
            <p:spPr bwMode="auto">
              <a:xfrm>
                <a:off x="5952361" y="2935026"/>
                <a:ext cx="376846" cy="462820"/>
              </a:xfrm>
              <a:custGeom>
                <a:avLst/>
                <a:gdLst>
                  <a:gd name="T0" fmla="*/ 0 w 471"/>
                  <a:gd name="T1" fmla="*/ 461 h 578"/>
                  <a:gd name="T2" fmla="*/ 61 w 471"/>
                  <a:gd name="T3" fmla="*/ 414 h 578"/>
                  <a:gd name="T4" fmla="*/ 133 w 471"/>
                  <a:gd name="T5" fmla="*/ 390 h 578"/>
                  <a:gd name="T6" fmla="*/ 166 w 471"/>
                  <a:gd name="T7" fmla="*/ 280 h 578"/>
                  <a:gd name="T8" fmla="*/ 133 w 471"/>
                  <a:gd name="T9" fmla="*/ 180 h 578"/>
                  <a:gd name="T10" fmla="*/ 141 w 471"/>
                  <a:gd name="T11" fmla="*/ 68 h 578"/>
                  <a:gd name="T12" fmla="*/ 184 w 471"/>
                  <a:gd name="T13" fmla="*/ 19 h 578"/>
                  <a:gd name="T14" fmla="*/ 317 w 471"/>
                  <a:gd name="T15" fmla="*/ 45 h 578"/>
                  <a:gd name="T16" fmla="*/ 338 w 471"/>
                  <a:gd name="T17" fmla="*/ 129 h 578"/>
                  <a:gd name="T18" fmla="*/ 342 w 471"/>
                  <a:gd name="T19" fmla="*/ 167 h 578"/>
                  <a:gd name="T20" fmla="*/ 344 w 471"/>
                  <a:gd name="T21" fmla="*/ 185 h 578"/>
                  <a:gd name="T22" fmla="*/ 304 w 471"/>
                  <a:gd name="T23" fmla="*/ 291 h 578"/>
                  <a:gd name="T24" fmla="*/ 333 w 471"/>
                  <a:gd name="T25" fmla="*/ 386 h 578"/>
                  <a:gd name="T26" fmla="*/ 399 w 471"/>
                  <a:gd name="T27" fmla="*/ 409 h 578"/>
                  <a:gd name="T28" fmla="*/ 471 w 471"/>
                  <a:gd name="T29" fmla="*/ 464 h 578"/>
                  <a:gd name="T30" fmla="*/ 0 w 471"/>
                  <a:gd name="T31" fmla="*/ 461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71" h="578">
                    <a:moveTo>
                      <a:pt x="0" y="461"/>
                    </a:moveTo>
                    <a:cubicBezTo>
                      <a:pt x="17" y="439"/>
                      <a:pt x="37" y="423"/>
                      <a:pt x="61" y="414"/>
                    </a:cubicBezTo>
                    <a:cubicBezTo>
                      <a:pt x="85" y="405"/>
                      <a:pt x="109" y="398"/>
                      <a:pt x="133" y="390"/>
                    </a:cubicBezTo>
                    <a:cubicBezTo>
                      <a:pt x="178" y="373"/>
                      <a:pt x="190" y="321"/>
                      <a:pt x="166" y="280"/>
                    </a:cubicBezTo>
                    <a:cubicBezTo>
                      <a:pt x="148" y="250"/>
                      <a:pt x="130" y="213"/>
                      <a:pt x="133" y="180"/>
                    </a:cubicBezTo>
                    <a:cubicBezTo>
                      <a:pt x="135" y="143"/>
                      <a:pt x="131" y="105"/>
                      <a:pt x="141" y="68"/>
                    </a:cubicBezTo>
                    <a:cubicBezTo>
                      <a:pt x="147" y="45"/>
                      <a:pt x="163" y="28"/>
                      <a:pt x="184" y="19"/>
                    </a:cubicBezTo>
                    <a:cubicBezTo>
                      <a:pt x="227" y="0"/>
                      <a:pt x="284" y="12"/>
                      <a:pt x="317" y="45"/>
                    </a:cubicBezTo>
                    <a:cubicBezTo>
                      <a:pt x="341" y="69"/>
                      <a:pt x="340" y="98"/>
                      <a:pt x="338" y="129"/>
                    </a:cubicBezTo>
                    <a:cubicBezTo>
                      <a:pt x="338" y="142"/>
                      <a:pt x="341" y="154"/>
                      <a:pt x="342" y="167"/>
                    </a:cubicBezTo>
                    <a:cubicBezTo>
                      <a:pt x="343" y="173"/>
                      <a:pt x="345" y="179"/>
                      <a:pt x="344" y="185"/>
                    </a:cubicBezTo>
                    <a:cubicBezTo>
                      <a:pt x="337" y="223"/>
                      <a:pt x="331" y="261"/>
                      <a:pt x="304" y="291"/>
                    </a:cubicBezTo>
                    <a:cubicBezTo>
                      <a:pt x="283" y="315"/>
                      <a:pt x="302" y="373"/>
                      <a:pt x="333" y="386"/>
                    </a:cubicBezTo>
                    <a:cubicBezTo>
                      <a:pt x="355" y="395"/>
                      <a:pt x="377" y="402"/>
                      <a:pt x="399" y="409"/>
                    </a:cubicBezTo>
                    <a:cubicBezTo>
                      <a:pt x="431" y="417"/>
                      <a:pt x="451" y="441"/>
                      <a:pt x="471" y="464"/>
                    </a:cubicBezTo>
                    <a:cubicBezTo>
                      <a:pt x="381" y="557"/>
                      <a:pt x="113" y="578"/>
                      <a:pt x="0" y="4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lumMod val="65000"/>
                      <a:lumOff val="35000"/>
                    </a:srgbClr>
                  </a:solidFill>
                  <a:effectLst/>
                  <a:uLnTx/>
                  <a:uFillTx/>
                  <a:latin typeface="Arial"/>
                  <a:ea typeface="微软雅黑"/>
                  <a:cs typeface="+mn-cs"/>
                </a:endParaRPr>
              </a:p>
            </p:txBody>
          </p:sp>
          <p:sp>
            <p:nvSpPr>
              <p:cNvPr id="74" name="Freeform 9"/>
              <p:cNvSpPr/>
              <p:nvPr/>
            </p:nvSpPr>
            <p:spPr bwMode="auto">
              <a:xfrm>
                <a:off x="5485048" y="2994339"/>
                <a:ext cx="467313" cy="512247"/>
              </a:xfrm>
              <a:custGeom>
                <a:avLst/>
                <a:gdLst>
                  <a:gd name="T0" fmla="*/ 353 w 584"/>
                  <a:gd name="T1" fmla="*/ 364 h 640"/>
                  <a:gd name="T2" fmla="*/ 331 w 584"/>
                  <a:gd name="T3" fmla="*/ 261 h 640"/>
                  <a:gd name="T4" fmla="*/ 146 w 584"/>
                  <a:gd name="T5" fmla="*/ 404 h 640"/>
                  <a:gd name="T6" fmla="*/ 127 w 584"/>
                  <a:gd name="T7" fmla="*/ 640 h 640"/>
                  <a:gd name="T8" fmla="*/ 100 w 584"/>
                  <a:gd name="T9" fmla="*/ 601 h 640"/>
                  <a:gd name="T10" fmla="*/ 192 w 584"/>
                  <a:gd name="T11" fmla="*/ 132 h 640"/>
                  <a:gd name="T12" fmla="*/ 279 w 584"/>
                  <a:gd name="T13" fmla="*/ 92 h 640"/>
                  <a:gd name="T14" fmla="*/ 292 w 584"/>
                  <a:gd name="T15" fmla="*/ 71 h 640"/>
                  <a:gd name="T16" fmla="*/ 276 w 584"/>
                  <a:gd name="T17" fmla="*/ 0 h 640"/>
                  <a:gd name="T18" fmla="*/ 584 w 584"/>
                  <a:gd name="T19" fmla="*/ 123 h 640"/>
                  <a:gd name="T20" fmla="*/ 353 w 584"/>
                  <a:gd name="T21" fmla="*/ 364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4" h="640">
                    <a:moveTo>
                      <a:pt x="353" y="364"/>
                    </a:moveTo>
                    <a:cubicBezTo>
                      <a:pt x="345" y="328"/>
                      <a:pt x="338" y="297"/>
                      <a:pt x="331" y="261"/>
                    </a:cubicBezTo>
                    <a:cubicBezTo>
                      <a:pt x="246" y="281"/>
                      <a:pt x="185" y="329"/>
                      <a:pt x="146" y="404"/>
                    </a:cubicBezTo>
                    <a:cubicBezTo>
                      <a:pt x="107" y="479"/>
                      <a:pt x="106" y="558"/>
                      <a:pt x="127" y="640"/>
                    </a:cubicBezTo>
                    <a:cubicBezTo>
                      <a:pt x="118" y="627"/>
                      <a:pt x="108" y="615"/>
                      <a:pt x="100" y="601"/>
                    </a:cubicBezTo>
                    <a:cubicBezTo>
                      <a:pt x="0" y="446"/>
                      <a:pt x="42" y="232"/>
                      <a:pt x="192" y="132"/>
                    </a:cubicBezTo>
                    <a:cubicBezTo>
                      <a:pt x="218" y="115"/>
                      <a:pt x="249" y="104"/>
                      <a:pt x="279" y="92"/>
                    </a:cubicBezTo>
                    <a:cubicBezTo>
                      <a:pt x="290" y="88"/>
                      <a:pt x="295" y="83"/>
                      <a:pt x="292" y="71"/>
                    </a:cubicBezTo>
                    <a:cubicBezTo>
                      <a:pt x="286" y="49"/>
                      <a:pt x="282" y="27"/>
                      <a:pt x="276" y="0"/>
                    </a:cubicBezTo>
                    <a:cubicBezTo>
                      <a:pt x="380" y="42"/>
                      <a:pt x="480" y="82"/>
                      <a:pt x="584" y="123"/>
                    </a:cubicBezTo>
                    <a:cubicBezTo>
                      <a:pt x="507" y="204"/>
                      <a:pt x="432" y="282"/>
                      <a:pt x="353" y="3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lumMod val="65000"/>
                      <a:lumOff val="35000"/>
                    </a:srgbClr>
                  </a:solidFill>
                  <a:effectLst/>
                  <a:uLnTx/>
                  <a:uFillTx/>
                  <a:latin typeface="Arial"/>
                  <a:ea typeface="微软雅黑"/>
                  <a:cs typeface="+mn-cs"/>
                </a:endParaRPr>
              </a:p>
            </p:txBody>
          </p:sp>
          <p:sp>
            <p:nvSpPr>
              <p:cNvPr id="75" name="Freeform 10"/>
              <p:cNvSpPr/>
              <p:nvPr/>
            </p:nvSpPr>
            <p:spPr bwMode="auto">
              <a:xfrm>
                <a:off x="6386123" y="3088101"/>
                <a:ext cx="320829" cy="550591"/>
              </a:xfrm>
              <a:custGeom>
                <a:avLst/>
                <a:gdLst>
                  <a:gd name="T0" fmla="*/ 267 w 401"/>
                  <a:gd name="T1" fmla="*/ 518 h 688"/>
                  <a:gd name="T2" fmla="*/ 338 w 401"/>
                  <a:gd name="T3" fmla="*/ 569 h 688"/>
                  <a:gd name="T4" fmla="*/ 33 w 401"/>
                  <a:gd name="T5" fmla="*/ 688 h 688"/>
                  <a:gd name="T6" fmla="*/ 33 w 401"/>
                  <a:gd name="T7" fmla="*/ 356 h 688"/>
                  <a:gd name="T8" fmla="*/ 120 w 401"/>
                  <a:gd name="T9" fmla="*/ 416 h 688"/>
                  <a:gd name="T10" fmla="*/ 155 w 401"/>
                  <a:gd name="T11" fmla="*/ 181 h 688"/>
                  <a:gd name="T12" fmla="*/ 0 w 401"/>
                  <a:gd name="T13" fmla="*/ 0 h 688"/>
                  <a:gd name="T14" fmla="*/ 267 w 401"/>
                  <a:gd name="T15" fmla="*/ 518 h 6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1" h="688">
                    <a:moveTo>
                      <a:pt x="267" y="518"/>
                    </a:moveTo>
                    <a:cubicBezTo>
                      <a:pt x="290" y="535"/>
                      <a:pt x="313" y="551"/>
                      <a:pt x="338" y="569"/>
                    </a:cubicBezTo>
                    <a:cubicBezTo>
                      <a:pt x="234" y="609"/>
                      <a:pt x="134" y="649"/>
                      <a:pt x="33" y="688"/>
                    </a:cubicBezTo>
                    <a:cubicBezTo>
                      <a:pt x="33" y="578"/>
                      <a:pt x="33" y="470"/>
                      <a:pt x="33" y="356"/>
                    </a:cubicBezTo>
                    <a:cubicBezTo>
                      <a:pt x="65" y="378"/>
                      <a:pt x="92" y="396"/>
                      <a:pt x="120" y="416"/>
                    </a:cubicBezTo>
                    <a:cubicBezTo>
                      <a:pt x="169" y="341"/>
                      <a:pt x="180" y="264"/>
                      <a:pt x="155" y="181"/>
                    </a:cubicBezTo>
                    <a:cubicBezTo>
                      <a:pt x="131" y="100"/>
                      <a:pt x="77" y="42"/>
                      <a:pt x="0" y="0"/>
                    </a:cubicBezTo>
                    <a:cubicBezTo>
                      <a:pt x="265" y="28"/>
                      <a:pt x="401" y="323"/>
                      <a:pt x="267" y="5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lumMod val="65000"/>
                      <a:lumOff val="35000"/>
                    </a:srgbClr>
                  </a:solidFill>
                  <a:effectLst/>
                  <a:uLnTx/>
                  <a:uFillTx/>
                  <a:latin typeface="Arial"/>
                  <a:ea typeface="微软雅黑"/>
                  <a:cs typeface="+mn-cs"/>
                </a:endParaRPr>
              </a:p>
            </p:txBody>
          </p:sp>
        </p:grpSp>
      </p:grpSp>
      <p:grpSp>
        <p:nvGrpSpPr>
          <p:cNvPr id="76" name="组合 75"/>
          <p:cNvGrpSpPr/>
          <p:nvPr/>
        </p:nvGrpSpPr>
        <p:grpSpPr>
          <a:xfrm>
            <a:off x="4889471" y="2417570"/>
            <a:ext cx="1179549" cy="1117162"/>
            <a:chOff x="6518162" y="3011505"/>
            <a:chExt cx="1572459" cy="1391621"/>
          </a:xfrm>
        </p:grpSpPr>
        <p:sp>
          <p:nvSpPr>
            <p:cNvPr id="77" name="任意多边形 76"/>
            <p:cNvSpPr/>
            <p:nvPr/>
          </p:nvSpPr>
          <p:spPr>
            <a:xfrm rot="9000000">
              <a:off x="6518162" y="3011505"/>
              <a:ext cx="1572459" cy="1391621"/>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FFFF"/>
            </a:solidFill>
            <a:ln w="12700" cap="flat" cmpd="sng" algn="ctr">
              <a:noFill/>
              <a:prstDash val="solid"/>
              <a:miter lim="800000"/>
            </a:ln>
            <a:effectLst>
              <a:outerShdw blurRad="381000" dist="342900" dir="3720000" algn="ctr" rotWithShape="0">
                <a:srgbClr val="000000">
                  <a:alpha val="47000"/>
                </a:srgb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grpSp>
          <p:nvGrpSpPr>
            <p:cNvPr id="78" name="组合 77"/>
            <p:cNvGrpSpPr/>
            <p:nvPr/>
          </p:nvGrpSpPr>
          <p:grpSpPr>
            <a:xfrm>
              <a:off x="6999446" y="3434228"/>
              <a:ext cx="609890" cy="586963"/>
              <a:chOff x="273050" y="165100"/>
              <a:chExt cx="8066088" cy="7762875"/>
            </a:xfrm>
            <a:solidFill>
              <a:srgbClr val="000000">
                <a:lumMod val="75000"/>
                <a:lumOff val="25000"/>
              </a:srgbClr>
            </a:solidFill>
          </p:grpSpPr>
          <p:sp>
            <p:nvSpPr>
              <p:cNvPr id="79" name="Freeform 6"/>
              <p:cNvSpPr>
                <a:spLocks/>
              </p:cNvSpPr>
              <p:nvPr/>
            </p:nvSpPr>
            <p:spPr bwMode="auto">
              <a:xfrm>
                <a:off x="441325" y="247650"/>
                <a:ext cx="7751763" cy="7658100"/>
              </a:xfrm>
              <a:custGeom>
                <a:avLst/>
                <a:gdLst>
                  <a:gd name="T0" fmla="*/ 1054 w 2064"/>
                  <a:gd name="T1" fmla="*/ 22 h 2039"/>
                  <a:gd name="T2" fmla="*/ 1035 w 2064"/>
                  <a:gd name="T3" fmla="*/ 31 h 2039"/>
                  <a:gd name="T4" fmla="*/ 706 w 2064"/>
                  <a:gd name="T5" fmla="*/ 268 h 2039"/>
                  <a:gd name="T6" fmla="*/ 669 w 2064"/>
                  <a:gd name="T7" fmla="*/ 338 h 2039"/>
                  <a:gd name="T8" fmla="*/ 674 w 2064"/>
                  <a:gd name="T9" fmla="*/ 373 h 2039"/>
                  <a:gd name="T10" fmla="*/ 668 w 2064"/>
                  <a:gd name="T11" fmla="*/ 424 h 2039"/>
                  <a:gd name="T12" fmla="*/ 620 w 2064"/>
                  <a:gd name="T13" fmla="*/ 470 h 2039"/>
                  <a:gd name="T14" fmla="*/ 635 w 2064"/>
                  <a:gd name="T15" fmla="*/ 486 h 2039"/>
                  <a:gd name="T16" fmla="*/ 968 w 2064"/>
                  <a:gd name="T17" fmla="*/ 818 h 2039"/>
                  <a:gd name="T18" fmla="*/ 995 w 2064"/>
                  <a:gd name="T19" fmla="*/ 829 h 2039"/>
                  <a:gd name="T20" fmla="*/ 1055 w 2064"/>
                  <a:gd name="T21" fmla="*/ 855 h 2039"/>
                  <a:gd name="T22" fmla="*/ 1429 w 2064"/>
                  <a:gd name="T23" fmla="*/ 1210 h 2039"/>
                  <a:gd name="T24" fmla="*/ 2021 w 2064"/>
                  <a:gd name="T25" fmla="*/ 1772 h 2039"/>
                  <a:gd name="T26" fmla="*/ 2023 w 2064"/>
                  <a:gd name="T27" fmla="*/ 1892 h 2039"/>
                  <a:gd name="T28" fmla="*/ 1911 w 2064"/>
                  <a:gd name="T29" fmla="*/ 2004 h 2039"/>
                  <a:gd name="T30" fmla="*/ 1799 w 2064"/>
                  <a:gd name="T31" fmla="*/ 2003 h 2039"/>
                  <a:gd name="T32" fmla="*/ 879 w 2064"/>
                  <a:gd name="T33" fmla="*/ 1033 h 2039"/>
                  <a:gd name="T34" fmla="*/ 852 w 2064"/>
                  <a:gd name="T35" fmla="*/ 967 h 2039"/>
                  <a:gd name="T36" fmla="*/ 846 w 2064"/>
                  <a:gd name="T37" fmla="*/ 949 h 2039"/>
                  <a:gd name="T38" fmla="*/ 498 w 2064"/>
                  <a:gd name="T39" fmla="*/ 601 h 2039"/>
                  <a:gd name="T40" fmla="*/ 491 w 2064"/>
                  <a:gd name="T41" fmla="*/ 597 h 2039"/>
                  <a:gd name="T42" fmla="*/ 448 w 2064"/>
                  <a:gd name="T43" fmla="*/ 643 h 2039"/>
                  <a:gd name="T44" fmla="*/ 395 w 2064"/>
                  <a:gd name="T45" fmla="*/ 652 h 2039"/>
                  <a:gd name="T46" fmla="*/ 360 w 2064"/>
                  <a:gd name="T47" fmla="*/ 659 h 2039"/>
                  <a:gd name="T48" fmla="*/ 303 w 2064"/>
                  <a:gd name="T49" fmla="*/ 715 h 2039"/>
                  <a:gd name="T50" fmla="*/ 299 w 2064"/>
                  <a:gd name="T51" fmla="*/ 755 h 2039"/>
                  <a:gd name="T52" fmla="*/ 295 w 2064"/>
                  <a:gd name="T53" fmla="*/ 796 h 2039"/>
                  <a:gd name="T54" fmla="*/ 216 w 2064"/>
                  <a:gd name="T55" fmla="*/ 875 h 2039"/>
                  <a:gd name="T56" fmla="*/ 167 w 2064"/>
                  <a:gd name="T57" fmla="*/ 875 h 2039"/>
                  <a:gd name="T58" fmla="*/ 16 w 2064"/>
                  <a:gd name="T59" fmla="*/ 723 h 2039"/>
                  <a:gd name="T60" fmla="*/ 16 w 2064"/>
                  <a:gd name="T61" fmla="*/ 673 h 2039"/>
                  <a:gd name="T62" fmla="*/ 92 w 2064"/>
                  <a:gd name="T63" fmla="*/ 597 h 2039"/>
                  <a:gd name="T64" fmla="*/ 137 w 2064"/>
                  <a:gd name="T65" fmla="*/ 592 h 2039"/>
                  <a:gd name="T66" fmla="*/ 170 w 2064"/>
                  <a:gd name="T67" fmla="*/ 590 h 2039"/>
                  <a:gd name="T68" fmla="*/ 235 w 2064"/>
                  <a:gd name="T69" fmla="*/ 526 h 2039"/>
                  <a:gd name="T70" fmla="*/ 236 w 2064"/>
                  <a:gd name="T71" fmla="*/ 492 h 2039"/>
                  <a:gd name="T72" fmla="*/ 240 w 2064"/>
                  <a:gd name="T73" fmla="*/ 449 h 2039"/>
                  <a:gd name="T74" fmla="*/ 245 w 2064"/>
                  <a:gd name="T75" fmla="*/ 443 h 2039"/>
                  <a:gd name="T76" fmla="*/ 516 w 2064"/>
                  <a:gd name="T77" fmla="*/ 174 h 2039"/>
                  <a:gd name="T78" fmla="*/ 939 w 2064"/>
                  <a:gd name="T79" fmla="*/ 0 h 2039"/>
                  <a:gd name="T80" fmla="*/ 1035 w 2064"/>
                  <a:gd name="T81" fmla="*/ 11 h 2039"/>
                  <a:gd name="T82" fmla="*/ 1053 w 2064"/>
                  <a:gd name="T83" fmla="*/ 16 h 2039"/>
                  <a:gd name="T84" fmla="*/ 1054 w 2064"/>
                  <a:gd name="T85" fmla="*/ 22 h 20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64" h="2039">
                    <a:moveTo>
                      <a:pt x="1054" y="22"/>
                    </a:moveTo>
                    <a:cubicBezTo>
                      <a:pt x="1048" y="25"/>
                      <a:pt x="1042" y="29"/>
                      <a:pt x="1035" y="31"/>
                    </a:cubicBezTo>
                    <a:cubicBezTo>
                      <a:pt x="902" y="77"/>
                      <a:pt x="793" y="158"/>
                      <a:pt x="706" y="268"/>
                    </a:cubicBezTo>
                    <a:cubicBezTo>
                      <a:pt x="689" y="288"/>
                      <a:pt x="678" y="313"/>
                      <a:pt x="669" y="338"/>
                    </a:cubicBezTo>
                    <a:cubicBezTo>
                      <a:pt x="665" y="348"/>
                      <a:pt x="669" y="363"/>
                      <a:pt x="674" y="373"/>
                    </a:cubicBezTo>
                    <a:cubicBezTo>
                      <a:pt x="684" y="394"/>
                      <a:pt x="684" y="407"/>
                      <a:pt x="668" y="424"/>
                    </a:cubicBezTo>
                    <a:cubicBezTo>
                      <a:pt x="653" y="439"/>
                      <a:pt x="637" y="454"/>
                      <a:pt x="620" y="470"/>
                    </a:cubicBezTo>
                    <a:cubicBezTo>
                      <a:pt x="626" y="477"/>
                      <a:pt x="631" y="482"/>
                      <a:pt x="635" y="486"/>
                    </a:cubicBezTo>
                    <a:cubicBezTo>
                      <a:pt x="746" y="597"/>
                      <a:pt x="857" y="708"/>
                      <a:pt x="968" y="818"/>
                    </a:cubicBezTo>
                    <a:cubicBezTo>
                      <a:pt x="974" y="825"/>
                      <a:pt x="986" y="829"/>
                      <a:pt x="995" y="829"/>
                    </a:cubicBezTo>
                    <a:cubicBezTo>
                      <a:pt x="1019" y="829"/>
                      <a:pt x="1038" y="839"/>
                      <a:pt x="1055" y="855"/>
                    </a:cubicBezTo>
                    <a:cubicBezTo>
                      <a:pt x="1180" y="974"/>
                      <a:pt x="1305" y="1092"/>
                      <a:pt x="1429" y="1210"/>
                    </a:cubicBezTo>
                    <a:cubicBezTo>
                      <a:pt x="1627" y="1397"/>
                      <a:pt x="1824" y="1585"/>
                      <a:pt x="2021" y="1772"/>
                    </a:cubicBezTo>
                    <a:cubicBezTo>
                      <a:pt x="2063" y="1812"/>
                      <a:pt x="2064" y="1851"/>
                      <a:pt x="2023" y="1892"/>
                    </a:cubicBezTo>
                    <a:cubicBezTo>
                      <a:pt x="1986" y="1929"/>
                      <a:pt x="1949" y="1967"/>
                      <a:pt x="1911" y="2004"/>
                    </a:cubicBezTo>
                    <a:cubicBezTo>
                      <a:pt x="1876" y="2039"/>
                      <a:pt x="1834" y="2039"/>
                      <a:pt x="1799" y="2003"/>
                    </a:cubicBezTo>
                    <a:cubicBezTo>
                      <a:pt x="1492" y="1680"/>
                      <a:pt x="1186" y="1356"/>
                      <a:pt x="879" y="1033"/>
                    </a:cubicBezTo>
                    <a:cubicBezTo>
                      <a:pt x="861" y="1014"/>
                      <a:pt x="850" y="993"/>
                      <a:pt x="852" y="967"/>
                    </a:cubicBezTo>
                    <a:cubicBezTo>
                      <a:pt x="853" y="961"/>
                      <a:pt x="850" y="953"/>
                      <a:pt x="846" y="949"/>
                    </a:cubicBezTo>
                    <a:cubicBezTo>
                      <a:pt x="730" y="833"/>
                      <a:pt x="614" y="717"/>
                      <a:pt x="498" y="601"/>
                    </a:cubicBezTo>
                    <a:cubicBezTo>
                      <a:pt x="497" y="601"/>
                      <a:pt x="496" y="600"/>
                      <a:pt x="491" y="597"/>
                    </a:cubicBezTo>
                    <a:cubicBezTo>
                      <a:pt x="477" y="612"/>
                      <a:pt x="463" y="628"/>
                      <a:pt x="448" y="643"/>
                    </a:cubicBezTo>
                    <a:cubicBezTo>
                      <a:pt x="429" y="663"/>
                      <a:pt x="421" y="662"/>
                      <a:pt x="395" y="652"/>
                    </a:cubicBezTo>
                    <a:cubicBezTo>
                      <a:pt x="385" y="649"/>
                      <a:pt x="368" y="652"/>
                      <a:pt x="360" y="659"/>
                    </a:cubicBezTo>
                    <a:cubicBezTo>
                      <a:pt x="339" y="675"/>
                      <a:pt x="321" y="695"/>
                      <a:pt x="303" y="715"/>
                    </a:cubicBezTo>
                    <a:cubicBezTo>
                      <a:pt x="292" y="726"/>
                      <a:pt x="288" y="740"/>
                      <a:pt x="299" y="755"/>
                    </a:cubicBezTo>
                    <a:cubicBezTo>
                      <a:pt x="310" y="770"/>
                      <a:pt x="306" y="784"/>
                      <a:pt x="295" y="796"/>
                    </a:cubicBezTo>
                    <a:cubicBezTo>
                      <a:pt x="269" y="823"/>
                      <a:pt x="243" y="850"/>
                      <a:pt x="216" y="875"/>
                    </a:cubicBezTo>
                    <a:cubicBezTo>
                      <a:pt x="201" y="889"/>
                      <a:pt x="181" y="889"/>
                      <a:pt x="167" y="875"/>
                    </a:cubicBezTo>
                    <a:cubicBezTo>
                      <a:pt x="116" y="825"/>
                      <a:pt x="66" y="774"/>
                      <a:pt x="16" y="723"/>
                    </a:cubicBezTo>
                    <a:cubicBezTo>
                      <a:pt x="0" y="708"/>
                      <a:pt x="1" y="689"/>
                      <a:pt x="16" y="673"/>
                    </a:cubicBezTo>
                    <a:cubicBezTo>
                      <a:pt x="41" y="647"/>
                      <a:pt x="66" y="622"/>
                      <a:pt x="92" y="597"/>
                    </a:cubicBezTo>
                    <a:cubicBezTo>
                      <a:pt x="105" y="584"/>
                      <a:pt x="119" y="581"/>
                      <a:pt x="137" y="592"/>
                    </a:cubicBezTo>
                    <a:cubicBezTo>
                      <a:pt x="146" y="596"/>
                      <a:pt x="163" y="596"/>
                      <a:pt x="170" y="590"/>
                    </a:cubicBezTo>
                    <a:cubicBezTo>
                      <a:pt x="193" y="571"/>
                      <a:pt x="216" y="549"/>
                      <a:pt x="235" y="526"/>
                    </a:cubicBezTo>
                    <a:cubicBezTo>
                      <a:pt x="241" y="519"/>
                      <a:pt x="240" y="501"/>
                      <a:pt x="236" y="492"/>
                    </a:cubicBezTo>
                    <a:cubicBezTo>
                      <a:pt x="227" y="475"/>
                      <a:pt x="230" y="462"/>
                      <a:pt x="240" y="449"/>
                    </a:cubicBezTo>
                    <a:cubicBezTo>
                      <a:pt x="241" y="447"/>
                      <a:pt x="243" y="445"/>
                      <a:pt x="245" y="443"/>
                    </a:cubicBezTo>
                    <a:cubicBezTo>
                      <a:pt x="335" y="354"/>
                      <a:pt x="424" y="262"/>
                      <a:pt x="516" y="174"/>
                    </a:cubicBezTo>
                    <a:cubicBezTo>
                      <a:pt x="634" y="62"/>
                      <a:pt x="775" y="0"/>
                      <a:pt x="939" y="0"/>
                    </a:cubicBezTo>
                    <a:cubicBezTo>
                      <a:pt x="971" y="0"/>
                      <a:pt x="1003" y="7"/>
                      <a:pt x="1035" y="11"/>
                    </a:cubicBezTo>
                    <a:cubicBezTo>
                      <a:pt x="1041" y="11"/>
                      <a:pt x="1047" y="14"/>
                      <a:pt x="1053" y="16"/>
                    </a:cubicBezTo>
                    <a:cubicBezTo>
                      <a:pt x="1053" y="18"/>
                      <a:pt x="1054" y="20"/>
                      <a:pt x="1054" y="22"/>
                    </a:cubicBezTo>
                    <a:close/>
                  </a:path>
                </a:pathLst>
              </a:custGeom>
              <a:grp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lumMod val="65000"/>
                      <a:lumOff val="35000"/>
                    </a:srgbClr>
                  </a:solidFill>
                  <a:effectLst/>
                  <a:uLnTx/>
                  <a:uFillTx/>
                  <a:latin typeface="Arial"/>
                  <a:ea typeface="微软雅黑"/>
                  <a:cs typeface="+mn-cs"/>
                </a:endParaRPr>
              </a:p>
            </p:txBody>
          </p:sp>
          <p:sp>
            <p:nvSpPr>
              <p:cNvPr id="80" name="Freeform 7"/>
              <p:cNvSpPr>
                <a:spLocks/>
              </p:cNvSpPr>
              <p:nvPr/>
            </p:nvSpPr>
            <p:spPr bwMode="auto">
              <a:xfrm>
                <a:off x="273050" y="4295775"/>
                <a:ext cx="3778250" cy="3632200"/>
              </a:xfrm>
              <a:custGeom>
                <a:avLst/>
                <a:gdLst>
                  <a:gd name="T0" fmla="*/ 835 w 1006"/>
                  <a:gd name="T1" fmla="*/ 0 h 967"/>
                  <a:gd name="T2" fmla="*/ 1006 w 1006"/>
                  <a:gd name="T3" fmla="*/ 181 h 967"/>
                  <a:gd name="T4" fmla="*/ 986 w 1006"/>
                  <a:gd name="T5" fmla="*/ 193 h 967"/>
                  <a:gd name="T6" fmla="*/ 741 w 1006"/>
                  <a:gd name="T7" fmla="*/ 437 h 967"/>
                  <a:gd name="T8" fmla="*/ 735 w 1006"/>
                  <a:gd name="T9" fmla="*/ 468 h 967"/>
                  <a:gd name="T10" fmla="*/ 475 w 1006"/>
                  <a:gd name="T11" fmla="*/ 955 h 967"/>
                  <a:gd name="T12" fmla="*/ 300 w 1006"/>
                  <a:gd name="T13" fmla="*/ 944 h 967"/>
                  <a:gd name="T14" fmla="*/ 288 w 1006"/>
                  <a:gd name="T15" fmla="*/ 891 h 967"/>
                  <a:gd name="T16" fmla="*/ 455 w 1006"/>
                  <a:gd name="T17" fmla="*/ 724 h 967"/>
                  <a:gd name="T18" fmla="*/ 454 w 1006"/>
                  <a:gd name="T19" fmla="*/ 651 h 967"/>
                  <a:gd name="T20" fmla="*/ 355 w 1006"/>
                  <a:gd name="T21" fmla="*/ 552 h 967"/>
                  <a:gd name="T22" fmla="*/ 291 w 1006"/>
                  <a:gd name="T23" fmla="*/ 552 h 967"/>
                  <a:gd name="T24" fmla="*/ 121 w 1006"/>
                  <a:gd name="T25" fmla="*/ 722 h 967"/>
                  <a:gd name="T26" fmla="*/ 66 w 1006"/>
                  <a:gd name="T27" fmla="*/ 709 h 967"/>
                  <a:gd name="T28" fmla="*/ 352 w 1006"/>
                  <a:gd name="T29" fmla="*/ 252 h 967"/>
                  <a:gd name="T30" fmla="*/ 545 w 1006"/>
                  <a:gd name="T31" fmla="*/ 277 h 967"/>
                  <a:gd name="T32" fmla="*/ 573 w 1006"/>
                  <a:gd name="T33" fmla="*/ 271 h 967"/>
                  <a:gd name="T34" fmla="*/ 823 w 1006"/>
                  <a:gd name="T35" fmla="*/ 20 h 967"/>
                  <a:gd name="T36" fmla="*/ 835 w 1006"/>
                  <a:gd name="T37" fmla="*/ 0 h 9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06" h="967">
                    <a:moveTo>
                      <a:pt x="835" y="0"/>
                    </a:moveTo>
                    <a:cubicBezTo>
                      <a:pt x="894" y="62"/>
                      <a:pt x="947" y="119"/>
                      <a:pt x="1006" y="181"/>
                    </a:cubicBezTo>
                    <a:cubicBezTo>
                      <a:pt x="999" y="185"/>
                      <a:pt x="992" y="188"/>
                      <a:pt x="986" y="193"/>
                    </a:cubicBezTo>
                    <a:cubicBezTo>
                      <a:pt x="905" y="274"/>
                      <a:pt x="823" y="356"/>
                      <a:pt x="741" y="437"/>
                    </a:cubicBezTo>
                    <a:cubicBezTo>
                      <a:pt x="731" y="447"/>
                      <a:pt x="730" y="454"/>
                      <a:pt x="735" y="468"/>
                    </a:cubicBezTo>
                    <a:cubicBezTo>
                      <a:pt x="821" y="677"/>
                      <a:pt x="696" y="910"/>
                      <a:pt x="475" y="955"/>
                    </a:cubicBezTo>
                    <a:cubicBezTo>
                      <a:pt x="416" y="967"/>
                      <a:pt x="357" y="962"/>
                      <a:pt x="300" y="944"/>
                    </a:cubicBezTo>
                    <a:cubicBezTo>
                      <a:pt x="268" y="933"/>
                      <a:pt x="264" y="915"/>
                      <a:pt x="288" y="891"/>
                    </a:cubicBezTo>
                    <a:cubicBezTo>
                      <a:pt x="343" y="835"/>
                      <a:pt x="399" y="780"/>
                      <a:pt x="455" y="724"/>
                    </a:cubicBezTo>
                    <a:cubicBezTo>
                      <a:pt x="482" y="697"/>
                      <a:pt x="482" y="679"/>
                      <a:pt x="454" y="651"/>
                    </a:cubicBezTo>
                    <a:cubicBezTo>
                      <a:pt x="421" y="618"/>
                      <a:pt x="388" y="585"/>
                      <a:pt x="355" y="552"/>
                    </a:cubicBezTo>
                    <a:cubicBezTo>
                      <a:pt x="333" y="530"/>
                      <a:pt x="313" y="530"/>
                      <a:pt x="291" y="552"/>
                    </a:cubicBezTo>
                    <a:cubicBezTo>
                      <a:pt x="234" y="609"/>
                      <a:pt x="178" y="665"/>
                      <a:pt x="121" y="722"/>
                    </a:cubicBezTo>
                    <a:cubicBezTo>
                      <a:pt x="95" y="747"/>
                      <a:pt x="78" y="743"/>
                      <a:pt x="66" y="709"/>
                    </a:cubicBezTo>
                    <a:cubicBezTo>
                      <a:pt x="0" y="505"/>
                      <a:pt x="139" y="283"/>
                      <a:pt x="352" y="252"/>
                    </a:cubicBezTo>
                    <a:cubicBezTo>
                      <a:pt x="419" y="243"/>
                      <a:pt x="483" y="250"/>
                      <a:pt x="545" y="277"/>
                    </a:cubicBezTo>
                    <a:cubicBezTo>
                      <a:pt x="557" y="282"/>
                      <a:pt x="564" y="280"/>
                      <a:pt x="573" y="271"/>
                    </a:cubicBezTo>
                    <a:cubicBezTo>
                      <a:pt x="656" y="187"/>
                      <a:pt x="739" y="104"/>
                      <a:pt x="823" y="20"/>
                    </a:cubicBezTo>
                    <a:cubicBezTo>
                      <a:pt x="828" y="15"/>
                      <a:pt x="830" y="8"/>
                      <a:pt x="835" y="0"/>
                    </a:cubicBezTo>
                    <a:close/>
                  </a:path>
                </a:pathLst>
              </a:custGeom>
              <a:grp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lumMod val="65000"/>
                      <a:lumOff val="35000"/>
                    </a:srgbClr>
                  </a:solidFill>
                  <a:effectLst/>
                  <a:uLnTx/>
                  <a:uFillTx/>
                  <a:latin typeface="Arial"/>
                  <a:ea typeface="微软雅黑"/>
                  <a:cs typeface="+mn-cs"/>
                </a:endParaRPr>
              </a:p>
            </p:txBody>
          </p:sp>
          <p:sp>
            <p:nvSpPr>
              <p:cNvPr id="81" name="Freeform 8"/>
              <p:cNvSpPr>
                <a:spLocks/>
              </p:cNvSpPr>
              <p:nvPr/>
            </p:nvSpPr>
            <p:spPr bwMode="auto">
              <a:xfrm>
                <a:off x="4595813" y="165100"/>
                <a:ext cx="3743325" cy="3590925"/>
              </a:xfrm>
              <a:custGeom>
                <a:avLst/>
                <a:gdLst>
                  <a:gd name="T0" fmla="*/ 171 w 997"/>
                  <a:gd name="T1" fmla="*/ 956 h 956"/>
                  <a:gd name="T2" fmla="*/ 0 w 997"/>
                  <a:gd name="T3" fmla="*/ 793 h 956"/>
                  <a:gd name="T4" fmla="*/ 15 w 997"/>
                  <a:gd name="T5" fmla="*/ 777 h 956"/>
                  <a:gd name="T6" fmla="*/ 254 w 997"/>
                  <a:gd name="T7" fmla="*/ 538 h 956"/>
                  <a:gd name="T8" fmla="*/ 262 w 997"/>
                  <a:gd name="T9" fmla="*/ 506 h 956"/>
                  <a:gd name="T10" fmla="*/ 607 w 997"/>
                  <a:gd name="T11" fmla="*/ 14 h 956"/>
                  <a:gd name="T12" fmla="*/ 695 w 997"/>
                  <a:gd name="T13" fmla="*/ 30 h 956"/>
                  <a:gd name="T14" fmla="*/ 709 w 997"/>
                  <a:gd name="T15" fmla="*/ 83 h 956"/>
                  <a:gd name="T16" fmla="*/ 542 w 997"/>
                  <a:gd name="T17" fmla="*/ 250 h 956"/>
                  <a:gd name="T18" fmla="*/ 543 w 997"/>
                  <a:gd name="T19" fmla="*/ 323 h 956"/>
                  <a:gd name="T20" fmla="*/ 642 w 997"/>
                  <a:gd name="T21" fmla="*/ 422 h 956"/>
                  <a:gd name="T22" fmla="*/ 706 w 997"/>
                  <a:gd name="T23" fmla="*/ 422 h 956"/>
                  <a:gd name="T24" fmla="*/ 876 w 997"/>
                  <a:gd name="T25" fmla="*/ 252 h 956"/>
                  <a:gd name="T26" fmla="*/ 930 w 997"/>
                  <a:gd name="T27" fmla="*/ 265 h 956"/>
                  <a:gd name="T28" fmla="*/ 645 w 997"/>
                  <a:gd name="T29" fmla="*/ 722 h 956"/>
                  <a:gd name="T30" fmla="*/ 452 w 997"/>
                  <a:gd name="T31" fmla="*/ 697 h 956"/>
                  <a:gd name="T32" fmla="*/ 424 w 997"/>
                  <a:gd name="T33" fmla="*/ 703 h 956"/>
                  <a:gd name="T34" fmla="*/ 188 w 997"/>
                  <a:gd name="T35" fmla="*/ 939 h 956"/>
                  <a:gd name="T36" fmla="*/ 171 w 997"/>
                  <a:gd name="T37" fmla="*/ 956 h 9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97" h="956">
                    <a:moveTo>
                      <a:pt x="171" y="956"/>
                    </a:moveTo>
                    <a:cubicBezTo>
                      <a:pt x="114" y="902"/>
                      <a:pt x="58" y="848"/>
                      <a:pt x="0" y="793"/>
                    </a:cubicBezTo>
                    <a:cubicBezTo>
                      <a:pt x="6" y="787"/>
                      <a:pt x="10" y="782"/>
                      <a:pt x="15" y="777"/>
                    </a:cubicBezTo>
                    <a:cubicBezTo>
                      <a:pt x="95" y="697"/>
                      <a:pt x="174" y="617"/>
                      <a:pt x="254" y="538"/>
                    </a:cubicBezTo>
                    <a:cubicBezTo>
                      <a:pt x="265" y="528"/>
                      <a:pt x="268" y="520"/>
                      <a:pt x="262" y="506"/>
                    </a:cubicBezTo>
                    <a:cubicBezTo>
                      <a:pt x="161" y="265"/>
                      <a:pt x="347" y="0"/>
                      <a:pt x="607" y="14"/>
                    </a:cubicBezTo>
                    <a:cubicBezTo>
                      <a:pt x="637" y="15"/>
                      <a:pt x="667" y="22"/>
                      <a:pt x="695" y="30"/>
                    </a:cubicBezTo>
                    <a:cubicBezTo>
                      <a:pt x="729" y="39"/>
                      <a:pt x="733" y="59"/>
                      <a:pt x="709" y="83"/>
                    </a:cubicBezTo>
                    <a:cubicBezTo>
                      <a:pt x="653" y="139"/>
                      <a:pt x="598" y="194"/>
                      <a:pt x="542" y="250"/>
                    </a:cubicBezTo>
                    <a:cubicBezTo>
                      <a:pt x="515" y="277"/>
                      <a:pt x="515" y="295"/>
                      <a:pt x="543" y="323"/>
                    </a:cubicBezTo>
                    <a:cubicBezTo>
                      <a:pt x="576" y="356"/>
                      <a:pt x="609" y="389"/>
                      <a:pt x="642" y="422"/>
                    </a:cubicBezTo>
                    <a:cubicBezTo>
                      <a:pt x="664" y="444"/>
                      <a:pt x="684" y="444"/>
                      <a:pt x="706" y="422"/>
                    </a:cubicBezTo>
                    <a:cubicBezTo>
                      <a:pt x="763" y="365"/>
                      <a:pt x="819" y="308"/>
                      <a:pt x="876" y="252"/>
                    </a:cubicBezTo>
                    <a:cubicBezTo>
                      <a:pt x="901" y="226"/>
                      <a:pt x="919" y="231"/>
                      <a:pt x="930" y="265"/>
                    </a:cubicBezTo>
                    <a:cubicBezTo>
                      <a:pt x="997" y="469"/>
                      <a:pt x="858" y="691"/>
                      <a:pt x="645" y="722"/>
                    </a:cubicBezTo>
                    <a:cubicBezTo>
                      <a:pt x="578" y="731"/>
                      <a:pt x="514" y="724"/>
                      <a:pt x="452" y="697"/>
                    </a:cubicBezTo>
                    <a:cubicBezTo>
                      <a:pt x="440" y="692"/>
                      <a:pt x="433" y="694"/>
                      <a:pt x="424" y="703"/>
                    </a:cubicBezTo>
                    <a:cubicBezTo>
                      <a:pt x="346" y="782"/>
                      <a:pt x="267" y="861"/>
                      <a:pt x="188" y="939"/>
                    </a:cubicBezTo>
                    <a:cubicBezTo>
                      <a:pt x="183" y="945"/>
                      <a:pt x="178" y="949"/>
                      <a:pt x="171" y="956"/>
                    </a:cubicBezTo>
                    <a:close/>
                  </a:path>
                </a:pathLst>
              </a:custGeom>
              <a:grp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lumMod val="65000"/>
                      <a:lumOff val="35000"/>
                    </a:srgbClr>
                  </a:solidFill>
                  <a:effectLst/>
                  <a:uLnTx/>
                  <a:uFillTx/>
                  <a:latin typeface="Arial"/>
                  <a:ea typeface="微软雅黑"/>
                  <a:cs typeface="+mn-cs"/>
                </a:endParaRPr>
              </a:p>
            </p:txBody>
          </p:sp>
        </p:grpSp>
      </p:grpSp>
      <p:grpSp>
        <p:nvGrpSpPr>
          <p:cNvPr id="82" name="组合 81"/>
          <p:cNvGrpSpPr/>
          <p:nvPr/>
        </p:nvGrpSpPr>
        <p:grpSpPr>
          <a:xfrm>
            <a:off x="4351427" y="3399634"/>
            <a:ext cx="1179549" cy="1117162"/>
            <a:chOff x="5800895" y="4234837"/>
            <a:chExt cx="1572459" cy="1391621"/>
          </a:xfrm>
        </p:grpSpPr>
        <p:sp>
          <p:nvSpPr>
            <p:cNvPr id="83" name="任意多边形 82"/>
            <p:cNvSpPr/>
            <p:nvPr/>
          </p:nvSpPr>
          <p:spPr>
            <a:xfrm rot="9000000">
              <a:off x="5800895" y="4234837"/>
              <a:ext cx="1572459" cy="1391621"/>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FFFF"/>
            </a:solidFill>
            <a:ln w="12700" cap="flat" cmpd="sng" algn="ctr">
              <a:noFill/>
              <a:prstDash val="solid"/>
              <a:miter lim="800000"/>
            </a:ln>
            <a:effectLst>
              <a:outerShdw blurRad="381000" dist="381000" dir="7500000" algn="ctr" rotWithShape="0">
                <a:srgbClr val="000000">
                  <a:alpha val="47000"/>
                </a:srgb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grpSp>
          <p:nvGrpSpPr>
            <p:cNvPr id="84" name="组合 83"/>
            <p:cNvGrpSpPr/>
            <p:nvPr/>
          </p:nvGrpSpPr>
          <p:grpSpPr>
            <a:xfrm>
              <a:off x="6188744" y="4686082"/>
              <a:ext cx="786558" cy="505974"/>
              <a:chOff x="655638" y="788988"/>
              <a:chExt cx="6742112" cy="4337050"/>
            </a:xfrm>
            <a:solidFill>
              <a:srgbClr val="000000">
                <a:lumMod val="75000"/>
                <a:lumOff val="25000"/>
              </a:srgbClr>
            </a:solidFill>
          </p:grpSpPr>
          <p:sp>
            <p:nvSpPr>
              <p:cNvPr id="85" name="Freeform 6"/>
              <p:cNvSpPr>
                <a:spLocks/>
              </p:cNvSpPr>
              <p:nvPr/>
            </p:nvSpPr>
            <p:spPr bwMode="auto">
              <a:xfrm>
                <a:off x="1914525" y="788988"/>
                <a:ext cx="4202113" cy="4337050"/>
              </a:xfrm>
              <a:custGeom>
                <a:avLst/>
                <a:gdLst>
                  <a:gd name="T0" fmla="*/ 8 w 1119"/>
                  <a:gd name="T1" fmla="*/ 1154 h 1154"/>
                  <a:gd name="T2" fmla="*/ 216 w 1119"/>
                  <a:gd name="T3" fmla="*/ 887 h 1154"/>
                  <a:gd name="T4" fmla="*/ 369 w 1119"/>
                  <a:gd name="T5" fmla="*/ 851 h 1154"/>
                  <a:gd name="T6" fmla="*/ 419 w 1119"/>
                  <a:gd name="T7" fmla="*/ 784 h 1154"/>
                  <a:gd name="T8" fmla="*/ 419 w 1119"/>
                  <a:gd name="T9" fmla="*/ 764 h 1154"/>
                  <a:gd name="T10" fmla="*/ 397 w 1119"/>
                  <a:gd name="T11" fmla="*/ 688 h 1154"/>
                  <a:gd name="T12" fmla="*/ 367 w 1119"/>
                  <a:gd name="T13" fmla="*/ 597 h 1154"/>
                  <a:gd name="T14" fmla="*/ 362 w 1119"/>
                  <a:gd name="T15" fmla="*/ 556 h 1154"/>
                  <a:gd name="T16" fmla="*/ 327 w 1119"/>
                  <a:gd name="T17" fmla="*/ 519 h 1154"/>
                  <a:gd name="T18" fmla="*/ 305 w 1119"/>
                  <a:gd name="T19" fmla="*/ 436 h 1154"/>
                  <a:gd name="T20" fmla="*/ 324 w 1119"/>
                  <a:gd name="T21" fmla="*/ 381 h 1154"/>
                  <a:gd name="T22" fmla="*/ 309 w 1119"/>
                  <a:gd name="T23" fmla="*/ 195 h 1154"/>
                  <a:gd name="T24" fmla="*/ 509 w 1119"/>
                  <a:gd name="T25" fmla="*/ 7 h 1154"/>
                  <a:gd name="T26" fmla="*/ 663 w 1119"/>
                  <a:gd name="T27" fmla="*/ 19 h 1154"/>
                  <a:gd name="T28" fmla="*/ 821 w 1119"/>
                  <a:gd name="T29" fmla="*/ 233 h 1154"/>
                  <a:gd name="T30" fmla="*/ 801 w 1119"/>
                  <a:gd name="T31" fmla="*/ 381 h 1154"/>
                  <a:gd name="T32" fmla="*/ 821 w 1119"/>
                  <a:gd name="T33" fmla="*/ 432 h 1154"/>
                  <a:gd name="T34" fmla="*/ 794 w 1119"/>
                  <a:gd name="T35" fmla="*/ 530 h 1154"/>
                  <a:gd name="T36" fmla="*/ 769 w 1119"/>
                  <a:gd name="T37" fmla="*/ 559 h 1154"/>
                  <a:gd name="T38" fmla="*/ 765 w 1119"/>
                  <a:gd name="T39" fmla="*/ 556 h 1154"/>
                  <a:gd name="T40" fmla="*/ 753 w 1119"/>
                  <a:gd name="T41" fmla="*/ 630 h 1154"/>
                  <a:gd name="T42" fmla="*/ 716 w 1119"/>
                  <a:gd name="T43" fmla="*/ 706 h 1154"/>
                  <a:gd name="T44" fmla="*/ 706 w 1119"/>
                  <a:gd name="T45" fmla="*/ 733 h 1154"/>
                  <a:gd name="T46" fmla="*/ 710 w 1119"/>
                  <a:gd name="T47" fmla="*/ 806 h 1154"/>
                  <a:gd name="T48" fmla="*/ 740 w 1119"/>
                  <a:gd name="T49" fmla="*/ 844 h 1154"/>
                  <a:gd name="T50" fmla="*/ 871 w 1119"/>
                  <a:gd name="T51" fmla="*/ 878 h 1154"/>
                  <a:gd name="T52" fmla="*/ 1088 w 1119"/>
                  <a:gd name="T53" fmla="*/ 1023 h 1154"/>
                  <a:gd name="T54" fmla="*/ 1119 w 1119"/>
                  <a:gd name="T55" fmla="*/ 1154 h 1154"/>
                  <a:gd name="T56" fmla="*/ 8 w 1119"/>
                  <a:gd name="T57" fmla="*/ 1154 h 1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19" h="1154">
                    <a:moveTo>
                      <a:pt x="8" y="1154"/>
                    </a:moveTo>
                    <a:cubicBezTo>
                      <a:pt x="0" y="1032"/>
                      <a:pt x="92" y="915"/>
                      <a:pt x="216" y="887"/>
                    </a:cubicBezTo>
                    <a:cubicBezTo>
                      <a:pt x="267" y="875"/>
                      <a:pt x="318" y="863"/>
                      <a:pt x="369" y="851"/>
                    </a:cubicBezTo>
                    <a:cubicBezTo>
                      <a:pt x="405" y="843"/>
                      <a:pt x="420" y="820"/>
                      <a:pt x="419" y="784"/>
                    </a:cubicBezTo>
                    <a:cubicBezTo>
                      <a:pt x="418" y="778"/>
                      <a:pt x="419" y="771"/>
                      <a:pt x="419" y="764"/>
                    </a:cubicBezTo>
                    <a:cubicBezTo>
                      <a:pt x="424" y="736"/>
                      <a:pt x="419" y="711"/>
                      <a:pt x="397" y="688"/>
                    </a:cubicBezTo>
                    <a:cubicBezTo>
                      <a:pt x="374" y="664"/>
                      <a:pt x="373" y="629"/>
                      <a:pt x="367" y="597"/>
                    </a:cubicBezTo>
                    <a:cubicBezTo>
                      <a:pt x="365" y="584"/>
                      <a:pt x="364" y="570"/>
                      <a:pt x="362" y="556"/>
                    </a:cubicBezTo>
                    <a:cubicBezTo>
                      <a:pt x="339" y="554"/>
                      <a:pt x="332" y="538"/>
                      <a:pt x="327" y="519"/>
                    </a:cubicBezTo>
                    <a:cubicBezTo>
                      <a:pt x="320" y="491"/>
                      <a:pt x="311" y="464"/>
                      <a:pt x="305" y="436"/>
                    </a:cubicBezTo>
                    <a:cubicBezTo>
                      <a:pt x="301" y="415"/>
                      <a:pt x="300" y="393"/>
                      <a:pt x="324" y="381"/>
                    </a:cubicBezTo>
                    <a:cubicBezTo>
                      <a:pt x="305" y="320"/>
                      <a:pt x="298" y="257"/>
                      <a:pt x="309" y="195"/>
                    </a:cubicBezTo>
                    <a:cubicBezTo>
                      <a:pt x="326" y="96"/>
                      <a:pt x="408" y="21"/>
                      <a:pt x="509" y="7"/>
                    </a:cubicBezTo>
                    <a:cubicBezTo>
                      <a:pt x="562" y="0"/>
                      <a:pt x="613" y="1"/>
                      <a:pt x="663" y="19"/>
                    </a:cubicBezTo>
                    <a:cubicBezTo>
                      <a:pt x="758" y="52"/>
                      <a:pt x="818" y="132"/>
                      <a:pt x="821" y="233"/>
                    </a:cubicBezTo>
                    <a:cubicBezTo>
                      <a:pt x="822" y="283"/>
                      <a:pt x="819" y="333"/>
                      <a:pt x="801" y="381"/>
                    </a:cubicBezTo>
                    <a:cubicBezTo>
                      <a:pt x="824" y="391"/>
                      <a:pt x="826" y="412"/>
                      <a:pt x="821" y="432"/>
                    </a:cubicBezTo>
                    <a:cubicBezTo>
                      <a:pt x="814" y="465"/>
                      <a:pt x="806" y="498"/>
                      <a:pt x="794" y="530"/>
                    </a:cubicBezTo>
                    <a:cubicBezTo>
                      <a:pt x="791" y="541"/>
                      <a:pt x="778" y="550"/>
                      <a:pt x="769" y="559"/>
                    </a:cubicBezTo>
                    <a:cubicBezTo>
                      <a:pt x="768" y="558"/>
                      <a:pt x="766" y="557"/>
                      <a:pt x="765" y="556"/>
                    </a:cubicBezTo>
                    <a:cubicBezTo>
                      <a:pt x="761" y="580"/>
                      <a:pt x="757" y="605"/>
                      <a:pt x="753" y="630"/>
                    </a:cubicBezTo>
                    <a:cubicBezTo>
                      <a:pt x="748" y="659"/>
                      <a:pt x="735" y="684"/>
                      <a:pt x="716" y="706"/>
                    </a:cubicBezTo>
                    <a:cubicBezTo>
                      <a:pt x="710" y="713"/>
                      <a:pt x="706" y="724"/>
                      <a:pt x="706" y="733"/>
                    </a:cubicBezTo>
                    <a:cubicBezTo>
                      <a:pt x="706" y="757"/>
                      <a:pt x="709" y="782"/>
                      <a:pt x="710" y="806"/>
                    </a:cubicBezTo>
                    <a:cubicBezTo>
                      <a:pt x="711" y="827"/>
                      <a:pt x="722" y="839"/>
                      <a:pt x="740" y="844"/>
                    </a:cubicBezTo>
                    <a:cubicBezTo>
                      <a:pt x="783" y="856"/>
                      <a:pt x="826" y="871"/>
                      <a:pt x="871" y="878"/>
                    </a:cubicBezTo>
                    <a:cubicBezTo>
                      <a:pt x="965" y="895"/>
                      <a:pt x="1041" y="937"/>
                      <a:pt x="1088" y="1023"/>
                    </a:cubicBezTo>
                    <a:cubicBezTo>
                      <a:pt x="1110" y="1063"/>
                      <a:pt x="1119" y="1107"/>
                      <a:pt x="1119" y="1154"/>
                    </a:cubicBezTo>
                    <a:cubicBezTo>
                      <a:pt x="749" y="1154"/>
                      <a:pt x="379" y="1154"/>
                      <a:pt x="8" y="11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lumMod val="65000"/>
                      <a:lumOff val="35000"/>
                    </a:srgbClr>
                  </a:solidFill>
                  <a:effectLst/>
                  <a:uLnTx/>
                  <a:uFillTx/>
                  <a:latin typeface="Arial"/>
                  <a:ea typeface="微软雅黑"/>
                  <a:cs typeface="+mn-cs"/>
                </a:endParaRPr>
              </a:p>
            </p:txBody>
          </p:sp>
          <p:sp>
            <p:nvSpPr>
              <p:cNvPr id="86" name="Freeform 7"/>
              <p:cNvSpPr>
                <a:spLocks/>
              </p:cNvSpPr>
              <p:nvPr/>
            </p:nvSpPr>
            <p:spPr bwMode="auto">
              <a:xfrm>
                <a:off x="5264150" y="1517650"/>
                <a:ext cx="2133600" cy="2890838"/>
              </a:xfrm>
              <a:custGeom>
                <a:avLst/>
                <a:gdLst>
                  <a:gd name="T0" fmla="*/ 568 w 568"/>
                  <a:gd name="T1" fmla="*/ 769 h 769"/>
                  <a:gd name="T2" fmla="*/ 544 w 568"/>
                  <a:gd name="T3" fmla="*/ 769 h 769"/>
                  <a:gd name="T4" fmla="*/ 270 w 568"/>
                  <a:gd name="T5" fmla="*/ 769 h 769"/>
                  <a:gd name="T6" fmla="*/ 237 w 568"/>
                  <a:gd name="T7" fmla="*/ 752 h 769"/>
                  <a:gd name="T8" fmla="*/ 40 w 568"/>
                  <a:gd name="T9" fmla="*/ 630 h 769"/>
                  <a:gd name="T10" fmla="*/ 20 w 568"/>
                  <a:gd name="T11" fmla="*/ 628 h 769"/>
                  <a:gd name="T12" fmla="*/ 42 w 568"/>
                  <a:gd name="T13" fmla="*/ 597 h 769"/>
                  <a:gd name="T14" fmla="*/ 107 w 568"/>
                  <a:gd name="T15" fmla="*/ 579 h 769"/>
                  <a:gd name="T16" fmla="*/ 136 w 568"/>
                  <a:gd name="T17" fmla="*/ 539 h 769"/>
                  <a:gd name="T18" fmla="*/ 135 w 568"/>
                  <a:gd name="T19" fmla="*/ 506 h 769"/>
                  <a:gd name="T20" fmla="*/ 0 w 568"/>
                  <a:gd name="T21" fmla="*/ 468 h 769"/>
                  <a:gd name="T22" fmla="*/ 39 w 568"/>
                  <a:gd name="T23" fmla="*/ 250 h 769"/>
                  <a:gd name="T24" fmla="*/ 39 w 568"/>
                  <a:gd name="T25" fmla="*/ 200 h 769"/>
                  <a:gd name="T26" fmla="*/ 46 w 568"/>
                  <a:gd name="T27" fmla="*/ 144 h 769"/>
                  <a:gd name="T28" fmla="*/ 209 w 568"/>
                  <a:gd name="T29" fmla="*/ 2 h 769"/>
                  <a:gd name="T30" fmla="*/ 289 w 568"/>
                  <a:gd name="T31" fmla="*/ 7 h 769"/>
                  <a:gd name="T32" fmla="*/ 415 w 568"/>
                  <a:gd name="T33" fmla="*/ 150 h 769"/>
                  <a:gd name="T34" fmla="*/ 420 w 568"/>
                  <a:gd name="T35" fmla="*/ 238 h 769"/>
                  <a:gd name="T36" fmla="*/ 419 w 568"/>
                  <a:gd name="T37" fmla="*/ 334 h 769"/>
                  <a:gd name="T38" fmla="*/ 457 w 568"/>
                  <a:gd name="T39" fmla="*/ 468 h 769"/>
                  <a:gd name="T40" fmla="*/ 323 w 568"/>
                  <a:gd name="T41" fmla="*/ 502 h 769"/>
                  <a:gd name="T42" fmla="*/ 325 w 568"/>
                  <a:gd name="T43" fmla="*/ 560 h 769"/>
                  <a:gd name="T44" fmla="*/ 351 w 568"/>
                  <a:gd name="T45" fmla="*/ 581 h 769"/>
                  <a:gd name="T46" fmla="*/ 447 w 568"/>
                  <a:gd name="T47" fmla="*/ 609 h 769"/>
                  <a:gd name="T48" fmla="*/ 565 w 568"/>
                  <a:gd name="T49" fmla="*/ 746 h 769"/>
                  <a:gd name="T50" fmla="*/ 568 w 568"/>
                  <a:gd name="T51" fmla="*/ 769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68" h="769">
                    <a:moveTo>
                      <a:pt x="568" y="769"/>
                    </a:moveTo>
                    <a:cubicBezTo>
                      <a:pt x="558" y="769"/>
                      <a:pt x="551" y="769"/>
                      <a:pt x="544" y="769"/>
                    </a:cubicBezTo>
                    <a:cubicBezTo>
                      <a:pt x="452" y="769"/>
                      <a:pt x="361" y="769"/>
                      <a:pt x="270" y="769"/>
                    </a:cubicBezTo>
                    <a:cubicBezTo>
                      <a:pt x="254" y="769"/>
                      <a:pt x="247" y="765"/>
                      <a:pt x="237" y="752"/>
                    </a:cubicBezTo>
                    <a:cubicBezTo>
                      <a:pt x="188" y="685"/>
                      <a:pt x="126" y="637"/>
                      <a:pt x="40" y="630"/>
                    </a:cubicBezTo>
                    <a:cubicBezTo>
                      <a:pt x="33" y="629"/>
                      <a:pt x="27" y="628"/>
                      <a:pt x="20" y="628"/>
                    </a:cubicBezTo>
                    <a:cubicBezTo>
                      <a:pt x="14" y="607"/>
                      <a:pt x="28" y="602"/>
                      <a:pt x="42" y="597"/>
                    </a:cubicBezTo>
                    <a:cubicBezTo>
                      <a:pt x="63" y="591"/>
                      <a:pt x="85" y="584"/>
                      <a:pt x="107" y="579"/>
                    </a:cubicBezTo>
                    <a:cubicBezTo>
                      <a:pt x="129" y="574"/>
                      <a:pt x="138" y="561"/>
                      <a:pt x="136" y="539"/>
                    </a:cubicBezTo>
                    <a:cubicBezTo>
                      <a:pt x="134" y="528"/>
                      <a:pt x="135" y="518"/>
                      <a:pt x="135" y="506"/>
                    </a:cubicBezTo>
                    <a:cubicBezTo>
                      <a:pt x="88" y="499"/>
                      <a:pt x="42" y="498"/>
                      <a:pt x="0" y="468"/>
                    </a:cubicBezTo>
                    <a:cubicBezTo>
                      <a:pt x="46" y="401"/>
                      <a:pt x="40" y="325"/>
                      <a:pt x="39" y="250"/>
                    </a:cubicBezTo>
                    <a:cubicBezTo>
                      <a:pt x="39" y="233"/>
                      <a:pt x="38" y="216"/>
                      <a:pt x="39" y="200"/>
                    </a:cubicBezTo>
                    <a:cubicBezTo>
                      <a:pt x="41" y="181"/>
                      <a:pt x="42" y="162"/>
                      <a:pt x="46" y="144"/>
                    </a:cubicBezTo>
                    <a:cubicBezTo>
                      <a:pt x="64" y="56"/>
                      <a:pt x="120" y="7"/>
                      <a:pt x="209" y="2"/>
                    </a:cubicBezTo>
                    <a:cubicBezTo>
                      <a:pt x="236" y="0"/>
                      <a:pt x="263" y="2"/>
                      <a:pt x="289" y="7"/>
                    </a:cubicBezTo>
                    <a:cubicBezTo>
                      <a:pt x="359" y="22"/>
                      <a:pt x="403" y="73"/>
                      <a:pt x="415" y="150"/>
                    </a:cubicBezTo>
                    <a:cubicBezTo>
                      <a:pt x="419" y="179"/>
                      <a:pt x="419" y="209"/>
                      <a:pt x="420" y="238"/>
                    </a:cubicBezTo>
                    <a:cubicBezTo>
                      <a:pt x="420" y="270"/>
                      <a:pt x="419" y="302"/>
                      <a:pt x="419" y="334"/>
                    </a:cubicBezTo>
                    <a:cubicBezTo>
                      <a:pt x="419" y="381"/>
                      <a:pt x="427" y="427"/>
                      <a:pt x="457" y="468"/>
                    </a:cubicBezTo>
                    <a:cubicBezTo>
                      <a:pt x="417" y="497"/>
                      <a:pt x="371" y="497"/>
                      <a:pt x="323" y="502"/>
                    </a:cubicBezTo>
                    <a:cubicBezTo>
                      <a:pt x="323" y="521"/>
                      <a:pt x="321" y="541"/>
                      <a:pt x="325" y="560"/>
                    </a:cubicBezTo>
                    <a:cubicBezTo>
                      <a:pt x="327" y="569"/>
                      <a:pt x="341" y="578"/>
                      <a:pt x="351" y="581"/>
                    </a:cubicBezTo>
                    <a:cubicBezTo>
                      <a:pt x="382" y="592"/>
                      <a:pt x="414" y="601"/>
                      <a:pt x="447" y="609"/>
                    </a:cubicBezTo>
                    <a:cubicBezTo>
                      <a:pt x="517" y="628"/>
                      <a:pt x="550" y="679"/>
                      <a:pt x="565" y="746"/>
                    </a:cubicBezTo>
                    <a:cubicBezTo>
                      <a:pt x="566" y="752"/>
                      <a:pt x="566" y="759"/>
                      <a:pt x="568" y="7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lumMod val="65000"/>
                      <a:lumOff val="35000"/>
                    </a:srgbClr>
                  </a:solidFill>
                  <a:effectLst/>
                  <a:uLnTx/>
                  <a:uFillTx/>
                  <a:latin typeface="Arial"/>
                  <a:ea typeface="微软雅黑"/>
                  <a:cs typeface="+mn-cs"/>
                </a:endParaRPr>
              </a:p>
            </p:txBody>
          </p:sp>
          <p:sp>
            <p:nvSpPr>
              <p:cNvPr id="87" name="Freeform 8"/>
              <p:cNvSpPr>
                <a:spLocks/>
              </p:cNvSpPr>
              <p:nvPr/>
            </p:nvSpPr>
            <p:spPr bwMode="auto">
              <a:xfrm>
                <a:off x="655638" y="1484313"/>
                <a:ext cx="2133600" cy="2924175"/>
              </a:xfrm>
              <a:custGeom>
                <a:avLst/>
                <a:gdLst>
                  <a:gd name="T0" fmla="*/ 245 w 568"/>
                  <a:gd name="T1" fmla="*/ 511 h 778"/>
                  <a:gd name="T2" fmla="*/ 112 w 568"/>
                  <a:gd name="T3" fmla="*/ 478 h 778"/>
                  <a:gd name="T4" fmla="*/ 151 w 568"/>
                  <a:gd name="T5" fmla="*/ 318 h 778"/>
                  <a:gd name="T6" fmla="*/ 153 w 568"/>
                  <a:gd name="T7" fmla="*/ 171 h 778"/>
                  <a:gd name="T8" fmla="*/ 366 w 568"/>
                  <a:gd name="T9" fmla="*/ 12 h 778"/>
                  <a:gd name="T10" fmla="*/ 526 w 568"/>
                  <a:gd name="T11" fmla="*/ 178 h 778"/>
                  <a:gd name="T12" fmla="*/ 529 w 568"/>
                  <a:gd name="T13" fmla="*/ 275 h 778"/>
                  <a:gd name="T14" fmla="*/ 568 w 568"/>
                  <a:gd name="T15" fmla="*/ 476 h 778"/>
                  <a:gd name="T16" fmla="*/ 434 w 568"/>
                  <a:gd name="T17" fmla="*/ 514 h 778"/>
                  <a:gd name="T18" fmla="*/ 435 w 568"/>
                  <a:gd name="T19" fmla="*/ 564 h 778"/>
                  <a:gd name="T20" fmla="*/ 450 w 568"/>
                  <a:gd name="T21" fmla="*/ 582 h 778"/>
                  <a:gd name="T22" fmla="*/ 514 w 568"/>
                  <a:gd name="T23" fmla="*/ 603 h 778"/>
                  <a:gd name="T24" fmla="*/ 540 w 568"/>
                  <a:gd name="T25" fmla="*/ 612 h 778"/>
                  <a:gd name="T26" fmla="*/ 550 w 568"/>
                  <a:gd name="T27" fmla="*/ 630 h 778"/>
                  <a:gd name="T28" fmla="*/ 534 w 568"/>
                  <a:gd name="T29" fmla="*/ 638 h 778"/>
                  <a:gd name="T30" fmla="*/ 326 w 568"/>
                  <a:gd name="T31" fmla="*/ 769 h 778"/>
                  <a:gd name="T32" fmla="*/ 313 w 568"/>
                  <a:gd name="T33" fmla="*/ 778 h 778"/>
                  <a:gd name="T34" fmla="*/ 7 w 568"/>
                  <a:gd name="T35" fmla="*/ 778 h 778"/>
                  <a:gd name="T36" fmla="*/ 3 w 568"/>
                  <a:gd name="T37" fmla="*/ 776 h 778"/>
                  <a:gd name="T38" fmla="*/ 102 w 568"/>
                  <a:gd name="T39" fmla="*/ 626 h 778"/>
                  <a:gd name="T40" fmla="*/ 186 w 568"/>
                  <a:gd name="T41" fmla="*/ 601 h 778"/>
                  <a:gd name="T42" fmla="*/ 245 w 568"/>
                  <a:gd name="T43" fmla="*/ 511 h 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68" h="778">
                    <a:moveTo>
                      <a:pt x="245" y="511"/>
                    </a:moveTo>
                    <a:cubicBezTo>
                      <a:pt x="199" y="507"/>
                      <a:pt x="153" y="506"/>
                      <a:pt x="112" y="478"/>
                    </a:cubicBezTo>
                    <a:cubicBezTo>
                      <a:pt x="148" y="429"/>
                      <a:pt x="151" y="374"/>
                      <a:pt x="151" y="318"/>
                    </a:cubicBezTo>
                    <a:cubicBezTo>
                      <a:pt x="150" y="269"/>
                      <a:pt x="147" y="219"/>
                      <a:pt x="153" y="171"/>
                    </a:cubicBezTo>
                    <a:cubicBezTo>
                      <a:pt x="168" y="44"/>
                      <a:pt x="253" y="0"/>
                      <a:pt x="366" y="12"/>
                    </a:cubicBezTo>
                    <a:cubicBezTo>
                      <a:pt x="463" y="22"/>
                      <a:pt x="517" y="80"/>
                      <a:pt x="526" y="178"/>
                    </a:cubicBezTo>
                    <a:cubicBezTo>
                      <a:pt x="529" y="210"/>
                      <a:pt x="530" y="243"/>
                      <a:pt x="529" y="275"/>
                    </a:cubicBezTo>
                    <a:cubicBezTo>
                      <a:pt x="528" y="345"/>
                      <a:pt x="527" y="414"/>
                      <a:pt x="568" y="476"/>
                    </a:cubicBezTo>
                    <a:cubicBezTo>
                      <a:pt x="528" y="506"/>
                      <a:pt x="481" y="508"/>
                      <a:pt x="434" y="514"/>
                    </a:cubicBezTo>
                    <a:cubicBezTo>
                      <a:pt x="434" y="531"/>
                      <a:pt x="433" y="548"/>
                      <a:pt x="435" y="564"/>
                    </a:cubicBezTo>
                    <a:cubicBezTo>
                      <a:pt x="436" y="571"/>
                      <a:pt x="443" y="580"/>
                      <a:pt x="450" y="582"/>
                    </a:cubicBezTo>
                    <a:cubicBezTo>
                      <a:pt x="471" y="590"/>
                      <a:pt x="493" y="596"/>
                      <a:pt x="514" y="603"/>
                    </a:cubicBezTo>
                    <a:cubicBezTo>
                      <a:pt x="523" y="605"/>
                      <a:pt x="533" y="607"/>
                      <a:pt x="540" y="612"/>
                    </a:cubicBezTo>
                    <a:cubicBezTo>
                      <a:pt x="545" y="616"/>
                      <a:pt x="547" y="624"/>
                      <a:pt x="550" y="630"/>
                    </a:cubicBezTo>
                    <a:cubicBezTo>
                      <a:pt x="545" y="633"/>
                      <a:pt x="540" y="637"/>
                      <a:pt x="534" y="638"/>
                    </a:cubicBezTo>
                    <a:cubicBezTo>
                      <a:pt x="441" y="645"/>
                      <a:pt x="377" y="696"/>
                      <a:pt x="326" y="769"/>
                    </a:cubicBezTo>
                    <a:cubicBezTo>
                      <a:pt x="323" y="773"/>
                      <a:pt x="317" y="778"/>
                      <a:pt x="313" y="778"/>
                    </a:cubicBezTo>
                    <a:cubicBezTo>
                      <a:pt x="211" y="778"/>
                      <a:pt x="109" y="778"/>
                      <a:pt x="7" y="778"/>
                    </a:cubicBezTo>
                    <a:cubicBezTo>
                      <a:pt x="6" y="778"/>
                      <a:pt x="4" y="777"/>
                      <a:pt x="3" y="776"/>
                    </a:cubicBezTo>
                    <a:cubicBezTo>
                      <a:pt x="0" y="717"/>
                      <a:pt x="47" y="644"/>
                      <a:pt x="102" y="626"/>
                    </a:cubicBezTo>
                    <a:cubicBezTo>
                      <a:pt x="130" y="617"/>
                      <a:pt x="158" y="608"/>
                      <a:pt x="186" y="601"/>
                    </a:cubicBezTo>
                    <a:cubicBezTo>
                      <a:pt x="247" y="585"/>
                      <a:pt x="253" y="576"/>
                      <a:pt x="245" y="5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lumMod val="65000"/>
                      <a:lumOff val="35000"/>
                    </a:srgbClr>
                  </a:solidFill>
                  <a:effectLst/>
                  <a:uLnTx/>
                  <a:uFillTx/>
                  <a:latin typeface="Arial"/>
                  <a:ea typeface="微软雅黑"/>
                  <a:cs typeface="+mn-cs"/>
                </a:endParaRPr>
              </a:p>
            </p:txBody>
          </p:sp>
        </p:grpSp>
      </p:grpSp>
      <p:grpSp>
        <p:nvGrpSpPr>
          <p:cNvPr id="88" name="组合 87"/>
          <p:cNvGrpSpPr/>
          <p:nvPr/>
        </p:nvGrpSpPr>
        <p:grpSpPr>
          <a:xfrm>
            <a:off x="3293239" y="3399633"/>
            <a:ext cx="1179549" cy="1117162"/>
            <a:chOff x="4390222" y="4234836"/>
            <a:chExt cx="1572459" cy="1391621"/>
          </a:xfrm>
        </p:grpSpPr>
        <p:sp>
          <p:nvSpPr>
            <p:cNvPr id="89" name="任意多边形 88"/>
            <p:cNvSpPr/>
            <p:nvPr/>
          </p:nvSpPr>
          <p:spPr>
            <a:xfrm rot="9000000">
              <a:off x="4390222" y="4234836"/>
              <a:ext cx="1572459" cy="1391621"/>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FFFF"/>
            </a:solidFill>
            <a:ln w="12700" cap="flat" cmpd="sng" algn="ctr">
              <a:noFill/>
              <a:prstDash val="solid"/>
              <a:miter lim="800000"/>
            </a:ln>
            <a:effectLst>
              <a:outerShdw blurRad="381000" dist="330200" dir="8340000" algn="ctr" rotWithShape="0">
                <a:srgbClr val="000000">
                  <a:alpha val="47000"/>
                </a:srgb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90" name="Freeform 53"/>
            <p:cNvSpPr>
              <a:spLocks noEditPoints="1"/>
            </p:cNvSpPr>
            <p:nvPr/>
          </p:nvSpPr>
          <p:spPr bwMode="auto">
            <a:xfrm>
              <a:off x="4933382" y="4678453"/>
              <a:ext cx="462548" cy="454620"/>
            </a:xfrm>
            <a:custGeom>
              <a:avLst/>
              <a:gdLst>
                <a:gd name="T0" fmla="*/ 243 w 713"/>
                <a:gd name="T1" fmla="*/ 215 h 701"/>
                <a:gd name="T2" fmla="*/ 230 w 713"/>
                <a:gd name="T3" fmla="*/ 227 h 701"/>
                <a:gd name="T4" fmla="*/ 230 w 713"/>
                <a:gd name="T5" fmla="*/ 688 h 701"/>
                <a:gd name="T6" fmla="*/ 243 w 713"/>
                <a:gd name="T7" fmla="*/ 701 h 701"/>
                <a:gd name="T8" fmla="*/ 255 w 713"/>
                <a:gd name="T9" fmla="*/ 688 h 701"/>
                <a:gd name="T10" fmla="*/ 255 w 713"/>
                <a:gd name="T11" fmla="*/ 227 h 701"/>
                <a:gd name="T12" fmla="*/ 243 w 713"/>
                <a:gd name="T13" fmla="*/ 215 h 701"/>
                <a:gd name="T14" fmla="*/ 14 w 713"/>
                <a:gd name="T15" fmla="*/ 406 h 701"/>
                <a:gd name="T16" fmla="*/ 1 w 713"/>
                <a:gd name="T17" fmla="*/ 418 h 701"/>
                <a:gd name="T18" fmla="*/ 1 w 713"/>
                <a:gd name="T19" fmla="*/ 688 h 701"/>
                <a:gd name="T20" fmla="*/ 14 w 713"/>
                <a:gd name="T21" fmla="*/ 701 h 701"/>
                <a:gd name="T22" fmla="*/ 26 w 713"/>
                <a:gd name="T23" fmla="*/ 688 h 701"/>
                <a:gd name="T24" fmla="*/ 26 w 713"/>
                <a:gd name="T25" fmla="*/ 418 h 701"/>
                <a:gd name="T26" fmla="*/ 14 w 713"/>
                <a:gd name="T27" fmla="*/ 406 h 701"/>
                <a:gd name="T28" fmla="*/ 701 w 713"/>
                <a:gd name="T29" fmla="*/ 249 h 701"/>
                <a:gd name="T30" fmla="*/ 688 w 713"/>
                <a:gd name="T31" fmla="*/ 262 h 701"/>
                <a:gd name="T32" fmla="*/ 688 w 713"/>
                <a:gd name="T33" fmla="*/ 688 h 701"/>
                <a:gd name="T34" fmla="*/ 701 w 713"/>
                <a:gd name="T35" fmla="*/ 701 h 701"/>
                <a:gd name="T36" fmla="*/ 713 w 713"/>
                <a:gd name="T37" fmla="*/ 688 h 701"/>
                <a:gd name="T38" fmla="*/ 713 w 713"/>
                <a:gd name="T39" fmla="*/ 262 h 701"/>
                <a:gd name="T40" fmla="*/ 701 w 713"/>
                <a:gd name="T41" fmla="*/ 249 h 701"/>
                <a:gd name="T42" fmla="*/ 697 w 713"/>
                <a:gd name="T43" fmla="*/ 107 h 701"/>
                <a:gd name="T44" fmla="*/ 709 w 713"/>
                <a:gd name="T45" fmla="*/ 94 h 701"/>
                <a:gd name="T46" fmla="*/ 708 w 713"/>
                <a:gd name="T47" fmla="*/ 13 h 701"/>
                <a:gd name="T48" fmla="*/ 704 w 713"/>
                <a:gd name="T49" fmla="*/ 3 h 701"/>
                <a:gd name="T50" fmla="*/ 695 w 713"/>
                <a:gd name="T51" fmla="*/ 0 h 701"/>
                <a:gd name="T52" fmla="*/ 613 w 713"/>
                <a:gd name="T53" fmla="*/ 7 h 701"/>
                <a:gd name="T54" fmla="*/ 602 w 713"/>
                <a:gd name="T55" fmla="*/ 21 h 701"/>
                <a:gd name="T56" fmla="*/ 615 w 713"/>
                <a:gd name="T57" fmla="*/ 32 h 701"/>
                <a:gd name="T58" fmla="*/ 665 w 713"/>
                <a:gd name="T59" fmla="*/ 28 h 701"/>
                <a:gd name="T60" fmla="*/ 472 w 713"/>
                <a:gd name="T61" fmla="*/ 240 h 701"/>
                <a:gd name="T62" fmla="*/ 251 w 713"/>
                <a:gd name="T63" fmla="*/ 24 h 701"/>
                <a:gd name="T64" fmla="*/ 234 w 713"/>
                <a:gd name="T65" fmla="*/ 24 h 701"/>
                <a:gd name="T66" fmla="*/ 6 w 713"/>
                <a:gd name="T67" fmla="*/ 232 h 701"/>
                <a:gd name="T68" fmla="*/ 5 w 713"/>
                <a:gd name="T69" fmla="*/ 250 h 701"/>
                <a:gd name="T70" fmla="*/ 23 w 713"/>
                <a:gd name="T71" fmla="*/ 251 h 701"/>
                <a:gd name="T72" fmla="*/ 242 w 713"/>
                <a:gd name="T73" fmla="*/ 50 h 701"/>
                <a:gd name="T74" fmla="*/ 463 w 713"/>
                <a:gd name="T75" fmla="*/ 268 h 701"/>
                <a:gd name="T76" fmla="*/ 472 w 713"/>
                <a:gd name="T77" fmla="*/ 271 h 701"/>
                <a:gd name="T78" fmla="*/ 473 w 713"/>
                <a:gd name="T79" fmla="*/ 271 h 701"/>
                <a:gd name="T80" fmla="*/ 482 w 713"/>
                <a:gd name="T81" fmla="*/ 267 h 701"/>
                <a:gd name="T82" fmla="*/ 683 w 713"/>
                <a:gd name="T83" fmla="*/ 45 h 701"/>
                <a:gd name="T84" fmla="*/ 684 w 713"/>
                <a:gd name="T85" fmla="*/ 94 h 701"/>
                <a:gd name="T86" fmla="*/ 697 w 713"/>
                <a:gd name="T87" fmla="*/ 107 h 701"/>
                <a:gd name="T88" fmla="*/ 697 w 713"/>
                <a:gd name="T89" fmla="*/ 107 h 701"/>
                <a:gd name="T90" fmla="*/ 472 w 713"/>
                <a:gd name="T91" fmla="*/ 405 h 701"/>
                <a:gd name="T92" fmla="*/ 459 w 713"/>
                <a:gd name="T93" fmla="*/ 418 h 701"/>
                <a:gd name="T94" fmla="*/ 459 w 713"/>
                <a:gd name="T95" fmla="*/ 688 h 701"/>
                <a:gd name="T96" fmla="*/ 472 w 713"/>
                <a:gd name="T97" fmla="*/ 701 h 701"/>
                <a:gd name="T98" fmla="*/ 484 w 713"/>
                <a:gd name="T99" fmla="*/ 688 h 701"/>
                <a:gd name="T100" fmla="*/ 484 w 713"/>
                <a:gd name="T101" fmla="*/ 418 h 701"/>
                <a:gd name="T102" fmla="*/ 472 w 713"/>
                <a:gd name="T103" fmla="*/ 405 h 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13" h="701">
                  <a:moveTo>
                    <a:pt x="243" y="215"/>
                  </a:moveTo>
                  <a:cubicBezTo>
                    <a:pt x="236" y="215"/>
                    <a:pt x="230" y="220"/>
                    <a:pt x="230" y="227"/>
                  </a:cubicBezTo>
                  <a:cubicBezTo>
                    <a:pt x="230" y="688"/>
                    <a:pt x="230" y="688"/>
                    <a:pt x="230" y="688"/>
                  </a:cubicBezTo>
                  <a:cubicBezTo>
                    <a:pt x="230" y="695"/>
                    <a:pt x="236" y="701"/>
                    <a:pt x="243" y="701"/>
                  </a:cubicBezTo>
                  <a:cubicBezTo>
                    <a:pt x="250" y="701"/>
                    <a:pt x="255" y="695"/>
                    <a:pt x="255" y="688"/>
                  </a:cubicBezTo>
                  <a:cubicBezTo>
                    <a:pt x="255" y="227"/>
                    <a:pt x="255" y="227"/>
                    <a:pt x="255" y="227"/>
                  </a:cubicBezTo>
                  <a:cubicBezTo>
                    <a:pt x="255" y="220"/>
                    <a:pt x="250" y="215"/>
                    <a:pt x="243" y="215"/>
                  </a:cubicBezTo>
                  <a:close/>
                  <a:moveTo>
                    <a:pt x="14" y="406"/>
                  </a:moveTo>
                  <a:cubicBezTo>
                    <a:pt x="7" y="406"/>
                    <a:pt x="1" y="411"/>
                    <a:pt x="1" y="418"/>
                  </a:cubicBezTo>
                  <a:cubicBezTo>
                    <a:pt x="1" y="688"/>
                    <a:pt x="1" y="688"/>
                    <a:pt x="1" y="688"/>
                  </a:cubicBezTo>
                  <a:cubicBezTo>
                    <a:pt x="1" y="695"/>
                    <a:pt x="7" y="701"/>
                    <a:pt x="14" y="701"/>
                  </a:cubicBezTo>
                  <a:cubicBezTo>
                    <a:pt x="21" y="701"/>
                    <a:pt x="26" y="695"/>
                    <a:pt x="26" y="688"/>
                  </a:cubicBezTo>
                  <a:cubicBezTo>
                    <a:pt x="26" y="418"/>
                    <a:pt x="26" y="418"/>
                    <a:pt x="26" y="418"/>
                  </a:cubicBezTo>
                  <a:cubicBezTo>
                    <a:pt x="26" y="411"/>
                    <a:pt x="21" y="406"/>
                    <a:pt x="14" y="406"/>
                  </a:cubicBezTo>
                  <a:close/>
                  <a:moveTo>
                    <a:pt x="701" y="249"/>
                  </a:moveTo>
                  <a:cubicBezTo>
                    <a:pt x="694" y="249"/>
                    <a:pt x="688" y="255"/>
                    <a:pt x="688" y="262"/>
                  </a:cubicBezTo>
                  <a:cubicBezTo>
                    <a:pt x="688" y="688"/>
                    <a:pt x="688" y="688"/>
                    <a:pt x="688" y="688"/>
                  </a:cubicBezTo>
                  <a:cubicBezTo>
                    <a:pt x="688" y="695"/>
                    <a:pt x="694" y="701"/>
                    <a:pt x="701" y="701"/>
                  </a:cubicBezTo>
                  <a:cubicBezTo>
                    <a:pt x="707" y="701"/>
                    <a:pt x="713" y="695"/>
                    <a:pt x="713" y="688"/>
                  </a:cubicBezTo>
                  <a:cubicBezTo>
                    <a:pt x="713" y="262"/>
                    <a:pt x="713" y="262"/>
                    <a:pt x="713" y="262"/>
                  </a:cubicBezTo>
                  <a:cubicBezTo>
                    <a:pt x="713" y="255"/>
                    <a:pt x="707" y="249"/>
                    <a:pt x="701" y="249"/>
                  </a:cubicBezTo>
                  <a:close/>
                  <a:moveTo>
                    <a:pt x="697" y="107"/>
                  </a:moveTo>
                  <a:cubicBezTo>
                    <a:pt x="704" y="107"/>
                    <a:pt x="709" y="101"/>
                    <a:pt x="709" y="94"/>
                  </a:cubicBezTo>
                  <a:cubicBezTo>
                    <a:pt x="708" y="13"/>
                    <a:pt x="708" y="13"/>
                    <a:pt x="708" y="13"/>
                  </a:cubicBezTo>
                  <a:cubicBezTo>
                    <a:pt x="708" y="9"/>
                    <a:pt x="707" y="6"/>
                    <a:pt x="704" y="3"/>
                  </a:cubicBezTo>
                  <a:cubicBezTo>
                    <a:pt x="702" y="1"/>
                    <a:pt x="698" y="0"/>
                    <a:pt x="695" y="0"/>
                  </a:cubicBezTo>
                  <a:cubicBezTo>
                    <a:pt x="613" y="7"/>
                    <a:pt x="613" y="7"/>
                    <a:pt x="613" y="7"/>
                  </a:cubicBezTo>
                  <a:cubicBezTo>
                    <a:pt x="606" y="8"/>
                    <a:pt x="601" y="14"/>
                    <a:pt x="602" y="21"/>
                  </a:cubicBezTo>
                  <a:cubicBezTo>
                    <a:pt x="602" y="28"/>
                    <a:pt x="609" y="33"/>
                    <a:pt x="615" y="32"/>
                  </a:cubicBezTo>
                  <a:cubicBezTo>
                    <a:pt x="665" y="28"/>
                    <a:pt x="665" y="28"/>
                    <a:pt x="665" y="28"/>
                  </a:cubicBezTo>
                  <a:cubicBezTo>
                    <a:pt x="472" y="240"/>
                    <a:pt x="472" y="240"/>
                    <a:pt x="472" y="240"/>
                  </a:cubicBezTo>
                  <a:cubicBezTo>
                    <a:pt x="251" y="24"/>
                    <a:pt x="251" y="24"/>
                    <a:pt x="251" y="24"/>
                  </a:cubicBezTo>
                  <a:cubicBezTo>
                    <a:pt x="246" y="19"/>
                    <a:pt x="238" y="19"/>
                    <a:pt x="234" y="24"/>
                  </a:cubicBezTo>
                  <a:cubicBezTo>
                    <a:pt x="6" y="232"/>
                    <a:pt x="6" y="232"/>
                    <a:pt x="6" y="232"/>
                  </a:cubicBezTo>
                  <a:cubicBezTo>
                    <a:pt x="1" y="237"/>
                    <a:pt x="0" y="245"/>
                    <a:pt x="5" y="250"/>
                  </a:cubicBezTo>
                  <a:cubicBezTo>
                    <a:pt x="10" y="255"/>
                    <a:pt x="17" y="255"/>
                    <a:pt x="23" y="251"/>
                  </a:cubicBezTo>
                  <a:cubicBezTo>
                    <a:pt x="242" y="50"/>
                    <a:pt x="242" y="50"/>
                    <a:pt x="242" y="50"/>
                  </a:cubicBezTo>
                  <a:cubicBezTo>
                    <a:pt x="463" y="268"/>
                    <a:pt x="463" y="268"/>
                    <a:pt x="463" y="268"/>
                  </a:cubicBezTo>
                  <a:cubicBezTo>
                    <a:pt x="466" y="270"/>
                    <a:pt x="469" y="271"/>
                    <a:pt x="472" y="271"/>
                  </a:cubicBezTo>
                  <a:cubicBezTo>
                    <a:pt x="473" y="271"/>
                    <a:pt x="473" y="271"/>
                    <a:pt x="473" y="271"/>
                  </a:cubicBezTo>
                  <a:cubicBezTo>
                    <a:pt x="476" y="271"/>
                    <a:pt x="479" y="270"/>
                    <a:pt x="482" y="267"/>
                  </a:cubicBezTo>
                  <a:cubicBezTo>
                    <a:pt x="683" y="45"/>
                    <a:pt x="683" y="45"/>
                    <a:pt x="683" y="45"/>
                  </a:cubicBezTo>
                  <a:cubicBezTo>
                    <a:pt x="684" y="94"/>
                    <a:pt x="684" y="94"/>
                    <a:pt x="684" y="94"/>
                  </a:cubicBezTo>
                  <a:cubicBezTo>
                    <a:pt x="684" y="101"/>
                    <a:pt x="690" y="107"/>
                    <a:pt x="697" y="107"/>
                  </a:cubicBezTo>
                  <a:cubicBezTo>
                    <a:pt x="697" y="107"/>
                    <a:pt x="697" y="107"/>
                    <a:pt x="697" y="107"/>
                  </a:cubicBezTo>
                  <a:close/>
                  <a:moveTo>
                    <a:pt x="472" y="405"/>
                  </a:moveTo>
                  <a:cubicBezTo>
                    <a:pt x="465" y="405"/>
                    <a:pt x="459" y="411"/>
                    <a:pt x="459" y="418"/>
                  </a:cubicBezTo>
                  <a:cubicBezTo>
                    <a:pt x="459" y="688"/>
                    <a:pt x="459" y="688"/>
                    <a:pt x="459" y="688"/>
                  </a:cubicBezTo>
                  <a:cubicBezTo>
                    <a:pt x="459" y="695"/>
                    <a:pt x="465" y="701"/>
                    <a:pt x="472" y="701"/>
                  </a:cubicBezTo>
                  <a:cubicBezTo>
                    <a:pt x="479" y="701"/>
                    <a:pt x="484" y="695"/>
                    <a:pt x="484" y="688"/>
                  </a:cubicBezTo>
                  <a:cubicBezTo>
                    <a:pt x="484" y="418"/>
                    <a:pt x="484" y="418"/>
                    <a:pt x="484" y="418"/>
                  </a:cubicBezTo>
                  <a:cubicBezTo>
                    <a:pt x="484" y="411"/>
                    <a:pt x="479" y="405"/>
                    <a:pt x="472" y="405"/>
                  </a:cubicBezTo>
                  <a:close/>
                </a:path>
              </a:pathLst>
            </a:custGeom>
            <a:solidFill>
              <a:srgbClr val="000000">
                <a:lumMod val="85000"/>
                <a:lumOff val="15000"/>
              </a:srgbClr>
            </a:solidFill>
            <a:ln>
              <a:solidFill>
                <a:srgbClr val="000000">
                  <a:lumMod val="85000"/>
                  <a:lumOff val="15000"/>
                </a:srgbClr>
              </a:solidFill>
            </a:ln>
          </p:spPr>
          <p:txBody>
            <a:bodyPr vert="horz" wrap="square" lIns="91440" tIns="45720" rIns="91440" bIns="45720" numCol="1" anchor="t" anchorCtr="0" compatLnSpc="1">
              <a:prstTxWarp prst="textNoShape">
                <a:avLst/>
              </a:prstTxWarp>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grpSp>
      <p:grpSp>
        <p:nvGrpSpPr>
          <p:cNvPr id="91" name="组合 90"/>
          <p:cNvGrpSpPr/>
          <p:nvPr/>
        </p:nvGrpSpPr>
        <p:grpSpPr>
          <a:xfrm>
            <a:off x="2742812" y="2417570"/>
            <a:ext cx="1179549" cy="1117162"/>
            <a:chOff x="3656447" y="3011505"/>
            <a:chExt cx="1572459" cy="1391621"/>
          </a:xfrm>
        </p:grpSpPr>
        <p:sp>
          <p:nvSpPr>
            <p:cNvPr id="92" name="任意多边形 91"/>
            <p:cNvSpPr/>
            <p:nvPr/>
          </p:nvSpPr>
          <p:spPr>
            <a:xfrm rot="9000000">
              <a:off x="3656447" y="3011505"/>
              <a:ext cx="1572459" cy="1391621"/>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FFFF"/>
            </a:solidFill>
            <a:ln w="12700" cap="flat" cmpd="sng" algn="ctr">
              <a:noFill/>
              <a:prstDash val="solid"/>
              <a:miter lim="800000"/>
            </a:ln>
            <a:effectLst>
              <a:outerShdw blurRad="381000" dist="381000" dir="9180000" algn="ctr" rotWithShape="0">
                <a:srgbClr val="000000">
                  <a:alpha val="47000"/>
                </a:srgb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93" name="Freeform 37"/>
            <p:cNvSpPr>
              <a:spLocks noEditPoints="1"/>
            </p:cNvSpPr>
            <p:nvPr/>
          </p:nvSpPr>
          <p:spPr bwMode="auto">
            <a:xfrm>
              <a:off x="4027574" y="3465475"/>
              <a:ext cx="801777" cy="483681"/>
            </a:xfrm>
            <a:custGeom>
              <a:avLst/>
              <a:gdLst>
                <a:gd name="T0" fmla="*/ 349 w 698"/>
                <a:gd name="T1" fmla="*/ 0 h 420"/>
                <a:gd name="T2" fmla="*/ 0 w 698"/>
                <a:gd name="T3" fmla="*/ 210 h 420"/>
                <a:gd name="T4" fmla="*/ 349 w 698"/>
                <a:gd name="T5" fmla="*/ 420 h 420"/>
                <a:gd name="T6" fmla="*/ 698 w 698"/>
                <a:gd name="T7" fmla="*/ 212 h 420"/>
                <a:gd name="T8" fmla="*/ 349 w 698"/>
                <a:gd name="T9" fmla="*/ 0 h 420"/>
                <a:gd name="T10" fmla="*/ 349 w 698"/>
                <a:gd name="T11" fmla="*/ 396 h 420"/>
                <a:gd name="T12" fmla="*/ 32 w 698"/>
                <a:gd name="T13" fmla="*/ 210 h 420"/>
                <a:gd name="T14" fmla="*/ 349 w 698"/>
                <a:gd name="T15" fmla="*/ 24 h 420"/>
                <a:gd name="T16" fmla="*/ 667 w 698"/>
                <a:gd name="T17" fmla="*/ 211 h 420"/>
                <a:gd name="T18" fmla="*/ 349 w 698"/>
                <a:gd name="T19" fmla="*/ 396 h 420"/>
                <a:gd name="T20" fmla="*/ 349 w 698"/>
                <a:gd name="T21" fmla="*/ 70 h 420"/>
                <a:gd name="T22" fmla="*/ 210 w 698"/>
                <a:gd name="T23" fmla="*/ 210 h 420"/>
                <a:gd name="T24" fmla="*/ 349 w 698"/>
                <a:gd name="T25" fmla="*/ 350 h 420"/>
                <a:gd name="T26" fmla="*/ 489 w 698"/>
                <a:gd name="T27" fmla="*/ 210 h 420"/>
                <a:gd name="T28" fmla="*/ 349 w 698"/>
                <a:gd name="T29" fmla="*/ 70 h 420"/>
                <a:gd name="T30" fmla="*/ 349 w 698"/>
                <a:gd name="T31" fmla="*/ 326 h 420"/>
                <a:gd name="T32" fmla="*/ 233 w 698"/>
                <a:gd name="T33" fmla="*/ 210 h 420"/>
                <a:gd name="T34" fmla="*/ 349 w 698"/>
                <a:gd name="T35" fmla="*/ 94 h 420"/>
                <a:gd name="T36" fmla="*/ 466 w 698"/>
                <a:gd name="T37" fmla="*/ 210 h 420"/>
                <a:gd name="T38" fmla="*/ 349 w 698"/>
                <a:gd name="T39" fmla="*/ 326 h 420"/>
                <a:gd name="T40" fmla="*/ 349 w 698"/>
                <a:gd name="T41" fmla="*/ 129 h 420"/>
                <a:gd name="T42" fmla="*/ 268 w 698"/>
                <a:gd name="T43" fmla="*/ 210 h 420"/>
                <a:gd name="T44" fmla="*/ 349 w 698"/>
                <a:gd name="T45" fmla="*/ 292 h 420"/>
                <a:gd name="T46" fmla="*/ 431 w 698"/>
                <a:gd name="T47" fmla="*/ 210 h 420"/>
                <a:gd name="T48" fmla="*/ 349 w 698"/>
                <a:gd name="T49" fmla="*/ 129 h 420"/>
                <a:gd name="T50" fmla="*/ 349 w 698"/>
                <a:gd name="T51" fmla="*/ 268 h 420"/>
                <a:gd name="T52" fmla="*/ 291 w 698"/>
                <a:gd name="T53" fmla="*/ 210 h 420"/>
                <a:gd name="T54" fmla="*/ 349 w 698"/>
                <a:gd name="T55" fmla="*/ 152 h 420"/>
                <a:gd name="T56" fmla="*/ 407 w 698"/>
                <a:gd name="T57" fmla="*/ 210 h 420"/>
                <a:gd name="T58" fmla="*/ 349 w 698"/>
                <a:gd name="T59" fmla="*/ 268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98" h="420">
                  <a:moveTo>
                    <a:pt x="349" y="0"/>
                  </a:moveTo>
                  <a:cubicBezTo>
                    <a:pt x="222" y="0"/>
                    <a:pt x="122" y="80"/>
                    <a:pt x="0" y="210"/>
                  </a:cubicBezTo>
                  <a:cubicBezTo>
                    <a:pt x="105" y="321"/>
                    <a:pt x="194" y="420"/>
                    <a:pt x="349" y="420"/>
                  </a:cubicBezTo>
                  <a:cubicBezTo>
                    <a:pt x="505" y="420"/>
                    <a:pt x="619" y="294"/>
                    <a:pt x="698" y="212"/>
                  </a:cubicBezTo>
                  <a:cubicBezTo>
                    <a:pt x="617" y="116"/>
                    <a:pt x="503" y="0"/>
                    <a:pt x="349" y="0"/>
                  </a:cubicBezTo>
                  <a:close/>
                  <a:moveTo>
                    <a:pt x="349" y="396"/>
                  </a:moveTo>
                  <a:cubicBezTo>
                    <a:pt x="211" y="396"/>
                    <a:pt x="128" y="311"/>
                    <a:pt x="32" y="210"/>
                  </a:cubicBezTo>
                  <a:cubicBezTo>
                    <a:pt x="146" y="92"/>
                    <a:pt x="236" y="24"/>
                    <a:pt x="349" y="24"/>
                  </a:cubicBezTo>
                  <a:cubicBezTo>
                    <a:pt x="484" y="24"/>
                    <a:pt x="589" y="121"/>
                    <a:pt x="667" y="211"/>
                  </a:cubicBezTo>
                  <a:cubicBezTo>
                    <a:pt x="590" y="292"/>
                    <a:pt x="486" y="396"/>
                    <a:pt x="349" y="396"/>
                  </a:cubicBezTo>
                  <a:close/>
                  <a:moveTo>
                    <a:pt x="349" y="70"/>
                  </a:moveTo>
                  <a:cubicBezTo>
                    <a:pt x="272" y="70"/>
                    <a:pt x="210" y="133"/>
                    <a:pt x="210" y="210"/>
                  </a:cubicBezTo>
                  <a:cubicBezTo>
                    <a:pt x="210" y="287"/>
                    <a:pt x="272" y="350"/>
                    <a:pt x="349" y="350"/>
                  </a:cubicBezTo>
                  <a:cubicBezTo>
                    <a:pt x="426" y="350"/>
                    <a:pt x="489" y="287"/>
                    <a:pt x="489" y="210"/>
                  </a:cubicBezTo>
                  <a:cubicBezTo>
                    <a:pt x="489" y="133"/>
                    <a:pt x="426" y="70"/>
                    <a:pt x="349" y="70"/>
                  </a:cubicBezTo>
                  <a:close/>
                  <a:moveTo>
                    <a:pt x="349" y="326"/>
                  </a:moveTo>
                  <a:cubicBezTo>
                    <a:pt x="285" y="326"/>
                    <a:pt x="233" y="274"/>
                    <a:pt x="233" y="210"/>
                  </a:cubicBezTo>
                  <a:cubicBezTo>
                    <a:pt x="233" y="146"/>
                    <a:pt x="285" y="94"/>
                    <a:pt x="349" y="94"/>
                  </a:cubicBezTo>
                  <a:cubicBezTo>
                    <a:pt x="413" y="94"/>
                    <a:pt x="466" y="146"/>
                    <a:pt x="466" y="210"/>
                  </a:cubicBezTo>
                  <a:cubicBezTo>
                    <a:pt x="466" y="274"/>
                    <a:pt x="413" y="326"/>
                    <a:pt x="349" y="326"/>
                  </a:cubicBezTo>
                  <a:close/>
                  <a:moveTo>
                    <a:pt x="349" y="129"/>
                  </a:moveTo>
                  <a:cubicBezTo>
                    <a:pt x="304" y="129"/>
                    <a:pt x="268" y="165"/>
                    <a:pt x="268" y="210"/>
                  </a:cubicBezTo>
                  <a:cubicBezTo>
                    <a:pt x="268" y="255"/>
                    <a:pt x="304" y="292"/>
                    <a:pt x="349" y="292"/>
                  </a:cubicBezTo>
                  <a:cubicBezTo>
                    <a:pt x="394" y="292"/>
                    <a:pt x="431" y="255"/>
                    <a:pt x="431" y="210"/>
                  </a:cubicBezTo>
                  <a:cubicBezTo>
                    <a:pt x="431" y="165"/>
                    <a:pt x="394" y="129"/>
                    <a:pt x="349" y="129"/>
                  </a:cubicBezTo>
                  <a:close/>
                  <a:moveTo>
                    <a:pt x="349" y="268"/>
                  </a:moveTo>
                  <a:cubicBezTo>
                    <a:pt x="317" y="268"/>
                    <a:pt x="291" y="242"/>
                    <a:pt x="291" y="210"/>
                  </a:cubicBezTo>
                  <a:cubicBezTo>
                    <a:pt x="291" y="178"/>
                    <a:pt x="317" y="152"/>
                    <a:pt x="349" y="152"/>
                  </a:cubicBezTo>
                  <a:cubicBezTo>
                    <a:pt x="381" y="152"/>
                    <a:pt x="407" y="178"/>
                    <a:pt x="407" y="210"/>
                  </a:cubicBezTo>
                  <a:cubicBezTo>
                    <a:pt x="407" y="242"/>
                    <a:pt x="381" y="268"/>
                    <a:pt x="349" y="268"/>
                  </a:cubicBezTo>
                  <a:close/>
                </a:path>
              </a:pathLst>
            </a:custGeom>
            <a:solidFill>
              <a:srgbClr val="000000">
                <a:lumMod val="85000"/>
                <a:lumOff val="15000"/>
              </a:srgbClr>
            </a:solidFill>
            <a:ln>
              <a:solidFill>
                <a:srgbClr val="000000">
                  <a:lumMod val="85000"/>
                  <a:lumOff val="15000"/>
                </a:srgbClr>
              </a:solidFill>
            </a:ln>
          </p:spPr>
          <p:txBody>
            <a:bodyPr vert="horz" wrap="square" lIns="91440" tIns="45720" rIns="91440" bIns="45720" numCol="1" anchor="t" anchorCtr="0" compatLnSpc="1">
              <a:prstTxWarp prst="textNoShape">
                <a:avLst/>
              </a:prstTxWarp>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grpSp>
    </p:spTree>
    <p:extLst>
      <p:ext uri="{BB962C8B-B14F-4D97-AF65-F5344CB8AC3E}">
        <p14:creationId xmlns:p14="http://schemas.microsoft.com/office/powerpoint/2010/main" val="1531207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1000"/>
                                        <p:tgtEl>
                                          <p:spTgt spid="49"/>
                                        </p:tgtEl>
                                      </p:cBhvr>
                                    </p:animEffect>
                                    <p:anim calcmode="lin" valueType="num">
                                      <p:cBhvr>
                                        <p:cTn id="8" dur="1000" fill="hold"/>
                                        <p:tgtEl>
                                          <p:spTgt spid="49"/>
                                        </p:tgtEl>
                                        <p:attrNameLst>
                                          <p:attrName>ppt_x</p:attrName>
                                        </p:attrNameLst>
                                      </p:cBhvr>
                                      <p:tavLst>
                                        <p:tav tm="0">
                                          <p:val>
                                            <p:strVal val="#ppt_x"/>
                                          </p:val>
                                        </p:tav>
                                        <p:tav tm="100000">
                                          <p:val>
                                            <p:strVal val="#ppt_x"/>
                                          </p:val>
                                        </p:tav>
                                      </p:tavLst>
                                    </p:anim>
                                    <p:anim calcmode="lin" valueType="num">
                                      <p:cBhvr>
                                        <p:cTn id="9" dur="1000" fill="hold"/>
                                        <p:tgtEl>
                                          <p:spTgt spid="49"/>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50"/>
                                        </p:tgtEl>
                                        <p:attrNameLst>
                                          <p:attrName>style.visibility</p:attrName>
                                        </p:attrNameLst>
                                      </p:cBhvr>
                                      <p:to>
                                        <p:strVal val="visible"/>
                                      </p:to>
                                    </p:set>
                                    <p:animEffect transition="in" filter="fade">
                                      <p:cBhvr>
                                        <p:cTn id="12" dur="1000"/>
                                        <p:tgtEl>
                                          <p:spTgt spid="50"/>
                                        </p:tgtEl>
                                      </p:cBhvr>
                                    </p:animEffect>
                                    <p:anim calcmode="lin" valueType="num">
                                      <p:cBhvr>
                                        <p:cTn id="13" dur="1000" fill="hold"/>
                                        <p:tgtEl>
                                          <p:spTgt spid="50"/>
                                        </p:tgtEl>
                                        <p:attrNameLst>
                                          <p:attrName>ppt_x</p:attrName>
                                        </p:attrNameLst>
                                      </p:cBhvr>
                                      <p:tavLst>
                                        <p:tav tm="0">
                                          <p:val>
                                            <p:strVal val="#ppt_x"/>
                                          </p:val>
                                        </p:tav>
                                        <p:tav tm="100000">
                                          <p:val>
                                            <p:strVal val="#ppt_x"/>
                                          </p:val>
                                        </p:tav>
                                      </p:tavLst>
                                    </p:anim>
                                    <p:anim calcmode="lin" valueType="num">
                                      <p:cBhvr>
                                        <p:cTn id="14" dur="1000" fill="hold"/>
                                        <p:tgtEl>
                                          <p:spTgt spid="5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nodeType="clickEffect">
                                  <p:stCondLst>
                                    <p:cond delay="0"/>
                                  </p:stCondLst>
                                  <p:childTnLst>
                                    <p:set>
                                      <p:cBhvr>
                                        <p:cTn id="18" dur="1" fill="hold">
                                          <p:stCondLst>
                                            <p:cond delay="0"/>
                                          </p:stCondLst>
                                        </p:cTn>
                                        <p:tgtEl>
                                          <p:spTgt spid="68"/>
                                        </p:tgtEl>
                                        <p:attrNameLst>
                                          <p:attrName>style.visibility</p:attrName>
                                        </p:attrNameLst>
                                      </p:cBhvr>
                                      <p:to>
                                        <p:strVal val="visible"/>
                                      </p:to>
                                    </p:set>
                                    <p:anim calcmode="lin" valueType="num">
                                      <p:cBhvr additive="base">
                                        <p:cTn id="19" dur="500"/>
                                        <p:tgtEl>
                                          <p:spTgt spid="68"/>
                                        </p:tgtEl>
                                        <p:attrNameLst>
                                          <p:attrName>ppt_x</p:attrName>
                                        </p:attrNameLst>
                                      </p:cBhvr>
                                      <p:tavLst>
                                        <p:tav tm="0">
                                          <p:val>
                                            <p:strVal val="#ppt_x-#ppt_w*1.125000"/>
                                          </p:val>
                                        </p:tav>
                                        <p:tav tm="100000">
                                          <p:val>
                                            <p:strVal val="#ppt_x"/>
                                          </p:val>
                                        </p:tav>
                                      </p:tavLst>
                                    </p:anim>
                                    <p:animEffect transition="in" filter="wipe(right)">
                                      <p:cBhvr>
                                        <p:cTn id="20" dur="500"/>
                                        <p:tgtEl>
                                          <p:spTgt spid="68"/>
                                        </p:tgtEl>
                                      </p:cBhvr>
                                    </p:animEffect>
                                  </p:childTnLst>
                                </p:cTn>
                              </p:par>
                              <p:par>
                                <p:cTn id="21" presetID="12" presetClass="entr" presetSubtype="8" fill="hold" nodeType="withEffect">
                                  <p:stCondLst>
                                    <p:cond delay="0"/>
                                  </p:stCondLst>
                                  <p:childTnLst>
                                    <p:set>
                                      <p:cBhvr>
                                        <p:cTn id="22" dur="1" fill="hold">
                                          <p:stCondLst>
                                            <p:cond delay="0"/>
                                          </p:stCondLst>
                                        </p:cTn>
                                        <p:tgtEl>
                                          <p:spTgt spid="76"/>
                                        </p:tgtEl>
                                        <p:attrNameLst>
                                          <p:attrName>style.visibility</p:attrName>
                                        </p:attrNameLst>
                                      </p:cBhvr>
                                      <p:to>
                                        <p:strVal val="visible"/>
                                      </p:to>
                                    </p:set>
                                    <p:anim calcmode="lin" valueType="num">
                                      <p:cBhvr additive="base">
                                        <p:cTn id="23" dur="500"/>
                                        <p:tgtEl>
                                          <p:spTgt spid="76"/>
                                        </p:tgtEl>
                                        <p:attrNameLst>
                                          <p:attrName>ppt_x</p:attrName>
                                        </p:attrNameLst>
                                      </p:cBhvr>
                                      <p:tavLst>
                                        <p:tav tm="0">
                                          <p:val>
                                            <p:strVal val="#ppt_x-#ppt_w*1.125000"/>
                                          </p:val>
                                        </p:tav>
                                        <p:tav tm="100000">
                                          <p:val>
                                            <p:strVal val="#ppt_x"/>
                                          </p:val>
                                        </p:tav>
                                      </p:tavLst>
                                    </p:anim>
                                    <p:animEffect transition="in" filter="wipe(right)">
                                      <p:cBhvr>
                                        <p:cTn id="24" dur="500"/>
                                        <p:tgtEl>
                                          <p:spTgt spid="76"/>
                                        </p:tgtEl>
                                      </p:cBhvr>
                                    </p:animEffect>
                                  </p:childTnLst>
                                </p:cTn>
                              </p:par>
                              <p:par>
                                <p:cTn id="25" presetID="12" presetClass="entr" presetSubtype="8" fill="hold" nodeType="withEffect">
                                  <p:stCondLst>
                                    <p:cond delay="0"/>
                                  </p:stCondLst>
                                  <p:childTnLst>
                                    <p:set>
                                      <p:cBhvr>
                                        <p:cTn id="26" dur="1" fill="hold">
                                          <p:stCondLst>
                                            <p:cond delay="0"/>
                                          </p:stCondLst>
                                        </p:cTn>
                                        <p:tgtEl>
                                          <p:spTgt spid="82"/>
                                        </p:tgtEl>
                                        <p:attrNameLst>
                                          <p:attrName>style.visibility</p:attrName>
                                        </p:attrNameLst>
                                      </p:cBhvr>
                                      <p:to>
                                        <p:strVal val="visible"/>
                                      </p:to>
                                    </p:set>
                                    <p:anim calcmode="lin" valueType="num">
                                      <p:cBhvr additive="base">
                                        <p:cTn id="27" dur="500"/>
                                        <p:tgtEl>
                                          <p:spTgt spid="82"/>
                                        </p:tgtEl>
                                        <p:attrNameLst>
                                          <p:attrName>ppt_x</p:attrName>
                                        </p:attrNameLst>
                                      </p:cBhvr>
                                      <p:tavLst>
                                        <p:tav tm="0">
                                          <p:val>
                                            <p:strVal val="#ppt_x-#ppt_w*1.125000"/>
                                          </p:val>
                                        </p:tav>
                                        <p:tav tm="100000">
                                          <p:val>
                                            <p:strVal val="#ppt_x"/>
                                          </p:val>
                                        </p:tav>
                                      </p:tavLst>
                                    </p:anim>
                                    <p:animEffect transition="in" filter="wipe(right)">
                                      <p:cBhvr>
                                        <p:cTn id="28" dur="500"/>
                                        <p:tgtEl>
                                          <p:spTgt spid="82"/>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nodeType="clickEffect">
                                  <p:stCondLst>
                                    <p:cond delay="0"/>
                                  </p:stCondLst>
                                  <p:childTnLst>
                                    <p:set>
                                      <p:cBhvr>
                                        <p:cTn id="32" dur="1" fill="hold">
                                          <p:stCondLst>
                                            <p:cond delay="0"/>
                                          </p:stCondLst>
                                        </p:cTn>
                                        <p:tgtEl>
                                          <p:spTgt spid="52"/>
                                        </p:tgtEl>
                                        <p:attrNameLst>
                                          <p:attrName>style.visibility</p:attrName>
                                        </p:attrNameLst>
                                      </p:cBhvr>
                                      <p:to>
                                        <p:strVal val="visible"/>
                                      </p:to>
                                    </p:set>
                                    <p:animEffect transition="in" filter="wipe(left)">
                                      <p:cBhvr>
                                        <p:cTn id="33" dur="500"/>
                                        <p:tgtEl>
                                          <p:spTgt spid="52"/>
                                        </p:tgtEl>
                                      </p:cBhvr>
                                    </p:animEffect>
                                  </p:childTnLst>
                                </p:cTn>
                              </p:par>
                              <p:par>
                                <p:cTn id="34" presetID="22" presetClass="entr" presetSubtype="8" fill="hold" nodeType="with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wipe(left)">
                                      <p:cBhvr>
                                        <p:cTn id="36" dur="500"/>
                                        <p:tgtEl>
                                          <p:spTgt spid="53"/>
                                        </p:tgtEl>
                                      </p:cBhvr>
                                    </p:animEffect>
                                  </p:childTnLst>
                                </p:cTn>
                              </p:par>
                              <p:par>
                                <p:cTn id="37" presetID="22" presetClass="entr" presetSubtype="8" fill="hold" nodeType="withEffect">
                                  <p:stCondLst>
                                    <p:cond delay="0"/>
                                  </p:stCondLst>
                                  <p:childTnLst>
                                    <p:set>
                                      <p:cBhvr>
                                        <p:cTn id="38" dur="1" fill="hold">
                                          <p:stCondLst>
                                            <p:cond delay="0"/>
                                          </p:stCondLst>
                                        </p:cTn>
                                        <p:tgtEl>
                                          <p:spTgt spid="54"/>
                                        </p:tgtEl>
                                        <p:attrNameLst>
                                          <p:attrName>style.visibility</p:attrName>
                                        </p:attrNameLst>
                                      </p:cBhvr>
                                      <p:to>
                                        <p:strVal val="visible"/>
                                      </p:to>
                                    </p:set>
                                    <p:animEffect transition="in" filter="wipe(left)">
                                      <p:cBhvr>
                                        <p:cTn id="39" dur="500"/>
                                        <p:tgtEl>
                                          <p:spTgt spid="54"/>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2" fill="hold" nodeType="clickEffect">
                                  <p:stCondLst>
                                    <p:cond delay="0"/>
                                  </p:stCondLst>
                                  <p:childTnLst>
                                    <p:set>
                                      <p:cBhvr>
                                        <p:cTn id="43" dur="1" fill="hold">
                                          <p:stCondLst>
                                            <p:cond delay="0"/>
                                          </p:stCondLst>
                                        </p:cTn>
                                        <p:tgtEl>
                                          <p:spTgt spid="63"/>
                                        </p:tgtEl>
                                        <p:attrNameLst>
                                          <p:attrName>style.visibility</p:attrName>
                                        </p:attrNameLst>
                                      </p:cBhvr>
                                      <p:to>
                                        <p:strVal val="visible"/>
                                      </p:to>
                                    </p:set>
                                    <p:anim calcmode="lin" valueType="num">
                                      <p:cBhvr additive="base">
                                        <p:cTn id="44" dur="500"/>
                                        <p:tgtEl>
                                          <p:spTgt spid="63"/>
                                        </p:tgtEl>
                                        <p:attrNameLst>
                                          <p:attrName>ppt_x</p:attrName>
                                        </p:attrNameLst>
                                      </p:cBhvr>
                                      <p:tavLst>
                                        <p:tav tm="0">
                                          <p:val>
                                            <p:strVal val="#ppt_x+#ppt_w*1.125000"/>
                                          </p:val>
                                        </p:tav>
                                        <p:tav tm="100000">
                                          <p:val>
                                            <p:strVal val="#ppt_x"/>
                                          </p:val>
                                        </p:tav>
                                      </p:tavLst>
                                    </p:anim>
                                    <p:animEffect transition="in" filter="wipe(left)">
                                      <p:cBhvr>
                                        <p:cTn id="45" dur="500"/>
                                        <p:tgtEl>
                                          <p:spTgt spid="63"/>
                                        </p:tgtEl>
                                      </p:cBhvr>
                                    </p:animEffect>
                                  </p:childTnLst>
                                </p:cTn>
                              </p:par>
                              <p:par>
                                <p:cTn id="46" presetID="12" presetClass="entr" presetSubtype="2" fill="hold" nodeType="withEffect">
                                  <p:stCondLst>
                                    <p:cond delay="0"/>
                                  </p:stCondLst>
                                  <p:childTnLst>
                                    <p:set>
                                      <p:cBhvr>
                                        <p:cTn id="47" dur="1" fill="hold">
                                          <p:stCondLst>
                                            <p:cond delay="0"/>
                                          </p:stCondLst>
                                        </p:cTn>
                                        <p:tgtEl>
                                          <p:spTgt spid="91"/>
                                        </p:tgtEl>
                                        <p:attrNameLst>
                                          <p:attrName>style.visibility</p:attrName>
                                        </p:attrNameLst>
                                      </p:cBhvr>
                                      <p:to>
                                        <p:strVal val="visible"/>
                                      </p:to>
                                    </p:set>
                                    <p:anim calcmode="lin" valueType="num">
                                      <p:cBhvr additive="base">
                                        <p:cTn id="48" dur="500"/>
                                        <p:tgtEl>
                                          <p:spTgt spid="91"/>
                                        </p:tgtEl>
                                        <p:attrNameLst>
                                          <p:attrName>ppt_x</p:attrName>
                                        </p:attrNameLst>
                                      </p:cBhvr>
                                      <p:tavLst>
                                        <p:tav tm="0">
                                          <p:val>
                                            <p:strVal val="#ppt_x+#ppt_w*1.125000"/>
                                          </p:val>
                                        </p:tav>
                                        <p:tav tm="100000">
                                          <p:val>
                                            <p:strVal val="#ppt_x"/>
                                          </p:val>
                                        </p:tav>
                                      </p:tavLst>
                                    </p:anim>
                                    <p:animEffect transition="in" filter="wipe(left)">
                                      <p:cBhvr>
                                        <p:cTn id="49" dur="500"/>
                                        <p:tgtEl>
                                          <p:spTgt spid="91"/>
                                        </p:tgtEl>
                                      </p:cBhvr>
                                    </p:animEffect>
                                  </p:childTnLst>
                                </p:cTn>
                              </p:par>
                              <p:par>
                                <p:cTn id="50" presetID="12" presetClass="entr" presetSubtype="2" fill="hold" nodeType="withEffect">
                                  <p:stCondLst>
                                    <p:cond delay="0"/>
                                  </p:stCondLst>
                                  <p:childTnLst>
                                    <p:set>
                                      <p:cBhvr>
                                        <p:cTn id="51" dur="1" fill="hold">
                                          <p:stCondLst>
                                            <p:cond delay="0"/>
                                          </p:stCondLst>
                                        </p:cTn>
                                        <p:tgtEl>
                                          <p:spTgt spid="88"/>
                                        </p:tgtEl>
                                        <p:attrNameLst>
                                          <p:attrName>style.visibility</p:attrName>
                                        </p:attrNameLst>
                                      </p:cBhvr>
                                      <p:to>
                                        <p:strVal val="visible"/>
                                      </p:to>
                                    </p:set>
                                    <p:anim calcmode="lin" valueType="num">
                                      <p:cBhvr additive="base">
                                        <p:cTn id="52" dur="500"/>
                                        <p:tgtEl>
                                          <p:spTgt spid="88"/>
                                        </p:tgtEl>
                                        <p:attrNameLst>
                                          <p:attrName>ppt_x</p:attrName>
                                        </p:attrNameLst>
                                      </p:cBhvr>
                                      <p:tavLst>
                                        <p:tav tm="0">
                                          <p:val>
                                            <p:strVal val="#ppt_x+#ppt_w*1.125000"/>
                                          </p:val>
                                        </p:tav>
                                        <p:tav tm="100000">
                                          <p:val>
                                            <p:strVal val="#ppt_x"/>
                                          </p:val>
                                        </p:tav>
                                      </p:tavLst>
                                    </p:anim>
                                    <p:animEffect transition="in" filter="wipe(left)">
                                      <p:cBhvr>
                                        <p:cTn id="53" dur="500"/>
                                        <p:tgtEl>
                                          <p:spTgt spid="88"/>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2" fill="hold" nodeType="clickEffect">
                                  <p:stCondLst>
                                    <p:cond delay="0"/>
                                  </p:stCondLst>
                                  <p:childTnLst>
                                    <p:set>
                                      <p:cBhvr>
                                        <p:cTn id="57" dur="1" fill="hold">
                                          <p:stCondLst>
                                            <p:cond delay="0"/>
                                          </p:stCondLst>
                                        </p:cTn>
                                        <p:tgtEl>
                                          <p:spTgt spid="51"/>
                                        </p:tgtEl>
                                        <p:attrNameLst>
                                          <p:attrName>style.visibility</p:attrName>
                                        </p:attrNameLst>
                                      </p:cBhvr>
                                      <p:to>
                                        <p:strVal val="visible"/>
                                      </p:to>
                                    </p:set>
                                    <p:animEffect transition="in" filter="wipe(right)">
                                      <p:cBhvr>
                                        <p:cTn id="58" dur="500"/>
                                        <p:tgtEl>
                                          <p:spTgt spid="51"/>
                                        </p:tgtEl>
                                      </p:cBhvr>
                                    </p:animEffect>
                                  </p:childTnLst>
                                </p:cTn>
                              </p:par>
                              <p:par>
                                <p:cTn id="59" presetID="22" presetClass="entr" presetSubtype="2" fill="hold" nodeType="withEffect">
                                  <p:stCondLst>
                                    <p:cond delay="0"/>
                                  </p:stCondLst>
                                  <p:childTnLst>
                                    <p:set>
                                      <p:cBhvr>
                                        <p:cTn id="60" dur="1" fill="hold">
                                          <p:stCondLst>
                                            <p:cond delay="0"/>
                                          </p:stCondLst>
                                        </p:cTn>
                                        <p:tgtEl>
                                          <p:spTgt spid="56"/>
                                        </p:tgtEl>
                                        <p:attrNameLst>
                                          <p:attrName>style.visibility</p:attrName>
                                        </p:attrNameLst>
                                      </p:cBhvr>
                                      <p:to>
                                        <p:strVal val="visible"/>
                                      </p:to>
                                    </p:set>
                                    <p:animEffect transition="in" filter="wipe(right)">
                                      <p:cBhvr>
                                        <p:cTn id="61" dur="500"/>
                                        <p:tgtEl>
                                          <p:spTgt spid="56"/>
                                        </p:tgtEl>
                                      </p:cBhvr>
                                    </p:animEffect>
                                  </p:childTnLst>
                                </p:cTn>
                              </p:par>
                              <p:par>
                                <p:cTn id="62" presetID="22" presetClass="entr" presetSubtype="2" fill="hold" nodeType="with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wipe(right)">
                                      <p:cBhvr>
                                        <p:cTn id="64" dur="500"/>
                                        <p:tgtEl>
                                          <p:spTgt spid="55"/>
                                        </p:tgtEl>
                                      </p:cBhvr>
                                    </p:animEffect>
                                  </p:childTnLst>
                                </p:cTn>
                              </p:par>
                            </p:childTnLst>
                          </p:cTn>
                        </p:par>
                      </p:childTnLst>
                    </p:cTn>
                  </p:par>
                  <p:par>
                    <p:cTn id="65" fill="hold">
                      <p:stCondLst>
                        <p:cond delay="indefinite"/>
                      </p:stCondLst>
                      <p:childTnLst>
                        <p:par>
                          <p:cTn id="66" fill="hold">
                            <p:stCondLst>
                              <p:cond delay="0"/>
                            </p:stCondLst>
                            <p:childTnLst>
                              <p:par>
                                <p:cTn id="67" presetID="47" presetClass="entr" presetSubtype="0" fill="hold" grpId="0" nodeType="clickEffect">
                                  <p:stCondLst>
                                    <p:cond delay="0"/>
                                  </p:stCondLst>
                                  <p:childTnLst>
                                    <p:set>
                                      <p:cBhvr>
                                        <p:cTn id="68" dur="1" fill="hold">
                                          <p:stCondLst>
                                            <p:cond delay="0"/>
                                          </p:stCondLst>
                                        </p:cTn>
                                        <p:tgtEl>
                                          <p:spTgt spid="57"/>
                                        </p:tgtEl>
                                        <p:attrNameLst>
                                          <p:attrName>style.visibility</p:attrName>
                                        </p:attrNameLst>
                                      </p:cBhvr>
                                      <p:to>
                                        <p:strVal val="visible"/>
                                      </p:to>
                                    </p:set>
                                    <p:animEffect transition="in" filter="fade">
                                      <p:cBhvr>
                                        <p:cTn id="69" dur="1000"/>
                                        <p:tgtEl>
                                          <p:spTgt spid="57"/>
                                        </p:tgtEl>
                                      </p:cBhvr>
                                    </p:animEffect>
                                    <p:anim calcmode="lin" valueType="num">
                                      <p:cBhvr>
                                        <p:cTn id="70" dur="1000" fill="hold"/>
                                        <p:tgtEl>
                                          <p:spTgt spid="57"/>
                                        </p:tgtEl>
                                        <p:attrNameLst>
                                          <p:attrName>ppt_x</p:attrName>
                                        </p:attrNameLst>
                                      </p:cBhvr>
                                      <p:tavLst>
                                        <p:tav tm="0">
                                          <p:val>
                                            <p:strVal val="#ppt_x"/>
                                          </p:val>
                                        </p:tav>
                                        <p:tav tm="100000">
                                          <p:val>
                                            <p:strVal val="#ppt_x"/>
                                          </p:val>
                                        </p:tav>
                                      </p:tavLst>
                                    </p:anim>
                                    <p:anim calcmode="lin" valueType="num">
                                      <p:cBhvr>
                                        <p:cTn id="71" dur="1000" fill="hold"/>
                                        <p:tgtEl>
                                          <p:spTgt spid="57"/>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0"/>
                                  </p:stCondLst>
                                  <p:childTnLst>
                                    <p:set>
                                      <p:cBhvr>
                                        <p:cTn id="73" dur="1" fill="hold">
                                          <p:stCondLst>
                                            <p:cond delay="0"/>
                                          </p:stCondLst>
                                        </p:cTn>
                                        <p:tgtEl>
                                          <p:spTgt spid="58"/>
                                        </p:tgtEl>
                                        <p:attrNameLst>
                                          <p:attrName>style.visibility</p:attrName>
                                        </p:attrNameLst>
                                      </p:cBhvr>
                                      <p:to>
                                        <p:strVal val="visible"/>
                                      </p:to>
                                    </p:set>
                                    <p:animEffect transition="in" filter="fade">
                                      <p:cBhvr>
                                        <p:cTn id="74" dur="1000"/>
                                        <p:tgtEl>
                                          <p:spTgt spid="58"/>
                                        </p:tgtEl>
                                      </p:cBhvr>
                                    </p:animEffect>
                                    <p:anim calcmode="lin" valueType="num">
                                      <p:cBhvr>
                                        <p:cTn id="75" dur="1000" fill="hold"/>
                                        <p:tgtEl>
                                          <p:spTgt spid="58"/>
                                        </p:tgtEl>
                                        <p:attrNameLst>
                                          <p:attrName>ppt_x</p:attrName>
                                        </p:attrNameLst>
                                      </p:cBhvr>
                                      <p:tavLst>
                                        <p:tav tm="0">
                                          <p:val>
                                            <p:strVal val="#ppt_x"/>
                                          </p:val>
                                        </p:tav>
                                        <p:tav tm="100000">
                                          <p:val>
                                            <p:strVal val="#ppt_x"/>
                                          </p:val>
                                        </p:tav>
                                      </p:tavLst>
                                    </p:anim>
                                    <p:anim calcmode="lin" valueType="num">
                                      <p:cBhvr>
                                        <p:cTn id="76" dur="1000" fill="hold"/>
                                        <p:tgtEl>
                                          <p:spTgt spid="58"/>
                                        </p:tgtEl>
                                        <p:attrNameLst>
                                          <p:attrName>ppt_y</p:attrName>
                                        </p:attrNameLst>
                                      </p:cBhvr>
                                      <p:tavLst>
                                        <p:tav tm="0">
                                          <p:val>
                                            <p:strVal val="#ppt_y-.1"/>
                                          </p:val>
                                        </p:tav>
                                        <p:tav tm="100000">
                                          <p:val>
                                            <p:strVal val="#ppt_y"/>
                                          </p:val>
                                        </p:tav>
                                      </p:tavLst>
                                    </p:anim>
                                  </p:childTnLst>
                                </p:cTn>
                              </p:par>
                              <p:par>
                                <p:cTn id="77" presetID="47" presetClass="entr" presetSubtype="0" fill="hold" grpId="0" nodeType="withEffect">
                                  <p:stCondLst>
                                    <p:cond delay="0"/>
                                  </p:stCondLst>
                                  <p:childTnLst>
                                    <p:set>
                                      <p:cBhvr>
                                        <p:cTn id="78" dur="1" fill="hold">
                                          <p:stCondLst>
                                            <p:cond delay="0"/>
                                          </p:stCondLst>
                                        </p:cTn>
                                        <p:tgtEl>
                                          <p:spTgt spid="59"/>
                                        </p:tgtEl>
                                        <p:attrNameLst>
                                          <p:attrName>style.visibility</p:attrName>
                                        </p:attrNameLst>
                                      </p:cBhvr>
                                      <p:to>
                                        <p:strVal val="visible"/>
                                      </p:to>
                                    </p:set>
                                    <p:animEffect transition="in" filter="fade">
                                      <p:cBhvr>
                                        <p:cTn id="79" dur="1000"/>
                                        <p:tgtEl>
                                          <p:spTgt spid="59"/>
                                        </p:tgtEl>
                                      </p:cBhvr>
                                    </p:animEffect>
                                    <p:anim calcmode="lin" valueType="num">
                                      <p:cBhvr>
                                        <p:cTn id="80" dur="1000" fill="hold"/>
                                        <p:tgtEl>
                                          <p:spTgt spid="59"/>
                                        </p:tgtEl>
                                        <p:attrNameLst>
                                          <p:attrName>ppt_x</p:attrName>
                                        </p:attrNameLst>
                                      </p:cBhvr>
                                      <p:tavLst>
                                        <p:tav tm="0">
                                          <p:val>
                                            <p:strVal val="#ppt_x"/>
                                          </p:val>
                                        </p:tav>
                                        <p:tav tm="100000">
                                          <p:val>
                                            <p:strVal val="#ppt_x"/>
                                          </p:val>
                                        </p:tav>
                                      </p:tavLst>
                                    </p:anim>
                                    <p:anim calcmode="lin" valueType="num">
                                      <p:cBhvr>
                                        <p:cTn id="81" dur="1000" fill="hold"/>
                                        <p:tgtEl>
                                          <p:spTgt spid="59"/>
                                        </p:tgtEl>
                                        <p:attrNameLst>
                                          <p:attrName>ppt_y</p:attrName>
                                        </p:attrNameLst>
                                      </p:cBhvr>
                                      <p:tavLst>
                                        <p:tav tm="0">
                                          <p:val>
                                            <p:strVal val="#ppt_y-.1"/>
                                          </p:val>
                                        </p:tav>
                                        <p:tav tm="100000">
                                          <p:val>
                                            <p:strVal val="#ppt_y"/>
                                          </p:val>
                                        </p:tav>
                                      </p:tavLst>
                                    </p:anim>
                                  </p:childTnLst>
                                </p:cTn>
                              </p:par>
                              <p:par>
                                <p:cTn id="82" presetID="47" presetClass="entr" presetSubtype="0" fill="hold" grpId="0" nodeType="withEffect">
                                  <p:stCondLst>
                                    <p:cond delay="0"/>
                                  </p:stCondLst>
                                  <p:childTnLst>
                                    <p:set>
                                      <p:cBhvr>
                                        <p:cTn id="83" dur="1" fill="hold">
                                          <p:stCondLst>
                                            <p:cond delay="0"/>
                                          </p:stCondLst>
                                        </p:cTn>
                                        <p:tgtEl>
                                          <p:spTgt spid="60"/>
                                        </p:tgtEl>
                                        <p:attrNameLst>
                                          <p:attrName>style.visibility</p:attrName>
                                        </p:attrNameLst>
                                      </p:cBhvr>
                                      <p:to>
                                        <p:strVal val="visible"/>
                                      </p:to>
                                    </p:set>
                                    <p:animEffect transition="in" filter="fade">
                                      <p:cBhvr>
                                        <p:cTn id="84" dur="1000"/>
                                        <p:tgtEl>
                                          <p:spTgt spid="60"/>
                                        </p:tgtEl>
                                      </p:cBhvr>
                                    </p:animEffect>
                                    <p:anim calcmode="lin" valueType="num">
                                      <p:cBhvr>
                                        <p:cTn id="85" dur="1000" fill="hold"/>
                                        <p:tgtEl>
                                          <p:spTgt spid="60"/>
                                        </p:tgtEl>
                                        <p:attrNameLst>
                                          <p:attrName>ppt_x</p:attrName>
                                        </p:attrNameLst>
                                      </p:cBhvr>
                                      <p:tavLst>
                                        <p:tav tm="0">
                                          <p:val>
                                            <p:strVal val="#ppt_x"/>
                                          </p:val>
                                        </p:tav>
                                        <p:tav tm="100000">
                                          <p:val>
                                            <p:strVal val="#ppt_x"/>
                                          </p:val>
                                        </p:tav>
                                      </p:tavLst>
                                    </p:anim>
                                    <p:anim calcmode="lin" valueType="num">
                                      <p:cBhvr>
                                        <p:cTn id="86" dur="1000" fill="hold"/>
                                        <p:tgtEl>
                                          <p:spTgt spid="60"/>
                                        </p:tgtEl>
                                        <p:attrNameLst>
                                          <p:attrName>ppt_y</p:attrName>
                                        </p:attrNameLst>
                                      </p:cBhvr>
                                      <p:tavLst>
                                        <p:tav tm="0">
                                          <p:val>
                                            <p:strVal val="#ppt_y-.1"/>
                                          </p:val>
                                        </p:tav>
                                        <p:tav tm="100000">
                                          <p:val>
                                            <p:strVal val="#ppt_y"/>
                                          </p:val>
                                        </p:tav>
                                      </p:tavLst>
                                    </p:anim>
                                  </p:childTnLst>
                                </p:cTn>
                              </p:par>
                              <p:par>
                                <p:cTn id="87" presetID="47" presetClass="entr" presetSubtype="0" fill="hold" grpId="0" nodeType="withEffect">
                                  <p:stCondLst>
                                    <p:cond delay="0"/>
                                  </p:stCondLst>
                                  <p:childTnLst>
                                    <p:set>
                                      <p:cBhvr>
                                        <p:cTn id="88" dur="1" fill="hold">
                                          <p:stCondLst>
                                            <p:cond delay="0"/>
                                          </p:stCondLst>
                                        </p:cTn>
                                        <p:tgtEl>
                                          <p:spTgt spid="61"/>
                                        </p:tgtEl>
                                        <p:attrNameLst>
                                          <p:attrName>style.visibility</p:attrName>
                                        </p:attrNameLst>
                                      </p:cBhvr>
                                      <p:to>
                                        <p:strVal val="visible"/>
                                      </p:to>
                                    </p:set>
                                    <p:animEffect transition="in" filter="fade">
                                      <p:cBhvr>
                                        <p:cTn id="89" dur="1000"/>
                                        <p:tgtEl>
                                          <p:spTgt spid="61"/>
                                        </p:tgtEl>
                                      </p:cBhvr>
                                    </p:animEffect>
                                    <p:anim calcmode="lin" valueType="num">
                                      <p:cBhvr>
                                        <p:cTn id="90" dur="1000" fill="hold"/>
                                        <p:tgtEl>
                                          <p:spTgt spid="61"/>
                                        </p:tgtEl>
                                        <p:attrNameLst>
                                          <p:attrName>ppt_x</p:attrName>
                                        </p:attrNameLst>
                                      </p:cBhvr>
                                      <p:tavLst>
                                        <p:tav tm="0">
                                          <p:val>
                                            <p:strVal val="#ppt_x"/>
                                          </p:val>
                                        </p:tav>
                                        <p:tav tm="100000">
                                          <p:val>
                                            <p:strVal val="#ppt_x"/>
                                          </p:val>
                                        </p:tav>
                                      </p:tavLst>
                                    </p:anim>
                                    <p:anim calcmode="lin" valueType="num">
                                      <p:cBhvr>
                                        <p:cTn id="91" dur="1000" fill="hold"/>
                                        <p:tgtEl>
                                          <p:spTgt spid="61"/>
                                        </p:tgtEl>
                                        <p:attrNameLst>
                                          <p:attrName>ppt_y</p:attrName>
                                        </p:attrNameLst>
                                      </p:cBhvr>
                                      <p:tavLst>
                                        <p:tav tm="0">
                                          <p:val>
                                            <p:strVal val="#ppt_y-.1"/>
                                          </p:val>
                                        </p:tav>
                                        <p:tav tm="100000">
                                          <p:val>
                                            <p:strVal val="#ppt_y"/>
                                          </p:val>
                                        </p:tav>
                                      </p:tavLst>
                                    </p:anim>
                                  </p:childTnLst>
                                </p:cTn>
                              </p:par>
                              <p:par>
                                <p:cTn id="92" presetID="47" presetClass="entr" presetSubtype="0" fill="hold" grpId="0" nodeType="withEffect">
                                  <p:stCondLst>
                                    <p:cond delay="0"/>
                                  </p:stCondLst>
                                  <p:childTnLst>
                                    <p:set>
                                      <p:cBhvr>
                                        <p:cTn id="93" dur="1" fill="hold">
                                          <p:stCondLst>
                                            <p:cond delay="0"/>
                                          </p:stCondLst>
                                        </p:cTn>
                                        <p:tgtEl>
                                          <p:spTgt spid="62"/>
                                        </p:tgtEl>
                                        <p:attrNameLst>
                                          <p:attrName>style.visibility</p:attrName>
                                        </p:attrNameLst>
                                      </p:cBhvr>
                                      <p:to>
                                        <p:strVal val="visible"/>
                                      </p:to>
                                    </p:set>
                                    <p:animEffect transition="in" filter="fade">
                                      <p:cBhvr>
                                        <p:cTn id="94" dur="1000"/>
                                        <p:tgtEl>
                                          <p:spTgt spid="62"/>
                                        </p:tgtEl>
                                      </p:cBhvr>
                                    </p:animEffect>
                                    <p:anim calcmode="lin" valueType="num">
                                      <p:cBhvr>
                                        <p:cTn id="95" dur="1000" fill="hold"/>
                                        <p:tgtEl>
                                          <p:spTgt spid="62"/>
                                        </p:tgtEl>
                                        <p:attrNameLst>
                                          <p:attrName>ppt_x</p:attrName>
                                        </p:attrNameLst>
                                      </p:cBhvr>
                                      <p:tavLst>
                                        <p:tav tm="0">
                                          <p:val>
                                            <p:strVal val="#ppt_x"/>
                                          </p:val>
                                        </p:tav>
                                        <p:tav tm="100000">
                                          <p:val>
                                            <p:strVal val="#ppt_x"/>
                                          </p:val>
                                        </p:tav>
                                      </p:tavLst>
                                    </p:anim>
                                    <p:anim calcmode="lin" valueType="num">
                                      <p:cBhvr>
                                        <p:cTn id="96"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P spid="57" grpId="0"/>
      <p:bldP spid="58" grpId="0"/>
      <p:bldP spid="59" grpId="0"/>
      <p:bldP spid="60" grpId="0"/>
      <p:bldP spid="61" grpId="0"/>
      <p:bldP spid="6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文本框 4"/>
          <p:cNvSpPr txBox="1"/>
          <p:nvPr/>
        </p:nvSpPr>
        <p:spPr>
          <a:xfrm>
            <a:off x="467945" y="223807"/>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21" name="矩形 20"/>
          <p:cNvSpPr/>
          <p:nvPr/>
        </p:nvSpPr>
        <p:spPr>
          <a:xfrm>
            <a:off x="710842" y="561035"/>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22" name="椭圆 21"/>
          <p:cNvSpPr/>
          <p:nvPr/>
        </p:nvSpPr>
        <p:spPr>
          <a:xfrm>
            <a:off x="1483355" y="3525141"/>
            <a:ext cx="1009578" cy="1080435"/>
          </a:xfrm>
          <a:prstGeom prst="ellipse">
            <a:avLst/>
          </a:prstGeom>
          <a:solidFill>
            <a:srgbClr val="FFFFFF">
              <a:alpha val="34000"/>
            </a:srgbClr>
          </a:solidFill>
          <a:ln w="28575" cap="flat" cmpd="sng" algn="ctr">
            <a:solidFill>
              <a:srgbClr val="FFFFFF"/>
            </a:solidFill>
            <a:prstDash val="solid"/>
            <a:miter lim="800000"/>
          </a:ln>
          <a:effectLst>
            <a:outerShdw blurRad="266700" dist="533400" dir="9180000" algn="ctr" rotWithShape="0">
              <a:srgbClr val="000000">
                <a:alpha val="71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23" name="椭圆 22"/>
          <p:cNvSpPr/>
          <p:nvPr/>
        </p:nvSpPr>
        <p:spPr>
          <a:xfrm>
            <a:off x="1574382" y="3622558"/>
            <a:ext cx="827523" cy="885602"/>
          </a:xfrm>
          <a:prstGeom prst="ellipse">
            <a:avLst/>
          </a:prstGeom>
          <a:solidFill>
            <a:srgbClr val="FFFFFF"/>
          </a:solidFill>
          <a:ln w="6350" cap="flat" cmpd="sng" algn="ctr">
            <a:solidFill>
              <a:srgbClr val="FFFFFF"/>
            </a:solidFill>
            <a:prstDash val="solid"/>
            <a:miter lim="800000"/>
          </a:ln>
          <a:effectLst>
            <a:outerShdw blurRad="622300" dist="203200" dir="5400000" sx="74000" sy="74000" algn="ctr" rotWithShape="0">
              <a:srgbClr val="000000">
                <a:alpha val="78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24" name="文本框 8"/>
          <p:cNvSpPr txBox="1"/>
          <p:nvPr/>
        </p:nvSpPr>
        <p:spPr>
          <a:xfrm>
            <a:off x="1692819" y="3787301"/>
            <a:ext cx="606878" cy="548058"/>
          </a:xfrm>
          <a:prstGeom prst="rect">
            <a:avLst/>
          </a:prstGeom>
          <a:noFill/>
        </p:spPr>
        <p:txBody>
          <a:bodyPr wrap="none" lIns="70317" tIns="35159" rIns="70317" bIns="35159" rtlCol="0">
            <a:spAutoFit/>
          </a:bodyPr>
          <a:lstStyle/>
          <a:p>
            <a:pPr defTabSz="703174"/>
            <a:r>
              <a:rPr lang="en-US" altLang="zh-CN" sz="3100" dirty="0">
                <a:solidFill>
                  <a:srgbClr val="000000">
                    <a:lumMod val="75000"/>
                    <a:lumOff val="25000"/>
                  </a:srgbClr>
                </a:solidFill>
                <a:latin typeface="微软雅黑" panose="020B0503020204020204" pitchFamily="34" charset="-122"/>
                <a:ea typeface="微软雅黑" panose="020B0503020204020204" pitchFamily="34" charset="-122"/>
              </a:rPr>
              <a:t>01</a:t>
            </a:r>
            <a:endParaRPr lang="zh-CN" altLang="en-US" sz="3100" dirty="0">
              <a:solidFill>
                <a:srgbClr val="000000">
                  <a:lumMod val="75000"/>
                  <a:lumOff val="25000"/>
                </a:srgbClr>
              </a:solidFill>
              <a:latin typeface="微软雅黑" panose="020B0503020204020204" pitchFamily="34" charset="-122"/>
              <a:ea typeface="微软雅黑" panose="020B0503020204020204" pitchFamily="34" charset="-122"/>
            </a:endParaRPr>
          </a:p>
        </p:txBody>
      </p:sp>
      <p:sp>
        <p:nvSpPr>
          <p:cNvPr id="25" name="文本框 9"/>
          <p:cNvSpPr txBox="1"/>
          <p:nvPr/>
        </p:nvSpPr>
        <p:spPr>
          <a:xfrm>
            <a:off x="2583961" y="3878449"/>
            <a:ext cx="3630130" cy="592983"/>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a:t>
            </a:r>
          </a:p>
        </p:txBody>
      </p:sp>
      <p:sp>
        <p:nvSpPr>
          <p:cNvPr id="26" name="椭圆 25"/>
          <p:cNvSpPr/>
          <p:nvPr/>
        </p:nvSpPr>
        <p:spPr>
          <a:xfrm>
            <a:off x="2257728" y="2389539"/>
            <a:ext cx="1009578" cy="1080435"/>
          </a:xfrm>
          <a:prstGeom prst="ellipse">
            <a:avLst/>
          </a:prstGeom>
          <a:solidFill>
            <a:srgbClr val="FFFFFF">
              <a:alpha val="34000"/>
            </a:srgbClr>
          </a:solidFill>
          <a:ln w="28575" cap="flat" cmpd="sng" algn="ctr">
            <a:solidFill>
              <a:srgbClr val="FFFFFF"/>
            </a:solidFill>
            <a:prstDash val="solid"/>
            <a:miter lim="800000"/>
          </a:ln>
          <a:effectLst>
            <a:outerShdw blurRad="266700" dist="533400" dir="9180000" algn="ctr" rotWithShape="0">
              <a:srgbClr val="000000">
                <a:alpha val="71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27" name="椭圆 26"/>
          <p:cNvSpPr/>
          <p:nvPr/>
        </p:nvSpPr>
        <p:spPr>
          <a:xfrm>
            <a:off x="2348755" y="2486956"/>
            <a:ext cx="827523" cy="885602"/>
          </a:xfrm>
          <a:prstGeom prst="ellipse">
            <a:avLst/>
          </a:prstGeom>
          <a:solidFill>
            <a:srgbClr val="FFFFFF"/>
          </a:solidFill>
          <a:ln w="6350" cap="flat" cmpd="sng" algn="ctr">
            <a:solidFill>
              <a:srgbClr val="FFFFFF"/>
            </a:solidFill>
            <a:prstDash val="solid"/>
            <a:miter lim="800000"/>
          </a:ln>
          <a:effectLst>
            <a:outerShdw blurRad="622300" dist="203200" dir="5400000" sx="74000" sy="74000" algn="ctr" rotWithShape="0">
              <a:srgbClr val="000000">
                <a:alpha val="78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28" name="文本框 12"/>
          <p:cNvSpPr txBox="1"/>
          <p:nvPr/>
        </p:nvSpPr>
        <p:spPr>
          <a:xfrm>
            <a:off x="2467192" y="2651699"/>
            <a:ext cx="606878" cy="548058"/>
          </a:xfrm>
          <a:prstGeom prst="rect">
            <a:avLst/>
          </a:prstGeom>
          <a:noFill/>
        </p:spPr>
        <p:txBody>
          <a:bodyPr wrap="none" lIns="70317" tIns="35159" rIns="70317" bIns="35159" rtlCol="0">
            <a:spAutoFit/>
          </a:bodyPr>
          <a:lstStyle/>
          <a:p>
            <a:pPr defTabSz="703174"/>
            <a:r>
              <a:rPr lang="en-US" altLang="zh-CN" sz="3100" dirty="0">
                <a:solidFill>
                  <a:srgbClr val="000000">
                    <a:lumMod val="75000"/>
                    <a:lumOff val="25000"/>
                  </a:srgbClr>
                </a:solidFill>
                <a:latin typeface="微软雅黑" panose="020B0503020204020204" pitchFamily="34" charset="-122"/>
                <a:ea typeface="微软雅黑" panose="020B0503020204020204" pitchFamily="34" charset="-122"/>
              </a:rPr>
              <a:t>02</a:t>
            </a:r>
            <a:endParaRPr lang="zh-CN" altLang="en-US" sz="3100" dirty="0">
              <a:solidFill>
                <a:srgbClr val="000000">
                  <a:lumMod val="75000"/>
                  <a:lumOff val="25000"/>
                </a:srgbClr>
              </a:solidFill>
              <a:latin typeface="微软雅黑" panose="020B0503020204020204" pitchFamily="34" charset="-122"/>
              <a:ea typeface="微软雅黑" panose="020B0503020204020204" pitchFamily="34" charset="-122"/>
            </a:endParaRPr>
          </a:p>
        </p:txBody>
      </p:sp>
      <p:sp>
        <p:nvSpPr>
          <p:cNvPr id="29" name="文本框 13"/>
          <p:cNvSpPr txBox="1"/>
          <p:nvPr/>
        </p:nvSpPr>
        <p:spPr>
          <a:xfrm>
            <a:off x="3358334" y="2757672"/>
            <a:ext cx="3630130" cy="592983"/>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a:t>
            </a:r>
          </a:p>
        </p:txBody>
      </p:sp>
      <p:sp>
        <p:nvSpPr>
          <p:cNvPr id="30" name="椭圆 29"/>
          <p:cNvSpPr/>
          <p:nvPr/>
        </p:nvSpPr>
        <p:spPr>
          <a:xfrm>
            <a:off x="3045838" y="1278645"/>
            <a:ext cx="1009578" cy="1080435"/>
          </a:xfrm>
          <a:prstGeom prst="ellipse">
            <a:avLst/>
          </a:prstGeom>
          <a:solidFill>
            <a:srgbClr val="FFFFFF">
              <a:alpha val="34000"/>
            </a:srgbClr>
          </a:solidFill>
          <a:ln w="28575" cap="flat" cmpd="sng" algn="ctr">
            <a:solidFill>
              <a:srgbClr val="FFFFFF"/>
            </a:solidFill>
            <a:prstDash val="solid"/>
            <a:miter lim="800000"/>
          </a:ln>
          <a:effectLst>
            <a:outerShdw blurRad="266700" dist="533400" dir="9180000" algn="ctr" rotWithShape="0">
              <a:srgbClr val="000000">
                <a:alpha val="71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31" name="椭圆 30"/>
          <p:cNvSpPr/>
          <p:nvPr/>
        </p:nvSpPr>
        <p:spPr>
          <a:xfrm>
            <a:off x="3136865" y="1376061"/>
            <a:ext cx="827523" cy="885602"/>
          </a:xfrm>
          <a:prstGeom prst="ellipse">
            <a:avLst/>
          </a:prstGeom>
          <a:solidFill>
            <a:srgbClr val="FFFFFF"/>
          </a:solidFill>
          <a:ln w="6350" cap="flat" cmpd="sng" algn="ctr">
            <a:solidFill>
              <a:srgbClr val="FFFFFF"/>
            </a:solidFill>
            <a:prstDash val="solid"/>
            <a:miter lim="800000"/>
          </a:ln>
          <a:effectLst>
            <a:outerShdw blurRad="622300" dist="203200" dir="5400000" sx="74000" sy="74000" algn="ctr" rotWithShape="0">
              <a:srgbClr val="000000">
                <a:alpha val="78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32" name="文本框 16"/>
          <p:cNvSpPr txBox="1"/>
          <p:nvPr/>
        </p:nvSpPr>
        <p:spPr>
          <a:xfrm>
            <a:off x="3255302" y="1540804"/>
            <a:ext cx="606878" cy="548058"/>
          </a:xfrm>
          <a:prstGeom prst="rect">
            <a:avLst/>
          </a:prstGeom>
          <a:noFill/>
        </p:spPr>
        <p:txBody>
          <a:bodyPr wrap="none" lIns="70317" tIns="35159" rIns="70317" bIns="35159" rtlCol="0">
            <a:spAutoFit/>
          </a:bodyPr>
          <a:lstStyle/>
          <a:p>
            <a:pPr defTabSz="703174"/>
            <a:r>
              <a:rPr lang="en-US" altLang="zh-CN" sz="3100" dirty="0">
                <a:solidFill>
                  <a:srgbClr val="000000">
                    <a:lumMod val="75000"/>
                    <a:lumOff val="25000"/>
                  </a:srgbClr>
                </a:solidFill>
                <a:latin typeface="微软雅黑" panose="020B0503020204020204" pitchFamily="34" charset="-122"/>
                <a:ea typeface="微软雅黑" panose="020B0503020204020204" pitchFamily="34" charset="-122"/>
              </a:rPr>
              <a:t>03</a:t>
            </a:r>
            <a:endParaRPr lang="zh-CN" altLang="en-US" sz="3100" dirty="0">
              <a:solidFill>
                <a:srgbClr val="000000">
                  <a:lumMod val="75000"/>
                  <a:lumOff val="25000"/>
                </a:srgbClr>
              </a:solidFill>
              <a:latin typeface="微软雅黑" panose="020B0503020204020204" pitchFamily="34" charset="-122"/>
              <a:ea typeface="微软雅黑" panose="020B0503020204020204" pitchFamily="34" charset="-122"/>
            </a:endParaRPr>
          </a:p>
        </p:txBody>
      </p:sp>
      <p:sp>
        <p:nvSpPr>
          <p:cNvPr id="33" name="文本框 17"/>
          <p:cNvSpPr txBox="1"/>
          <p:nvPr/>
        </p:nvSpPr>
        <p:spPr>
          <a:xfrm>
            <a:off x="4173853" y="1516096"/>
            <a:ext cx="3630130" cy="592983"/>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a:t>
            </a:r>
          </a:p>
        </p:txBody>
      </p:sp>
      <p:cxnSp>
        <p:nvCxnSpPr>
          <p:cNvPr id="34" name="直接连接符 33"/>
          <p:cNvCxnSpPr/>
          <p:nvPr/>
        </p:nvCxnSpPr>
        <p:spPr>
          <a:xfrm flipH="1">
            <a:off x="920306" y="954943"/>
            <a:ext cx="2334996" cy="3351639"/>
          </a:xfrm>
          <a:prstGeom prst="line">
            <a:avLst/>
          </a:prstGeom>
          <a:noFill/>
          <a:ln w="6350" cap="flat" cmpd="sng" algn="ctr">
            <a:solidFill>
              <a:srgbClr val="FFFFFF"/>
            </a:solidFill>
            <a:prstDash val="solid"/>
            <a:miter lim="800000"/>
          </a:ln>
          <a:effectLst>
            <a:outerShdw blurRad="241300" dist="127000" dir="5400000" algn="ctr" rotWithShape="0">
              <a:srgbClr val="000000">
                <a:alpha val="88000"/>
              </a:srgbClr>
            </a:outerShdw>
          </a:effectLst>
        </p:spPr>
      </p:cxnSp>
      <p:cxnSp>
        <p:nvCxnSpPr>
          <p:cNvPr id="35" name="直接连接符 34"/>
          <p:cNvCxnSpPr/>
          <p:nvPr/>
        </p:nvCxnSpPr>
        <p:spPr>
          <a:xfrm flipH="1">
            <a:off x="5938029" y="1376061"/>
            <a:ext cx="2334996" cy="3351639"/>
          </a:xfrm>
          <a:prstGeom prst="line">
            <a:avLst/>
          </a:prstGeom>
          <a:noFill/>
          <a:ln w="6350" cap="flat" cmpd="sng" algn="ctr">
            <a:solidFill>
              <a:srgbClr val="FFFFFF"/>
            </a:solidFill>
            <a:prstDash val="solid"/>
            <a:miter lim="800000"/>
          </a:ln>
          <a:effectLst>
            <a:outerShdw blurRad="241300" dist="127000" dir="5400000" algn="ctr" rotWithShape="0">
              <a:srgbClr val="000000">
                <a:alpha val="88000"/>
              </a:srgbClr>
            </a:outerShdw>
          </a:effectLst>
        </p:spPr>
      </p:cxnSp>
    </p:spTree>
    <p:extLst>
      <p:ext uri="{BB962C8B-B14F-4D97-AF65-F5344CB8AC3E}">
        <p14:creationId xmlns:p14="http://schemas.microsoft.com/office/powerpoint/2010/main" val="715799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1000"/>
                                        <p:tgtEl>
                                          <p:spTgt spid="21"/>
                                        </p:tgtEl>
                                      </p:cBhvr>
                                    </p:animEffect>
                                    <p:anim calcmode="lin" valueType="num">
                                      <p:cBhvr>
                                        <p:cTn id="13" dur="1000" fill="hold"/>
                                        <p:tgtEl>
                                          <p:spTgt spid="21"/>
                                        </p:tgtEl>
                                        <p:attrNameLst>
                                          <p:attrName>ppt_x</p:attrName>
                                        </p:attrNameLst>
                                      </p:cBhvr>
                                      <p:tavLst>
                                        <p:tav tm="0">
                                          <p:val>
                                            <p:strVal val="#ppt_x"/>
                                          </p:val>
                                        </p:tav>
                                        <p:tav tm="100000">
                                          <p:val>
                                            <p:strVal val="#ppt_x"/>
                                          </p:val>
                                        </p:tav>
                                      </p:tavLst>
                                    </p:anim>
                                    <p:anim calcmode="lin" valueType="num">
                                      <p:cBhvr>
                                        <p:cTn id="1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down)">
                                      <p:cBhvr>
                                        <p:cTn id="19" dur="500"/>
                                        <p:tgtEl>
                                          <p:spTgt spid="23"/>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down)">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500"/>
                                        <p:tgtEl>
                                          <p:spTgt spid="24"/>
                                        </p:tgtEl>
                                      </p:cBhvr>
                                    </p:animEffect>
                                  </p:childTnLst>
                                </p:cTn>
                              </p:par>
                            </p:childTnLst>
                          </p:cTn>
                        </p:par>
                        <p:par>
                          <p:cTn id="28" fill="hold">
                            <p:stCondLst>
                              <p:cond delay="500"/>
                            </p:stCondLst>
                            <p:childTnLst>
                              <p:par>
                                <p:cTn id="29" presetID="10" presetClass="entr" presetSubtype="0" fill="hold" grpId="0" nodeType="afterEffect">
                                  <p:stCondLst>
                                    <p:cond delay="0"/>
                                  </p:stCondLst>
                                  <p:iterate type="wd">
                                    <p:tmPct val="10000"/>
                                  </p:iterate>
                                  <p:childTnLst>
                                    <p:set>
                                      <p:cBhvr>
                                        <p:cTn id="30" dur="1" fill="hold">
                                          <p:stCondLst>
                                            <p:cond delay="0"/>
                                          </p:stCondLst>
                                        </p:cTn>
                                        <p:tgtEl>
                                          <p:spTgt spid="25"/>
                                        </p:tgtEl>
                                        <p:attrNameLst>
                                          <p:attrName>style.visibility</p:attrName>
                                        </p:attrNameLst>
                                      </p:cBhvr>
                                      <p:to>
                                        <p:strVal val="visible"/>
                                      </p:to>
                                    </p:set>
                                    <p:animEffect transition="in" filter="fade">
                                      <p:cBhvr>
                                        <p:cTn id="31" dur="750"/>
                                        <p:tgtEl>
                                          <p:spTgt spid="25"/>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wipe(down)">
                                      <p:cBhvr>
                                        <p:cTn id="36" dur="500"/>
                                        <p:tgtEl>
                                          <p:spTgt spid="27"/>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down)">
                                      <p:cBhvr>
                                        <p:cTn id="39" dur="500"/>
                                        <p:tgtEl>
                                          <p:spTgt spid="26"/>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8"/>
                                        </p:tgtEl>
                                        <p:attrNameLst>
                                          <p:attrName>style.visibility</p:attrName>
                                        </p:attrNameLst>
                                      </p:cBhvr>
                                      <p:to>
                                        <p:strVal val="visible"/>
                                      </p:to>
                                    </p:set>
                                    <p:animEffect transition="in" filter="fade">
                                      <p:cBhvr>
                                        <p:cTn id="44" dur="500"/>
                                        <p:tgtEl>
                                          <p:spTgt spid="28"/>
                                        </p:tgtEl>
                                      </p:cBhvr>
                                    </p:animEffect>
                                  </p:childTnLst>
                                </p:cTn>
                              </p:par>
                            </p:childTnLst>
                          </p:cTn>
                        </p:par>
                        <p:par>
                          <p:cTn id="45" fill="hold">
                            <p:stCondLst>
                              <p:cond delay="500"/>
                            </p:stCondLst>
                            <p:childTnLst>
                              <p:par>
                                <p:cTn id="46" presetID="10" presetClass="entr" presetSubtype="0" fill="hold" grpId="0" nodeType="afterEffect">
                                  <p:stCondLst>
                                    <p:cond delay="0"/>
                                  </p:stCondLst>
                                  <p:iterate type="wd">
                                    <p:tmPct val="10000"/>
                                  </p:iterate>
                                  <p:childTnLst>
                                    <p:set>
                                      <p:cBhvr>
                                        <p:cTn id="47" dur="1" fill="hold">
                                          <p:stCondLst>
                                            <p:cond delay="0"/>
                                          </p:stCondLst>
                                        </p:cTn>
                                        <p:tgtEl>
                                          <p:spTgt spid="29"/>
                                        </p:tgtEl>
                                        <p:attrNameLst>
                                          <p:attrName>style.visibility</p:attrName>
                                        </p:attrNameLst>
                                      </p:cBhvr>
                                      <p:to>
                                        <p:strVal val="visible"/>
                                      </p:to>
                                    </p:set>
                                    <p:animEffect transition="in" filter="fade">
                                      <p:cBhvr>
                                        <p:cTn id="48" dur="750"/>
                                        <p:tgtEl>
                                          <p:spTgt spid="29"/>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wipe(down)">
                                      <p:cBhvr>
                                        <p:cTn id="53" dur="500"/>
                                        <p:tgtEl>
                                          <p:spTgt spid="31"/>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30"/>
                                        </p:tgtEl>
                                        <p:attrNameLst>
                                          <p:attrName>style.visibility</p:attrName>
                                        </p:attrNameLst>
                                      </p:cBhvr>
                                      <p:to>
                                        <p:strVal val="visible"/>
                                      </p:to>
                                    </p:set>
                                    <p:animEffect transition="in" filter="wipe(down)">
                                      <p:cBhvr>
                                        <p:cTn id="56" dur="500"/>
                                        <p:tgtEl>
                                          <p:spTgt spid="30"/>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32"/>
                                        </p:tgtEl>
                                        <p:attrNameLst>
                                          <p:attrName>style.visibility</p:attrName>
                                        </p:attrNameLst>
                                      </p:cBhvr>
                                      <p:to>
                                        <p:strVal val="visible"/>
                                      </p:to>
                                    </p:set>
                                    <p:animEffect transition="in" filter="fade">
                                      <p:cBhvr>
                                        <p:cTn id="61" dur="500"/>
                                        <p:tgtEl>
                                          <p:spTgt spid="32"/>
                                        </p:tgtEl>
                                      </p:cBhvr>
                                    </p:animEffect>
                                  </p:childTnLst>
                                </p:cTn>
                              </p:par>
                            </p:childTnLst>
                          </p:cTn>
                        </p:par>
                        <p:par>
                          <p:cTn id="62" fill="hold">
                            <p:stCondLst>
                              <p:cond delay="500"/>
                            </p:stCondLst>
                            <p:childTnLst>
                              <p:par>
                                <p:cTn id="63" presetID="10" presetClass="entr" presetSubtype="0" fill="hold" grpId="0" nodeType="afterEffect">
                                  <p:stCondLst>
                                    <p:cond delay="0"/>
                                  </p:stCondLst>
                                  <p:iterate type="wd">
                                    <p:tmPct val="10000"/>
                                  </p:iterate>
                                  <p:childTnLst>
                                    <p:set>
                                      <p:cBhvr>
                                        <p:cTn id="64" dur="1" fill="hold">
                                          <p:stCondLst>
                                            <p:cond delay="0"/>
                                          </p:stCondLst>
                                        </p:cTn>
                                        <p:tgtEl>
                                          <p:spTgt spid="33"/>
                                        </p:tgtEl>
                                        <p:attrNameLst>
                                          <p:attrName>style.visibility</p:attrName>
                                        </p:attrNameLst>
                                      </p:cBhvr>
                                      <p:to>
                                        <p:strVal val="visible"/>
                                      </p:to>
                                    </p:set>
                                    <p:animEffect transition="in" filter="fade">
                                      <p:cBhvr>
                                        <p:cTn id="65" dur="750"/>
                                        <p:tgtEl>
                                          <p:spTgt spid="33"/>
                                        </p:tgtEl>
                                      </p:cBhvr>
                                    </p:animEffect>
                                  </p:childTnLst>
                                </p:cTn>
                              </p:par>
                            </p:childTnLst>
                          </p:cTn>
                        </p:par>
                      </p:childTnLst>
                    </p:cTn>
                  </p:par>
                  <p:par>
                    <p:cTn id="66" fill="hold">
                      <p:stCondLst>
                        <p:cond delay="indefinite"/>
                      </p:stCondLst>
                      <p:childTnLst>
                        <p:par>
                          <p:cTn id="67" fill="hold">
                            <p:stCondLst>
                              <p:cond delay="0"/>
                            </p:stCondLst>
                            <p:childTnLst>
                              <p:par>
                                <p:cTn id="68" presetID="22" presetClass="entr" presetSubtype="4" fill="hold" nodeType="clickEffect">
                                  <p:stCondLst>
                                    <p:cond delay="0"/>
                                  </p:stCondLst>
                                  <p:childTnLst>
                                    <p:set>
                                      <p:cBhvr>
                                        <p:cTn id="69" dur="1" fill="hold">
                                          <p:stCondLst>
                                            <p:cond delay="0"/>
                                          </p:stCondLst>
                                        </p:cTn>
                                        <p:tgtEl>
                                          <p:spTgt spid="34"/>
                                        </p:tgtEl>
                                        <p:attrNameLst>
                                          <p:attrName>style.visibility</p:attrName>
                                        </p:attrNameLst>
                                      </p:cBhvr>
                                      <p:to>
                                        <p:strVal val="visible"/>
                                      </p:to>
                                    </p:set>
                                    <p:animEffect transition="in" filter="wipe(down)">
                                      <p:cBhvr>
                                        <p:cTn id="70" dur="500"/>
                                        <p:tgtEl>
                                          <p:spTgt spid="34"/>
                                        </p:tgtEl>
                                      </p:cBhvr>
                                    </p:animEffect>
                                  </p:childTnLst>
                                </p:cTn>
                              </p:par>
                              <p:par>
                                <p:cTn id="71" presetID="22" presetClass="entr" presetSubtype="1" fill="hold" nodeType="with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wipe(up)">
                                      <p:cBhvr>
                                        <p:cTn id="7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animBg="1"/>
      <p:bldP spid="23" grpId="0" animBg="1"/>
      <p:bldP spid="24" grpId="0"/>
      <p:bldP spid="25" grpId="0"/>
      <p:bldP spid="26" grpId="0" animBg="1"/>
      <p:bldP spid="27" grpId="0" animBg="1"/>
      <p:bldP spid="28" grpId="0"/>
      <p:bldP spid="29" grpId="0"/>
      <p:bldP spid="30" grpId="0" animBg="1"/>
      <p:bldP spid="31" grpId="0" animBg="1"/>
      <p:bldP spid="32" grpId="0"/>
      <p:bldP spid="3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文本框 4"/>
          <p:cNvSpPr txBox="1"/>
          <p:nvPr/>
        </p:nvSpPr>
        <p:spPr>
          <a:xfrm>
            <a:off x="467945" y="223807"/>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21" name="矩形 20"/>
          <p:cNvSpPr/>
          <p:nvPr/>
        </p:nvSpPr>
        <p:spPr>
          <a:xfrm>
            <a:off x="710842" y="561035"/>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22" name="MH_Other_6"/>
          <p:cNvSpPr/>
          <p:nvPr/>
        </p:nvSpPr>
        <p:spPr bwMode="auto">
          <a:xfrm>
            <a:off x="4477393" y="1395452"/>
            <a:ext cx="1456387" cy="978747"/>
          </a:xfrm>
          <a:prstGeom prst="bentArrow">
            <a:avLst>
              <a:gd name="adj1" fmla="val 18510"/>
              <a:gd name="adj2" fmla="val 25000"/>
              <a:gd name="adj3" fmla="val 25000"/>
              <a:gd name="adj4" fmla="val 27631"/>
            </a:avLst>
          </a:prstGeom>
          <a:solidFill>
            <a:srgbClr val="FFFFFF"/>
          </a:solidFill>
          <a:ln w="12700" cap="flat" cmpd="sng" algn="ctr">
            <a:noFill/>
            <a:prstDash val="solid"/>
            <a:miter lim="800000"/>
          </a:ln>
          <a:effectLst>
            <a:outerShdw blurRad="419100" dist="50800" dir="5400000" algn="ctr" rotWithShape="0">
              <a:srgbClr val="000000">
                <a:alpha val="78000"/>
              </a:srgbClr>
            </a:outerShdw>
          </a:effectLst>
        </p:spPr>
        <p:txBody>
          <a:bodyPr lIns="70317" tIns="35159" rIns="70317" bIns="35159"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703174"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Arial"/>
              <a:ea typeface="微软雅黑"/>
              <a:cs typeface="+mn-cs"/>
            </a:endParaRPr>
          </a:p>
        </p:txBody>
      </p:sp>
      <p:sp>
        <p:nvSpPr>
          <p:cNvPr id="23" name="MH_Other_7"/>
          <p:cNvSpPr/>
          <p:nvPr/>
        </p:nvSpPr>
        <p:spPr bwMode="auto">
          <a:xfrm flipH="1">
            <a:off x="3192486" y="1943448"/>
            <a:ext cx="1456388" cy="978747"/>
          </a:xfrm>
          <a:prstGeom prst="bentArrow">
            <a:avLst>
              <a:gd name="adj1" fmla="val 18510"/>
              <a:gd name="adj2" fmla="val 25000"/>
              <a:gd name="adj3" fmla="val 25000"/>
              <a:gd name="adj4" fmla="val 27631"/>
            </a:avLst>
          </a:prstGeom>
          <a:solidFill>
            <a:srgbClr val="FFFFFF"/>
          </a:solidFill>
          <a:ln w="12700" cap="flat" cmpd="sng" algn="ctr">
            <a:noFill/>
            <a:prstDash val="solid"/>
            <a:miter lim="800000"/>
          </a:ln>
          <a:effectLst>
            <a:outerShdw blurRad="419100" dist="50800" dir="5400000" algn="ctr" rotWithShape="0">
              <a:srgbClr val="000000">
                <a:alpha val="78000"/>
              </a:srgbClr>
            </a:outerShdw>
          </a:effectLst>
        </p:spPr>
        <p:txBody>
          <a:bodyPr lIns="70317" tIns="35159" rIns="70317" bIns="35159"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703174"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Arial"/>
              <a:ea typeface="微软雅黑"/>
              <a:cs typeface="+mn-cs"/>
            </a:endParaRPr>
          </a:p>
        </p:txBody>
      </p:sp>
      <p:sp>
        <p:nvSpPr>
          <p:cNvPr id="24" name="MH_Other_8"/>
          <p:cNvSpPr/>
          <p:nvPr/>
        </p:nvSpPr>
        <p:spPr bwMode="auto">
          <a:xfrm>
            <a:off x="4477393" y="2491444"/>
            <a:ext cx="1456387" cy="977473"/>
          </a:xfrm>
          <a:prstGeom prst="bentArrow">
            <a:avLst>
              <a:gd name="adj1" fmla="val 18510"/>
              <a:gd name="adj2" fmla="val 25000"/>
              <a:gd name="adj3" fmla="val 25000"/>
              <a:gd name="adj4" fmla="val 27631"/>
            </a:avLst>
          </a:prstGeom>
          <a:solidFill>
            <a:srgbClr val="FFFFFF"/>
          </a:solidFill>
          <a:ln w="12700" cap="flat" cmpd="sng" algn="ctr">
            <a:noFill/>
            <a:prstDash val="solid"/>
            <a:miter lim="800000"/>
          </a:ln>
          <a:effectLst>
            <a:outerShdw blurRad="419100" dist="50800" dir="5400000" algn="ctr" rotWithShape="0">
              <a:srgbClr val="000000">
                <a:alpha val="78000"/>
              </a:srgbClr>
            </a:outerShdw>
          </a:effectLst>
        </p:spPr>
        <p:txBody>
          <a:bodyPr lIns="70317" tIns="35159" rIns="70317" bIns="35159"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703174"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Arial"/>
              <a:ea typeface="微软雅黑"/>
              <a:cs typeface="+mn-cs"/>
            </a:endParaRPr>
          </a:p>
        </p:txBody>
      </p:sp>
      <p:sp>
        <p:nvSpPr>
          <p:cNvPr id="25" name="MH_Other_9"/>
          <p:cNvSpPr/>
          <p:nvPr/>
        </p:nvSpPr>
        <p:spPr bwMode="auto">
          <a:xfrm flipH="1">
            <a:off x="3192486" y="3038166"/>
            <a:ext cx="1456388" cy="978747"/>
          </a:xfrm>
          <a:prstGeom prst="bentArrow">
            <a:avLst>
              <a:gd name="adj1" fmla="val 18510"/>
              <a:gd name="adj2" fmla="val 25000"/>
              <a:gd name="adj3" fmla="val 25000"/>
              <a:gd name="adj4" fmla="val 27631"/>
            </a:avLst>
          </a:prstGeom>
          <a:solidFill>
            <a:srgbClr val="FFFFFF"/>
          </a:solidFill>
          <a:ln w="12700" cap="flat" cmpd="sng" algn="ctr">
            <a:noFill/>
            <a:prstDash val="solid"/>
            <a:miter lim="800000"/>
          </a:ln>
          <a:effectLst>
            <a:outerShdw blurRad="419100" dist="50800" dir="5400000" algn="ctr" rotWithShape="0">
              <a:srgbClr val="000000">
                <a:alpha val="78000"/>
              </a:srgbClr>
            </a:outerShdw>
          </a:effectLst>
        </p:spPr>
        <p:txBody>
          <a:bodyPr lIns="70317" tIns="35159" rIns="70317" bIns="35159"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703174"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Arial"/>
              <a:ea typeface="微软雅黑"/>
              <a:cs typeface="+mn-cs"/>
            </a:endParaRPr>
          </a:p>
        </p:txBody>
      </p:sp>
      <p:sp>
        <p:nvSpPr>
          <p:cNvPr id="26" name="MH_Other_10"/>
          <p:cNvSpPr/>
          <p:nvPr/>
        </p:nvSpPr>
        <p:spPr bwMode="auto">
          <a:xfrm>
            <a:off x="4477393" y="3586162"/>
            <a:ext cx="1456387" cy="978747"/>
          </a:xfrm>
          <a:prstGeom prst="bentArrow">
            <a:avLst>
              <a:gd name="adj1" fmla="val 18510"/>
              <a:gd name="adj2" fmla="val 25000"/>
              <a:gd name="adj3" fmla="val 25000"/>
              <a:gd name="adj4" fmla="val 27631"/>
            </a:avLst>
          </a:prstGeom>
          <a:solidFill>
            <a:srgbClr val="FFFFFF"/>
          </a:solidFill>
          <a:ln w="12700" cap="flat" cmpd="sng" algn="ctr">
            <a:noFill/>
            <a:prstDash val="solid"/>
            <a:miter lim="800000"/>
          </a:ln>
          <a:effectLst>
            <a:outerShdw blurRad="419100" dist="50800" dir="5400000" algn="ctr" rotWithShape="0">
              <a:srgbClr val="000000">
                <a:alpha val="78000"/>
              </a:srgbClr>
            </a:outerShdw>
          </a:effectLst>
        </p:spPr>
        <p:txBody>
          <a:bodyPr lIns="70317" tIns="35159" rIns="70317" bIns="35159"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703174"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Arial"/>
              <a:ea typeface="微软雅黑"/>
              <a:cs typeface="+mn-cs"/>
            </a:endParaRPr>
          </a:p>
        </p:txBody>
      </p:sp>
      <p:sp>
        <p:nvSpPr>
          <p:cNvPr id="27" name="TextBox 26"/>
          <p:cNvSpPr txBox="1"/>
          <p:nvPr/>
        </p:nvSpPr>
        <p:spPr bwMode="auto">
          <a:xfrm>
            <a:off x="4969206" y="3937900"/>
            <a:ext cx="514439" cy="295663"/>
          </a:xfrm>
          <a:prstGeom prst="rect">
            <a:avLst/>
          </a:prstGeom>
          <a:solidFill>
            <a:srgbClr val="FFFFFF"/>
          </a:solidFill>
        </p:spPr>
        <p:txBody>
          <a:bodyPr lIns="70317" tIns="35159" rIns="70317" bIns="35159">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marL="0" marR="0" lvl="0" indent="0" algn="ctr" defTabSz="703174" rtl="0" eaLnBrk="0" fontAlgn="base" latinLnBrk="0" hangingPunct="0">
              <a:lnSpc>
                <a:spcPct val="100000"/>
              </a:lnSpc>
              <a:spcBef>
                <a:spcPct val="0"/>
              </a:spcBef>
              <a:spcAft>
                <a:spcPct val="0"/>
              </a:spcAft>
              <a:buClrTx/>
              <a:buSzTx/>
              <a:buFontTx/>
              <a:buNone/>
              <a:tabLst/>
              <a:defRPr/>
            </a:pPr>
            <a:r>
              <a:rPr kumimoji="0" lang="en-US" altLang="zh-CN" sz="1400" b="1" i="0" u="none" strike="noStrike" kern="1200" cap="none" spc="231" normalizeH="0" baseline="0" noProof="0" dirty="0">
                <a:ln>
                  <a:noFill/>
                </a:ln>
                <a:solidFill>
                  <a:srgbClr val="000000">
                    <a:lumMod val="65000"/>
                    <a:lumOff val="35000"/>
                  </a:srgbClr>
                </a:solidFill>
                <a:effectLst/>
                <a:uLnTx/>
                <a:uFillTx/>
                <a:latin typeface="微软雅黑" pitchFamily="34" charset="-122"/>
                <a:ea typeface="微软雅黑" pitchFamily="34" charset="-122"/>
                <a:cs typeface="+mn-cs"/>
              </a:rPr>
              <a:t>01</a:t>
            </a:r>
            <a:endParaRPr kumimoji="0" lang="zh-CN" altLang="en-US" sz="1400" b="1" i="0" u="none" strike="noStrike" kern="1200" cap="none" spc="231" normalizeH="0" baseline="0" noProof="0" dirty="0">
              <a:ln>
                <a:noFill/>
              </a:ln>
              <a:solidFill>
                <a:srgbClr val="000000">
                  <a:lumMod val="65000"/>
                  <a:lumOff val="35000"/>
                </a:srgbClr>
              </a:solidFill>
              <a:effectLst/>
              <a:uLnTx/>
              <a:uFillTx/>
              <a:latin typeface="微软雅黑" pitchFamily="34" charset="-122"/>
              <a:ea typeface="微软雅黑" pitchFamily="34" charset="-122"/>
              <a:cs typeface="+mn-cs"/>
            </a:endParaRPr>
          </a:p>
        </p:txBody>
      </p:sp>
      <p:sp>
        <p:nvSpPr>
          <p:cNvPr id="28" name="TextBox 53"/>
          <p:cNvSpPr txBox="1"/>
          <p:nvPr/>
        </p:nvSpPr>
        <p:spPr bwMode="auto">
          <a:xfrm>
            <a:off x="4969206" y="2849554"/>
            <a:ext cx="514439" cy="296937"/>
          </a:xfrm>
          <a:prstGeom prst="rect">
            <a:avLst/>
          </a:prstGeom>
          <a:solidFill>
            <a:srgbClr val="FFFFFF"/>
          </a:solidFill>
        </p:spPr>
        <p:txBody>
          <a:bodyPr lIns="70317" tIns="35159" rIns="70317" bIns="35159">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marL="0" marR="0" lvl="0" indent="0" algn="ctr" defTabSz="703174" rtl="0" eaLnBrk="0" fontAlgn="base" latinLnBrk="0" hangingPunct="0">
              <a:lnSpc>
                <a:spcPct val="100000"/>
              </a:lnSpc>
              <a:spcBef>
                <a:spcPct val="0"/>
              </a:spcBef>
              <a:spcAft>
                <a:spcPct val="0"/>
              </a:spcAft>
              <a:buClrTx/>
              <a:buSzTx/>
              <a:buFontTx/>
              <a:buNone/>
              <a:tabLst/>
              <a:defRPr/>
            </a:pPr>
            <a:r>
              <a:rPr kumimoji="0" lang="en-US" altLang="zh-CN" sz="1400" b="1" i="0" u="none" strike="noStrike" kern="1200" cap="none" spc="231" normalizeH="0" baseline="0" noProof="0" dirty="0">
                <a:ln>
                  <a:noFill/>
                </a:ln>
                <a:solidFill>
                  <a:srgbClr val="000000">
                    <a:lumMod val="65000"/>
                    <a:lumOff val="35000"/>
                  </a:srgbClr>
                </a:solidFill>
                <a:effectLst/>
                <a:uLnTx/>
                <a:uFillTx/>
                <a:latin typeface="微软雅黑" pitchFamily="34" charset="-122"/>
                <a:ea typeface="微软雅黑" pitchFamily="34" charset="-122"/>
                <a:cs typeface="+mn-cs"/>
              </a:rPr>
              <a:t>03</a:t>
            </a:r>
            <a:endParaRPr kumimoji="0" lang="zh-CN" altLang="en-US" sz="1400" b="1" i="0" u="none" strike="noStrike" kern="1200" cap="none" spc="231" normalizeH="0" baseline="0" noProof="0" dirty="0">
              <a:ln>
                <a:noFill/>
              </a:ln>
              <a:solidFill>
                <a:srgbClr val="000000">
                  <a:lumMod val="65000"/>
                  <a:lumOff val="35000"/>
                </a:srgbClr>
              </a:solidFill>
              <a:effectLst/>
              <a:uLnTx/>
              <a:uFillTx/>
              <a:latin typeface="微软雅黑" pitchFamily="34" charset="-122"/>
              <a:ea typeface="微软雅黑" pitchFamily="34" charset="-122"/>
              <a:cs typeface="+mn-cs"/>
            </a:endParaRPr>
          </a:p>
        </p:txBody>
      </p:sp>
      <p:sp>
        <p:nvSpPr>
          <p:cNvPr id="29" name="TextBox 54"/>
          <p:cNvSpPr txBox="1"/>
          <p:nvPr/>
        </p:nvSpPr>
        <p:spPr bwMode="auto">
          <a:xfrm>
            <a:off x="4969206" y="1719152"/>
            <a:ext cx="514439" cy="296938"/>
          </a:xfrm>
          <a:prstGeom prst="rect">
            <a:avLst/>
          </a:prstGeom>
          <a:solidFill>
            <a:srgbClr val="FFFFFF"/>
          </a:solidFill>
        </p:spPr>
        <p:txBody>
          <a:bodyPr lIns="70317" tIns="35159" rIns="70317" bIns="35159">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marL="0" marR="0" lvl="0" indent="0" algn="ctr" defTabSz="703174" rtl="0" eaLnBrk="0" fontAlgn="base" latinLnBrk="0" hangingPunct="0">
              <a:lnSpc>
                <a:spcPct val="100000"/>
              </a:lnSpc>
              <a:spcBef>
                <a:spcPct val="0"/>
              </a:spcBef>
              <a:spcAft>
                <a:spcPct val="0"/>
              </a:spcAft>
              <a:buClrTx/>
              <a:buSzTx/>
              <a:buFontTx/>
              <a:buNone/>
              <a:tabLst/>
              <a:defRPr/>
            </a:pPr>
            <a:r>
              <a:rPr kumimoji="0" lang="en-US" altLang="zh-CN" sz="1400" b="1" i="0" u="none" strike="noStrike" kern="1200" cap="none" spc="231" normalizeH="0" baseline="0" noProof="0" dirty="0">
                <a:ln>
                  <a:noFill/>
                </a:ln>
                <a:solidFill>
                  <a:srgbClr val="000000">
                    <a:lumMod val="65000"/>
                    <a:lumOff val="35000"/>
                  </a:srgbClr>
                </a:solidFill>
                <a:effectLst/>
                <a:uLnTx/>
                <a:uFillTx/>
                <a:latin typeface="微软雅黑" pitchFamily="34" charset="-122"/>
                <a:ea typeface="微软雅黑" pitchFamily="34" charset="-122"/>
                <a:cs typeface="+mn-cs"/>
              </a:rPr>
              <a:t>05</a:t>
            </a:r>
            <a:endParaRPr kumimoji="0" lang="zh-CN" altLang="en-US" sz="1400" b="1" i="0" u="none" strike="noStrike" kern="1200" cap="none" spc="231" normalizeH="0" baseline="0" noProof="0" dirty="0">
              <a:ln>
                <a:noFill/>
              </a:ln>
              <a:solidFill>
                <a:srgbClr val="000000">
                  <a:lumMod val="65000"/>
                  <a:lumOff val="35000"/>
                </a:srgbClr>
              </a:solidFill>
              <a:effectLst/>
              <a:uLnTx/>
              <a:uFillTx/>
              <a:latin typeface="微软雅黑" pitchFamily="34" charset="-122"/>
              <a:ea typeface="微软雅黑" pitchFamily="34" charset="-122"/>
              <a:cs typeface="+mn-cs"/>
            </a:endParaRPr>
          </a:p>
        </p:txBody>
      </p:sp>
      <p:sp>
        <p:nvSpPr>
          <p:cNvPr id="30" name="TextBox 55"/>
          <p:cNvSpPr txBox="1"/>
          <p:nvPr/>
        </p:nvSpPr>
        <p:spPr bwMode="auto">
          <a:xfrm>
            <a:off x="3664055" y="3384806"/>
            <a:ext cx="514439" cy="296937"/>
          </a:xfrm>
          <a:prstGeom prst="rect">
            <a:avLst/>
          </a:prstGeom>
          <a:solidFill>
            <a:srgbClr val="FFFFFF"/>
          </a:solidFill>
        </p:spPr>
        <p:txBody>
          <a:bodyPr lIns="70317" tIns="35159" rIns="70317" bIns="35159">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marL="0" marR="0" lvl="0" indent="0" algn="ctr" defTabSz="703174" rtl="0" eaLnBrk="0" fontAlgn="base" latinLnBrk="0" hangingPunct="0">
              <a:lnSpc>
                <a:spcPct val="100000"/>
              </a:lnSpc>
              <a:spcBef>
                <a:spcPct val="0"/>
              </a:spcBef>
              <a:spcAft>
                <a:spcPct val="0"/>
              </a:spcAft>
              <a:buClrTx/>
              <a:buSzTx/>
              <a:buFontTx/>
              <a:buNone/>
              <a:tabLst/>
              <a:defRPr/>
            </a:pPr>
            <a:r>
              <a:rPr kumimoji="0" lang="en-US" altLang="zh-CN" sz="1400" b="1" i="0" u="none" strike="noStrike" kern="1200" cap="none" spc="231" normalizeH="0" baseline="0" noProof="0" dirty="0">
                <a:ln>
                  <a:noFill/>
                </a:ln>
                <a:solidFill>
                  <a:srgbClr val="000000">
                    <a:lumMod val="65000"/>
                    <a:lumOff val="35000"/>
                  </a:srgbClr>
                </a:solidFill>
                <a:effectLst/>
                <a:uLnTx/>
                <a:uFillTx/>
                <a:latin typeface="微软雅黑" pitchFamily="34" charset="-122"/>
                <a:ea typeface="微软雅黑" pitchFamily="34" charset="-122"/>
                <a:cs typeface="+mn-cs"/>
              </a:rPr>
              <a:t>02</a:t>
            </a:r>
            <a:endParaRPr kumimoji="0" lang="zh-CN" altLang="en-US" sz="1400" b="1" i="0" u="none" strike="noStrike" kern="1200" cap="none" spc="231" normalizeH="0" baseline="0" noProof="0" dirty="0">
              <a:ln>
                <a:noFill/>
              </a:ln>
              <a:solidFill>
                <a:srgbClr val="000000">
                  <a:lumMod val="65000"/>
                  <a:lumOff val="35000"/>
                </a:srgbClr>
              </a:solidFill>
              <a:effectLst/>
              <a:uLnTx/>
              <a:uFillTx/>
              <a:latin typeface="微软雅黑" pitchFamily="34" charset="-122"/>
              <a:ea typeface="微软雅黑" pitchFamily="34" charset="-122"/>
              <a:cs typeface="+mn-cs"/>
            </a:endParaRPr>
          </a:p>
        </p:txBody>
      </p:sp>
      <p:sp>
        <p:nvSpPr>
          <p:cNvPr id="31" name="TextBox 56"/>
          <p:cNvSpPr txBox="1"/>
          <p:nvPr/>
        </p:nvSpPr>
        <p:spPr bwMode="auto">
          <a:xfrm>
            <a:off x="3664055" y="2283716"/>
            <a:ext cx="514439" cy="296937"/>
          </a:xfrm>
          <a:prstGeom prst="rect">
            <a:avLst/>
          </a:prstGeom>
          <a:solidFill>
            <a:srgbClr val="FFFFFF"/>
          </a:solidFill>
        </p:spPr>
        <p:txBody>
          <a:bodyPr lIns="70317" tIns="35159" rIns="70317" bIns="35159">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marL="0" marR="0" lvl="0" indent="0" algn="ctr" defTabSz="703174" rtl="0" eaLnBrk="0" fontAlgn="base" latinLnBrk="0" hangingPunct="0">
              <a:lnSpc>
                <a:spcPct val="100000"/>
              </a:lnSpc>
              <a:spcBef>
                <a:spcPct val="0"/>
              </a:spcBef>
              <a:spcAft>
                <a:spcPct val="0"/>
              </a:spcAft>
              <a:buClrTx/>
              <a:buSzTx/>
              <a:buFontTx/>
              <a:buNone/>
              <a:tabLst/>
              <a:defRPr/>
            </a:pPr>
            <a:r>
              <a:rPr kumimoji="0" lang="en-US" altLang="zh-CN" sz="1400" b="1" i="0" u="none" strike="noStrike" kern="1200" cap="none" spc="231" normalizeH="0" baseline="0" noProof="0" dirty="0">
                <a:ln>
                  <a:noFill/>
                </a:ln>
                <a:solidFill>
                  <a:srgbClr val="000000">
                    <a:lumMod val="65000"/>
                    <a:lumOff val="35000"/>
                  </a:srgbClr>
                </a:solidFill>
                <a:effectLst/>
                <a:uLnTx/>
                <a:uFillTx/>
                <a:latin typeface="微软雅黑" pitchFamily="34" charset="-122"/>
                <a:ea typeface="微软雅黑" pitchFamily="34" charset="-122"/>
                <a:cs typeface="+mn-cs"/>
              </a:rPr>
              <a:t>04</a:t>
            </a:r>
            <a:endParaRPr kumimoji="0" lang="zh-CN" altLang="en-US" sz="1400" b="1" i="0" u="none" strike="noStrike" kern="1200" cap="none" spc="231" normalizeH="0" baseline="0" noProof="0" dirty="0">
              <a:ln>
                <a:noFill/>
              </a:ln>
              <a:solidFill>
                <a:srgbClr val="000000">
                  <a:lumMod val="65000"/>
                  <a:lumOff val="35000"/>
                </a:srgbClr>
              </a:solidFill>
              <a:effectLst/>
              <a:uLnTx/>
              <a:uFillTx/>
              <a:latin typeface="微软雅黑" pitchFamily="34" charset="-122"/>
              <a:ea typeface="微软雅黑" pitchFamily="34" charset="-122"/>
              <a:cs typeface="+mn-cs"/>
            </a:endParaRPr>
          </a:p>
        </p:txBody>
      </p:sp>
      <p:cxnSp>
        <p:nvCxnSpPr>
          <p:cNvPr id="32" name="直接连接符 31"/>
          <p:cNvCxnSpPr/>
          <p:nvPr/>
        </p:nvCxnSpPr>
        <p:spPr>
          <a:xfrm>
            <a:off x="1078994" y="4564909"/>
            <a:ext cx="6987600" cy="0"/>
          </a:xfrm>
          <a:prstGeom prst="line">
            <a:avLst/>
          </a:prstGeom>
          <a:noFill/>
          <a:ln w="6350" cap="flat" cmpd="sng" algn="ctr">
            <a:solidFill>
              <a:srgbClr val="FFFFFF"/>
            </a:solidFill>
            <a:prstDash val="solid"/>
            <a:miter lim="800000"/>
          </a:ln>
          <a:effectLst>
            <a:outerShdw blurRad="241300" dist="127000" dir="5400000" algn="ctr" rotWithShape="0">
              <a:srgbClr val="000000">
                <a:alpha val="88000"/>
              </a:srgbClr>
            </a:outerShdw>
          </a:effectLst>
        </p:spPr>
      </p:cxnSp>
      <p:sp>
        <p:nvSpPr>
          <p:cNvPr id="33" name="文本框 19"/>
          <p:cNvSpPr txBox="1"/>
          <p:nvPr/>
        </p:nvSpPr>
        <p:spPr>
          <a:xfrm>
            <a:off x="5933780" y="3653216"/>
            <a:ext cx="2437736" cy="592983"/>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
        <p:nvSpPr>
          <p:cNvPr id="34" name="文本框 20"/>
          <p:cNvSpPr txBox="1"/>
          <p:nvPr/>
        </p:nvSpPr>
        <p:spPr>
          <a:xfrm>
            <a:off x="710841" y="3088760"/>
            <a:ext cx="2437736" cy="592983"/>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
        <p:nvSpPr>
          <p:cNvPr id="35" name="文本框 18"/>
          <p:cNvSpPr txBox="1"/>
          <p:nvPr/>
        </p:nvSpPr>
        <p:spPr>
          <a:xfrm>
            <a:off x="5975459" y="2498326"/>
            <a:ext cx="2437736" cy="592983"/>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
        <p:nvSpPr>
          <p:cNvPr id="36" name="文本框 21"/>
          <p:cNvSpPr txBox="1"/>
          <p:nvPr/>
        </p:nvSpPr>
        <p:spPr>
          <a:xfrm>
            <a:off x="743662" y="1991153"/>
            <a:ext cx="2437736" cy="592983"/>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
        <p:nvSpPr>
          <p:cNvPr id="37" name="文本框 22"/>
          <p:cNvSpPr txBox="1"/>
          <p:nvPr/>
        </p:nvSpPr>
        <p:spPr>
          <a:xfrm>
            <a:off x="5933780" y="1421632"/>
            <a:ext cx="2437736" cy="592983"/>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Tree>
    <p:extLst>
      <p:ext uri="{BB962C8B-B14F-4D97-AF65-F5344CB8AC3E}">
        <p14:creationId xmlns:p14="http://schemas.microsoft.com/office/powerpoint/2010/main" val="2029873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1000"/>
                                        <p:tgtEl>
                                          <p:spTgt spid="21"/>
                                        </p:tgtEl>
                                      </p:cBhvr>
                                    </p:animEffect>
                                    <p:anim calcmode="lin" valueType="num">
                                      <p:cBhvr>
                                        <p:cTn id="13" dur="1000" fill="hold"/>
                                        <p:tgtEl>
                                          <p:spTgt spid="21"/>
                                        </p:tgtEl>
                                        <p:attrNameLst>
                                          <p:attrName>ppt_x</p:attrName>
                                        </p:attrNameLst>
                                      </p:cBhvr>
                                      <p:tavLst>
                                        <p:tav tm="0">
                                          <p:val>
                                            <p:strVal val="#ppt_x"/>
                                          </p:val>
                                        </p:tav>
                                        <p:tav tm="100000">
                                          <p:val>
                                            <p:strVal val="#ppt_x"/>
                                          </p:val>
                                        </p:tav>
                                      </p:tavLst>
                                    </p:anim>
                                    <p:anim calcmode="lin" valueType="num">
                                      <p:cBhvr>
                                        <p:cTn id="1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barn(inVertical)">
                                      <p:cBhvr>
                                        <p:cTn id="19" dur="500"/>
                                        <p:tgtEl>
                                          <p:spTgt spid="32"/>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wipe(down)">
                                      <p:cBhvr>
                                        <p:cTn id="24" dur="500"/>
                                        <p:tgtEl>
                                          <p:spTgt spid="26"/>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1000"/>
                                        <p:tgtEl>
                                          <p:spTgt spid="27"/>
                                        </p:tgtEl>
                                      </p:cBhvr>
                                    </p:animEffect>
                                    <p:anim calcmode="lin" valueType="num">
                                      <p:cBhvr>
                                        <p:cTn id="30" dur="1000" fill="hold"/>
                                        <p:tgtEl>
                                          <p:spTgt spid="27"/>
                                        </p:tgtEl>
                                        <p:attrNameLst>
                                          <p:attrName>ppt_x</p:attrName>
                                        </p:attrNameLst>
                                      </p:cBhvr>
                                      <p:tavLst>
                                        <p:tav tm="0">
                                          <p:val>
                                            <p:strVal val="#ppt_x"/>
                                          </p:val>
                                        </p:tav>
                                        <p:tav tm="100000">
                                          <p:val>
                                            <p:strVal val="#ppt_x"/>
                                          </p:val>
                                        </p:tav>
                                      </p:tavLst>
                                    </p:anim>
                                    <p:anim calcmode="lin" valueType="num">
                                      <p:cBhvr>
                                        <p:cTn id="31" dur="1000" fill="hold"/>
                                        <p:tgtEl>
                                          <p:spTgt spid="27"/>
                                        </p:tgtEl>
                                        <p:attrNameLst>
                                          <p:attrName>ppt_y</p:attrName>
                                        </p:attrNameLst>
                                      </p:cBhvr>
                                      <p:tavLst>
                                        <p:tav tm="0">
                                          <p:val>
                                            <p:strVal val="#ppt_y+.1"/>
                                          </p:val>
                                        </p:tav>
                                        <p:tav tm="100000">
                                          <p:val>
                                            <p:strVal val="#ppt_y"/>
                                          </p:val>
                                        </p:tav>
                                      </p:tavLst>
                                    </p:anim>
                                  </p:childTnLst>
                                </p:cTn>
                              </p:par>
                            </p:childTnLst>
                          </p:cTn>
                        </p:par>
                        <p:par>
                          <p:cTn id="32" fill="hold">
                            <p:stCondLst>
                              <p:cond delay="1000"/>
                            </p:stCondLst>
                            <p:childTnLst>
                              <p:par>
                                <p:cTn id="33" presetID="10" presetClass="entr" presetSubtype="0" fill="hold" grpId="0" nodeType="afterEffect">
                                  <p:stCondLst>
                                    <p:cond delay="0"/>
                                  </p:stCondLst>
                                  <p:iterate type="wd">
                                    <p:tmPct val="10000"/>
                                  </p:iterate>
                                  <p:childTnLst>
                                    <p:set>
                                      <p:cBhvr>
                                        <p:cTn id="34" dur="1" fill="hold">
                                          <p:stCondLst>
                                            <p:cond delay="0"/>
                                          </p:stCondLst>
                                        </p:cTn>
                                        <p:tgtEl>
                                          <p:spTgt spid="33"/>
                                        </p:tgtEl>
                                        <p:attrNameLst>
                                          <p:attrName>style.visibility</p:attrName>
                                        </p:attrNameLst>
                                      </p:cBhvr>
                                      <p:to>
                                        <p:strVal val="visible"/>
                                      </p:to>
                                    </p:set>
                                    <p:animEffect transition="in" filter="fade">
                                      <p:cBhvr>
                                        <p:cTn id="35" dur="750"/>
                                        <p:tgtEl>
                                          <p:spTgt spid="33"/>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wipe(down)">
                                      <p:cBhvr>
                                        <p:cTn id="40" dur="500"/>
                                        <p:tgtEl>
                                          <p:spTgt spid="25"/>
                                        </p:tgtEl>
                                      </p:cBhvr>
                                    </p:animEffect>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30"/>
                                        </p:tgtEl>
                                        <p:attrNameLst>
                                          <p:attrName>style.visibility</p:attrName>
                                        </p:attrNameLst>
                                      </p:cBhvr>
                                      <p:to>
                                        <p:strVal val="visible"/>
                                      </p:to>
                                    </p:set>
                                    <p:animEffect transition="in" filter="fade">
                                      <p:cBhvr>
                                        <p:cTn id="45" dur="1000"/>
                                        <p:tgtEl>
                                          <p:spTgt spid="30"/>
                                        </p:tgtEl>
                                      </p:cBhvr>
                                    </p:animEffect>
                                    <p:anim calcmode="lin" valueType="num">
                                      <p:cBhvr>
                                        <p:cTn id="46" dur="1000" fill="hold"/>
                                        <p:tgtEl>
                                          <p:spTgt spid="30"/>
                                        </p:tgtEl>
                                        <p:attrNameLst>
                                          <p:attrName>ppt_x</p:attrName>
                                        </p:attrNameLst>
                                      </p:cBhvr>
                                      <p:tavLst>
                                        <p:tav tm="0">
                                          <p:val>
                                            <p:strVal val="#ppt_x"/>
                                          </p:val>
                                        </p:tav>
                                        <p:tav tm="100000">
                                          <p:val>
                                            <p:strVal val="#ppt_x"/>
                                          </p:val>
                                        </p:tav>
                                      </p:tavLst>
                                    </p:anim>
                                    <p:anim calcmode="lin" valueType="num">
                                      <p:cBhvr>
                                        <p:cTn id="47" dur="1000" fill="hold"/>
                                        <p:tgtEl>
                                          <p:spTgt spid="30"/>
                                        </p:tgtEl>
                                        <p:attrNameLst>
                                          <p:attrName>ppt_y</p:attrName>
                                        </p:attrNameLst>
                                      </p:cBhvr>
                                      <p:tavLst>
                                        <p:tav tm="0">
                                          <p:val>
                                            <p:strVal val="#ppt_y+.1"/>
                                          </p:val>
                                        </p:tav>
                                        <p:tav tm="100000">
                                          <p:val>
                                            <p:strVal val="#ppt_y"/>
                                          </p:val>
                                        </p:tav>
                                      </p:tavLst>
                                    </p:anim>
                                  </p:childTnLst>
                                </p:cTn>
                              </p:par>
                            </p:childTnLst>
                          </p:cTn>
                        </p:par>
                        <p:par>
                          <p:cTn id="48" fill="hold">
                            <p:stCondLst>
                              <p:cond delay="1000"/>
                            </p:stCondLst>
                            <p:childTnLst>
                              <p:par>
                                <p:cTn id="49" presetID="10" presetClass="entr" presetSubtype="0" fill="hold" grpId="0" nodeType="afterEffect">
                                  <p:stCondLst>
                                    <p:cond delay="0"/>
                                  </p:stCondLst>
                                  <p:iterate type="wd">
                                    <p:tmPct val="10000"/>
                                  </p:iterate>
                                  <p:childTnLst>
                                    <p:set>
                                      <p:cBhvr>
                                        <p:cTn id="50" dur="1" fill="hold">
                                          <p:stCondLst>
                                            <p:cond delay="0"/>
                                          </p:stCondLst>
                                        </p:cTn>
                                        <p:tgtEl>
                                          <p:spTgt spid="34"/>
                                        </p:tgtEl>
                                        <p:attrNameLst>
                                          <p:attrName>style.visibility</p:attrName>
                                        </p:attrNameLst>
                                      </p:cBhvr>
                                      <p:to>
                                        <p:strVal val="visible"/>
                                      </p:to>
                                    </p:set>
                                    <p:animEffect transition="in" filter="fade">
                                      <p:cBhvr>
                                        <p:cTn id="51" dur="750"/>
                                        <p:tgtEl>
                                          <p:spTgt spid="34"/>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4" fill="hold" grpId="0" nodeType="click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wipe(down)">
                                      <p:cBhvr>
                                        <p:cTn id="56" dur="500"/>
                                        <p:tgtEl>
                                          <p:spTgt spid="24"/>
                                        </p:tgtEl>
                                      </p:cBhvr>
                                    </p:animEffect>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fade">
                                      <p:cBhvr>
                                        <p:cTn id="61" dur="1000"/>
                                        <p:tgtEl>
                                          <p:spTgt spid="28"/>
                                        </p:tgtEl>
                                      </p:cBhvr>
                                    </p:animEffect>
                                    <p:anim calcmode="lin" valueType="num">
                                      <p:cBhvr>
                                        <p:cTn id="62" dur="1000" fill="hold"/>
                                        <p:tgtEl>
                                          <p:spTgt spid="28"/>
                                        </p:tgtEl>
                                        <p:attrNameLst>
                                          <p:attrName>ppt_x</p:attrName>
                                        </p:attrNameLst>
                                      </p:cBhvr>
                                      <p:tavLst>
                                        <p:tav tm="0">
                                          <p:val>
                                            <p:strVal val="#ppt_x"/>
                                          </p:val>
                                        </p:tav>
                                        <p:tav tm="100000">
                                          <p:val>
                                            <p:strVal val="#ppt_x"/>
                                          </p:val>
                                        </p:tav>
                                      </p:tavLst>
                                    </p:anim>
                                    <p:anim calcmode="lin" valueType="num">
                                      <p:cBhvr>
                                        <p:cTn id="63" dur="1000" fill="hold"/>
                                        <p:tgtEl>
                                          <p:spTgt spid="28"/>
                                        </p:tgtEl>
                                        <p:attrNameLst>
                                          <p:attrName>ppt_y</p:attrName>
                                        </p:attrNameLst>
                                      </p:cBhvr>
                                      <p:tavLst>
                                        <p:tav tm="0">
                                          <p:val>
                                            <p:strVal val="#ppt_y+.1"/>
                                          </p:val>
                                        </p:tav>
                                        <p:tav tm="100000">
                                          <p:val>
                                            <p:strVal val="#ppt_y"/>
                                          </p:val>
                                        </p:tav>
                                      </p:tavLst>
                                    </p:anim>
                                  </p:childTnLst>
                                </p:cTn>
                              </p:par>
                            </p:childTnLst>
                          </p:cTn>
                        </p:par>
                        <p:par>
                          <p:cTn id="64" fill="hold">
                            <p:stCondLst>
                              <p:cond delay="1000"/>
                            </p:stCondLst>
                            <p:childTnLst>
                              <p:par>
                                <p:cTn id="65" presetID="10" presetClass="entr" presetSubtype="0" fill="hold" grpId="0" nodeType="afterEffect">
                                  <p:stCondLst>
                                    <p:cond delay="0"/>
                                  </p:stCondLst>
                                  <p:iterate type="wd">
                                    <p:tmPct val="10000"/>
                                  </p:iterate>
                                  <p:childTnLst>
                                    <p:set>
                                      <p:cBhvr>
                                        <p:cTn id="66" dur="1" fill="hold">
                                          <p:stCondLst>
                                            <p:cond delay="0"/>
                                          </p:stCondLst>
                                        </p:cTn>
                                        <p:tgtEl>
                                          <p:spTgt spid="35"/>
                                        </p:tgtEl>
                                        <p:attrNameLst>
                                          <p:attrName>style.visibility</p:attrName>
                                        </p:attrNameLst>
                                      </p:cBhvr>
                                      <p:to>
                                        <p:strVal val="visible"/>
                                      </p:to>
                                    </p:set>
                                    <p:animEffect transition="in" filter="fade">
                                      <p:cBhvr>
                                        <p:cTn id="67" dur="750"/>
                                        <p:tgtEl>
                                          <p:spTgt spid="35"/>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4" fill="hold" grpId="0" nodeType="click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wipe(down)">
                                      <p:cBhvr>
                                        <p:cTn id="72" dur="500"/>
                                        <p:tgtEl>
                                          <p:spTgt spid="23"/>
                                        </p:tgtEl>
                                      </p:cBhvr>
                                    </p:animEffect>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grpId="0" nodeType="click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1000"/>
                                        <p:tgtEl>
                                          <p:spTgt spid="31"/>
                                        </p:tgtEl>
                                      </p:cBhvr>
                                    </p:animEffect>
                                    <p:anim calcmode="lin" valueType="num">
                                      <p:cBhvr>
                                        <p:cTn id="78" dur="1000" fill="hold"/>
                                        <p:tgtEl>
                                          <p:spTgt spid="31"/>
                                        </p:tgtEl>
                                        <p:attrNameLst>
                                          <p:attrName>ppt_x</p:attrName>
                                        </p:attrNameLst>
                                      </p:cBhvr>
                                      <p:tavLst>
                                        <p:tav tm="0">
                                          <p:val>
                                            <p:strVal val="#ppt_x"/>
                                          </p:val>
                                        </p:tav>
                                        <p:tav tm="100000">
                                          <p:val>
                                            <p:strVal val="#ppt_x"/>
                                          </p:val>
                                        </p:tav>
                                      </p:tavLst>
                                    </p:anim>
                                    <p:anim calcmode="lin" valueType="num">
                                      <p:cBhvr>
                                        <p:cTn id="79" dur="1000" fill="hold"/>
                                        <p:tgtEl>
                                          <p:spTgt spid="31"/>
                                        </p:tgtEl>
                                        <p:attrNameLst>
                                          <p:attrName>ppt_y</p:attrName>
                                        </p:attrNameLst>
                                      </p:cBhvr>
                                      <p:tavLst>
                                        <p:tav tm="0">
                                          <p:val>
                                            <p:strVal val="#ppt_y+.1"/>
                                          </p:val>
                                        </p:tav>
                                        <p:tav tm="100000">
                                          <p:val>
                                            <p:strVal val="#ppt_y"/>
                                          </p:val>
                                        </p:tav>
                                      </p:tavLst>
                                    </p:anim>
                                  </p:childTnLst>
                                </p:cTn>
                              </p:par>
                            </p:childTnLst>
                          </p:cTn>
                        </p:par>
                        <p:par>
                          <p:cTn id="80" fill="hold">
                            <p:stCondLst>
                              <p:cond delay="1000"/>
                            </p:stCondLst>
                            <p:childTnLst>
                              <p:par>
                                <p:cTn id="81" presetID="10" presetClass="entr" presetSubtype="0" fill="hold" grpId="0" nodeType="afterEffect">
                                  <p:stCondLst>
                                    <p:cond delay="0"/>
                                  </p:stCondLst>
                                  <p:iterate type="wd">
                                    <p:tmPct val="10000"/>
                                  </p:iterate>
                                  <p:childTnLst>
                                    <p:set>
                                      <p:cBhvr>
                                        <p:cTn id="82" dur="1" fill="hold">
                                          <p:stCondLst>
                                            <p:cond delay="0"/>
                                          </p:stCondLst>
                                        </p:cTn>
                                        <p:tgtEl>
                                          <p:spTgt spid="36"/>
                                        </p:tgtEl>
                                        <p:attrNameLst>
                                          <p:attrName>style.visibility</p:attrName>
                                        </p:attrNameLst>
                                      </p:cBhvr>
                                      <p:to>
                                        <p:strVal val="visible"/>
                                      </p:to>
                                    </p:set>
                                    <p:animEffect transition="in" filter="fade">
                                      <p:cBhvr>
                                        <p:cTn id="83" dur="750"/>
                                        <p:tgtEl>
                                          <p:spTgt spid="36"/>
                                        </p:tgtEl>
                                      </p:cBhvr>
                                    </p:animEffect>
                                  </p:childTnLst>
                                </p:cTn>
                              </p:par>
                            </p:childTnLst>
                          </p:cTn>
                        </p:par>
                      </p:childTnLst>
                    </p:cTn>
                  </p:par>
                  <p:par>
                    <p:cTn id="84" fill="hold">
                      <p:stCondLst>
                        <p:cond delay="indefinite"/>
                      </p:stCondLst>
                      <p:childTnLst>
                        <p:par>
                          <p:cTn id="85" fill="hold">
                            <p:stCondLst>
                              <p:cond delay="0"/>
                            </p:stCondLst>
                            <p:childTnLst>
                              <p:par>
                                <p:cTn id="86" presetID="22" presetClass="entr" presetSubtype="4" fill="hold" grpId="0" nodeType="clickEffect">
                                  <p:stCondLst>
                                    <p:cond delay="0"/>
                                  </p:stCondLst>
                                  <p:childTnLst>
                                    <p:set>
                                      <p:cBhvr>
                                        <p:cTn id="87" dur="1" fill="hold">
                                          <p:stCondLst>
                                            <p:cond delay="0"/>
                                          </p:stCondLst>
                                        </p:cTn>
                                        <p:tgtEl>
                                          <p:spTgt spid="22"/>
                                        </p:tgtEl>
                                        <p:attrNameLst>
                                          <p:attrName>style.visibility</p:attrName>
                                        </p:attrNameLst>
                                      </p:cBhvr>
                                      <p:to>
                                        <p:strVal val="visible"/>
                                      </p:to>
                                    </p:set>
                                    <p:animEffect transition="in" filter="wipe(down)">
                                      <p:cBhvr>
                                        <p:cTn id="88" dur="500"/>
                                        <p:tgtEl>
                                          <p:spTgt spid="22"/>
                                        </p:tgtEl>
                                      </p:cBhvr>
                                    </p:animEffect>
                                  </p:childTnLst>
                                </p:cTn>
                              </p:par>
                            </p:childTnLst>
                          </p:cTn>
                        </p:par>
                      </p:childTnLst>
                    </p:cTn>
                  </p:par>
                  <p:par>
                    <p:cTn id="89" fill="hold">
                      <p:stCondLst>
                        <p:cond delay="indefinite"/>
                      </p:stCondLst>
                      <p:childTnLst>
                        <p:par>
                          <p:cTn id="90" fill="hold">
                            <p:stCondLst>
                              <p:cond delay="0"/>
                            </p:stCondLst>
                            <p:childTnLst>
                              <p:par>
                                <p:cTn id="91" presetID="42" presetClass="entr" presetSubtype="0" fill="hold" grpId="0" nodeType="clickEffect">
                                  <p:stCondLst>
                                    <p:cond delay="0"/>
                                  </p:stCondLst>
                                  <p:childTnLst>
                                    <p:set>
                                      <p:cBhvr>
                                        <p:cTn id="92" dur="1" fill="hold">
                                          <p:stCondLst>
                                            <p:cond delay="0"/>
                                          </p:stCondLst>
                                        </p:cTn>
                                        <p:tgtEl>
                                          <p:spTgt spid="29"/>
                                        </p:tgtEl>
                                        <p:attrNameLst>
                                          <p:attrName>style.visibility</p:attrName>
                                        </p:attrNameLst>
                                      </p:cBhvr>
                                      <p:to>
                                        <p:strVal val="visible"/>
                                      </p:to>
                                    </p:set>
                                    <p:animEffect transition="in" filter="fade">
                                      <p:cBhvr>
                                        <p:cTn id="93" dur="1000"/>
                                        <p:tgtEl>
                                          <p:spTgt spid="29"/>
                                        </p:tgtEl>
                                      </p:cBhvr>
                                    </p:animEffect>
                                    <p:anim calcmode="lin" valueType="num">
                                      <p:cBhvr>
                                        <p:cTn id="94" dur="1000" fill="hold"/>
                                        <p:tgtEl>
                                          <p:spTgt spid="29"/>
                                        </p:tgtEl>
                                        <p:attrNameLst>
                                          <p:attrName>ppt_x</p:attrName>
                                        </p:attrNameLst>
                                      </p:cBhvr>
                                      <p:tavLst>
                                        <p:tav tm="0">
                                          <p:val>
                                            <p:strVal val="#ppt_x"/>
                                          </p:val>
                                        </p:tav>
                                        <p:tav tm="100000">
                                          <p:val>
                                            <p:strVal val="#ppt_x"/>
                                          </p:val>
                                        </p:tav>
                                      </p:tavLst>
                                    </p:anim>
                                    <p:anim calcmode="lin" valueType="num">
                                      <p:cBhvr>
                                        <p:cTn id="95" dur="1000" fill="hold"/>
                                        <p:tgtEl>
                                          <p:spTgt spid="29"/>
                                        </p:tgtEl>
                                        <p:attrNameLst>
                                          <p:attrName>ppt_y</p:attrName>
                                        </p:attrNameLst>
                                      </p:cBhvr>
                                      <p:tavLst>
                                        <p:tav tm="0">
                                          <p:val>
                                            <p:strVal val="#ppt_y+.1"/>
                                          </p:val>
                                        </p:tav>
                                        <p:tav tm="100000">
                                          <p:val>
                                            <p:strVal val="#ppt_y"/>
                                          </p:val>
                                        </p:tav>
                                      </p:tavLst>
                                    </p:anim>
                                  </p:childTnLst>
                                </p:cTn>
                              </p:par>
                            </p:childTnLst>
                          </p:cTn>
                        </p:par>
                        <p:par>
                          <p:cTn id="96" fill="hold">
                            <p:stCondLst>
                              <p:cond delay="1000"/>
                            </p:stCondLst>
                            <p:childTnLst>
                              <p:par>
                                <p:cTn id="97" presetID="10" presetClass="entr" presetSubtype="0" fill="hold" grpId="0" nodeType="afterEffect">
                                  <p:stCondLst>
                                    <p:cond delay="0"/>
                                  </p:stCondLst>
                                  <p:iterate type="wd">
                                    <p:tmPct val="10000"/>
                                  </p:iterate>
                                  <p:childTnLst>
                                    <p:set>
                                      <p:cBhvr>
                                        <p:cTn id="98" dur="1" fill="hold">
                                          <p:stCondLst>
                                            <p:cond delay="0"/>
                                          </p:stCondLst>
                                        </p:cTn>
                                        <p:tgtEl>
                                          <p:spTgt spid="37"/>
                                        </p:tgtEl>
                                        <p:attrNameLst>
                                          <p:attrName>style.visibility</p:attrName>
                                        </p:attrNameLst>
                                      </p:cBhvr>
                                      <p:to>
                                        <p:strVal val="visible"/>
                                      </p:to>
                                    </p:set>
                                    <p:animEffect transition="in" filter="fade">
                                      <p:cBhvr>
                                        <p:cTn id="99"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3" grpId="0"/>
      <p:bldP spid="34" grpId="0"/>
      <p:bldP spid="35" grpId="0"/>
      <p:bldP spid="36" grpId="0"/>
      <p:bldP spid="3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3852602" y="1005915"/>
            <a:ext cx="1383569" cy="1480674"/>
          </a:xfrm>
          <a:prstGeom prst="ellipse">
            <a:avLst/>
          </a:prstGeom>
          <a:solidFill>
            <a:srgbClr val="FFFFFF">
              <a:alpha val="34000"/>
            </a:srgbClr>
          </a:solidFill>
          <a:ln w="28575" cap="flat" cmpd="sng" algn="ctr">
            <a:solidFill>
              <a:srgbClr val="FFFFFF"/>
            </a:solidFill>
            <a:prstDash val="solid"/>
            <a:miter lim="800000"/>
          </a:ln>
          <a:effectLst>
            <a:outerShdw blurRad="266700" dist="965200" dir="8760000" algn="ctr" rotWithShape="0">
              <a:srgbClr val="000000">
                <a:alpha val="71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2" name="椭圆 11"/>
          <p:cNvSpPr/>
          <p:nvPr/>
        </p:nvSpPr>
        <p:spPr>
          <a:xfrm>
            <a:off x="3977351" y="1135104"/>
            <a:ext cx="1134072" cy="1213667"/>
          </a:xfrm>
          <a:prstGeom prst="ellipse">
            <a:avLst/>
          </a:prstGeom>
          <a:solidFill>
            <a:srgbClr val="FFFFFF"/>
          </a:solidFill>
          <a:ln w="6350" cap="flat" cmpd="sng" algn="ctr">
            <a:solidFill>
              <a:srgbClr val="FFFFFF"/>
            </a:solidFill>
            <a:prstDash val="solid"/>
            <a:miter lim="800000"/>
          </a:ln>
          <a:effectLst>
            <a:outerShdw blurRad="622300" dist="203200" dir="5400000" sx="74000" sy="74000" algn="ctr" rotWithShape="0">
              <a:srgbClr val="000000">
                <a:alpha val="78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3" name="文本框 6"/>
          <p:cNvSpPr txBox="1"/>
          <p:nvPr/>
        </p:nvSpPr>
        <p:spPr>
          <a:xfrm>
            <a:off x="4139661" y="1334262"/>
            <a:ext cx="809451" cy="748113"/>
          </a:xfrm>
          <a:prstGeom prst="rect">
            <a:avLst/>
          </a:prstGeom>
          <a:noFill/>
        </p:spPr>
        <p:txBody>
          <a:bodyPr wrap="square" lIns="70317" tIns="35159" rIns="70317" bIns="35159" rtlCol="0">
            <a:spAutoFit/>
          </a:bodyPr>
          <a:lstStyle/>
          <a:p>
            <a:pPr defTabSz="703174"/>
            <a:r>
              <a:rPr lang="en-US" altLang="zh-CN" sz="4400" dirty="0" smtClean="0">
                <a:solidFill>
                  <a:srgbClr val="000000">
                    <a:lumMod val="75000"/>
                    <a:lumOff val="25000"/>
                  </a:srgbClr>
                </a:solidFill>
                <a:latin typeface="微软雅黑" panose="020B0503020204020204" pitchFamily="34" charset="-122"/>
                <a:ea typeface="微软雅黑" panose="020B0503020204020204" pitchFamily="34" charset="-122"/>
              </a:rPr>
              <a:t>02</a:t>
            </a:r>
            <a:endParaRPr lang="zh-CN" altLang="en-US" sz="4400" dirty="0">
              <a:solidFill>
                <a:srgbClr val="000000">
                  <a:lumMod val="75000"/>
                  <a:lumOff val="25000"/>
                </a:srgbClr>
              </a:solidFill>
              <a:latin typeface="微软雅黑" panose="020B0503020204020204" pitchFamily="34" charset="-122"/>
              <a:ea typeface="微软雅黑" panose="020B0503020204020204" pitchFamily="34" charset="-122"/>
            </a:endParaRPr>
          </a:p>
        </p:txBody>
      </p:sp>
      <p:cxnSp>
        <p:nvCxnSpPr>
          <p:cNvPr id="14" name="直接连接符 13"/>
          <p:cNvCxnSpPr/>
          <p:nvPr/>
        </p:nvCxnSpPr>
        <p:spPr>
          <a:xfrm>
            <a:off x="1956551" y="3525239"/>
            <a:ext cx="5226050" cy="0"/>
          </a:xfrm>
          <a:prstGeom prst="line">
            <a:avLst/>
          </a:prstGeom>
          <a:noFill/>
          <a:ln w="6350" cap="flat" cmpd="sng" algn="ctr">
            <a:solidFill>
              <a:srgbClr val="FFFFFF"/>
            </a:solidFill>
            <a:prstDash val="solid"/>
            <a:miter lim="800000"/>
          </a:ln>
          <a:effectLst>
            <a:outerShdw blurRad="241300" dist="127000" dir="5400000" algn="ctr" rotWithShape="0">
              <a:srgbClr val="000000">
                <a:alpha val="88000"/>
              </a:srgbClr>
            </a:outerShdw>
          </a:effectLst>
        </p:spPr>
      </p:cxnSp>
      <p:sp>
        <p:nvSpPr>
          <p:cNvPr id="15" name="文本框 8"/>
          <p:cNvSpPr txBox="1"/>
          <p:nvPr/>
        </p:nvSpPr>
        <p:spPr>
          <a:xfrm>
            <a:off x="3781611" y="2858784"/>
            <a:ext cx="1527002" cy="348004"/>
          </a:xfrm>
          <a:prstGeom prst="rect">
            <a:avLst/>
          </a:prstGeom>
          <a:noFill/>
          <a:effectLst>
            <a:outerShdw blurRad="241300" dist="127000" dir="5400000" algn="ctr" rotWithShape="0">
              <a:srgbClr val="000000">
                <a:alpha val="88000"/>
              </a:srgbClr>
            </a:outerShdw>
          </a:effectLst>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16" name="矩形 15"/>
          <p:cNvSpPr/>
          <p:nvPr/>
        </p:nvSpPr>
        <p:spPr>
          <a:xfrm>
            <a:off x="4024507" y="3196012"/>
            <a:ext cx="1118237" cy="286448"/>
          </a:xfrm>
          <a:prstGeom prst="rect">
            <a:avLst/>
          </a:prstGeom>
          <a:effectLst>
            <a:outerShdw blurRad="241300" dist="127000" dir="5400000" algn="ctr" rotWithShape="0">
              <a:srgbClr val="000000">
                <a:alpha val="88000"/>
              </a:srgbClr>
            </a:outerShdw>
          </a:effectLst>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17" name="文本框 10"/>
          <p:cNvSpPr txBox="1"/>
          <p:nvPr/>
        </p:nvSpPr>
        <p:spPr>
          <a:xfrm>
            <a:off x="1563264" y="3716673"/>
            <a:ext cx="6012623" cy="765936"/>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简单的概括性的内容文字，用户可以在投影机或者计算机上进行演示，也可以用户可以在投影机或者计算机上进行演示</a:t>
            </a:r>
          </a:p>
          <a:p>
            <a:pPr algn="ctr" defTabSz="703174"/>
            <a:endParaRPr lang="zh-CN" altLang="en-US" sz="1100" dirty="0">
              <a:solidFill>
                <a:srgbClr val="FFFF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34441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down)">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wipe(left)">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par>
                                <p:cTn id="28" presetID="47"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1000"/>
                                        <p:tgtEl>
                                          <p:spTgt spid="16"/>
                                        </p:tgtEl>
                                      </p:cBhvr>
                                    </p:animEffect>
                                    <p:anim calcmode="lin" valueType="num">
                                      <p:cBhvr>
                                        <p:cTn id="31" dur="1000" fill="hold"/>
                                        <p:tgtEl>
                                          <p:spTgt spid="16"/>
                                        </p:tgtEl>
                                        <p:attrNameLst>
                                          <p:attrName>ppt_x</p:attrName>
                                        </p:attrNameLst>
                                      </p:cBhvr>
                                      <p:tavLst>
                                        <p:tav tm="0">
                                          <p:val>
                                            <p:strVal val="#ppt_x"/>
                                          </p:val>
                                        </p:tav>
                                        <p:tav tm="100000">
                                          <p:val>
                                            <p:strVal val="#ppt_x"/>
                                          </p:val>
                                        </p:tav>
                                      </p:tavLst>
                                    </p:anim>
                                    <p:anim calcmode="lin" valueType="num">
                                      <p:cBhvr>
                                        <p:cTn id="32" dur="1000" fill="hold"/>
                                        <p:tgtEl>
                                          <p:spTgt spid="16"/>
                                        </p:tgtEl>
                                        <p:attrNameLst>
                                          <p:attrName>ppt_y</p:attrName>
                                        </p:attrNameLst>
                                      </p:cBhvr>
                                      <p:tavLst>
                                        <p:tav tm="0">
                                          <p:val>
                                            <p:strVal val="#ppt_y-.1"/>
                                          </p:val>
                                        </p:tav>
                                        <p:tav tm="100000">
                                          <p:val>
                                            <p:strVal val="#ppt_y"/>
                                          </p:val>
                                        </p:tav>
                                      </p:tavLst>
                                    </p:anim>
                                  </p:childTnLst>
                                </p:cTn>
                              </p:par>
                            </p:childTnLst>
                          </p:cTn>
                        </p:par>
                        <p:par>
                          <p:cTn id="33" fill="hold">
                            <p:stCondLst>
                              <p:cond delay="1000"/>
                            </p:stCondLst>
                            <p:childTnLst>
                              <p:par>
                                <p:cTn id="34" presetID="10" presetClass="entr" presetSubtype="0" fill="hold" grpId="0" nodeType="afterEffect">
                                  <p:stCondLst>
                                    <p:cond delay="0"/>
                                  </p:stCondLst>
                                  <p:iterate type="wd">
                                    <p:tmPct val="10000"/>
                                  </p:iterate>
                                  <p:childTnLst>
                                    <p:set>
                                      <p:cBhvr>
                                        <p:cTn id="35" dur="1" fill="hold">
                                          <p:stCondLst>
                                            <p:cond delay="0"/>
                                          </p:stCondLst>
                                        </p:cTn>
                                        <p:tgtEl>
                                          <p:spTgt spid="17"/>
                                        </p:tgtEl>
                                        <p:attrNameLst>
                                          <p:attrName>style.visibility</p:attrName>
                                        </p:attrNameLst>
                                      </p:cBhvr>
                                      <p:to>
                                        <p:strVal val="visible"/>
                                      </p:to>
                                    </p:set>
                                    <p:animEffect transition="in" filter="fade">
                                      <p:cBhvr>
                                        <p:cTn id="36"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p:bldP spid="15" grpId="0"/>
      <p:bldP spid="16" grpId="0"/>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图片 31">
            <a:extLst>
              <a:ext uri="{FF2B5EF4-FFF2-40B4-BE49-F238E27FC236}">
                <a16:creationId xmlns="" xmlns:a16="http://schemas.microsoft.com/office/drawing/2014/main" id="{DF29B2B1-243D-465C-B758-5FC209C4805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75254" y="932173"/>
            <a:ext cx="2854570" cy="4210613"/>
          </a:xfrm>
          <a:prstGeom prst="rect">
            <a:avLst/>
          </a:prstGeom>
        </p:spPr>
      </p:pic>
      <p:graphicFrame>
        <p:nvGraphicFramePr>
          <p:cNvPr id="33" name="图表 32">
            <a:extLst>
              <a:ext uri="{FF2B5EF4-FFF2-40B4-BE49-F238E27FC236}">
                <a16:creationId xmlns="" xmlns:a16="http://schemas.microsoft.com/office/drawing/2014/main" id="{BBDF3CE8-DC52-4702-95F3-6F59C1FB8711}"/>
              </a:ext>
            </a:extLst>
          </p:cNvPr>
          <p:cNvGraphicFramePr/>
          <p:nvPr>
            <p:extLst>
              <p:ext uri="{D42A27DB-BD31-4B8C-83A1-F6EECF244321}">
                <p14:modId xmlns:p14="http://schemas.microsoft.com/office/powerpoint/2010/main" val="612839133"/>
              </p:ext>
            </p:extLst>
          </p:nvPr>
        </p:nvGraphicFramePr>
        <p:xfrm>
          <a:off x="1559579" y="1344058"/>
          <a:ext cx="2037454" cy="1453633"/>
        </p:xfrm>
        <a:graphic>
          <a:graphicData uri="http://schemas.openxmlformats.org/drawingml/2006/chart">
            <c:chart xmlns:c="http://schemas.openxmlformats.org/drawingml/2006/chart" xmlns:r="http://schemas.openxmlformats.org/officeDocument/2006/relationships" r:id="rId4"/>
          </a:graphicData>
        </a:graphic>
      </p:graphicFrame>
      <p:sp>
        <p:nvSpPr>
          <p:cNvPr id="34" name="矩形 33">
            <a:extLst>
              <a:ext uri="{FF2B5EF4-FFF2-40B4-BE49-F238E27FC236}">
                <a16:creationId xmlns="" xmlns:a16="http://schemas.microsoft.com/office/drawing/2014/main" id="{5D2ABBD6-1DAA-4E8E-B56C-6ACBD1F00C5A}"/>
              </a:ext>
            </a:extLst>
          </p:cNvPr>
          <p:cNvSpPr/>
          <p:nvPr/>
        </p:nvSpPr>
        <p:spPr>
          <a:xfrm>
            <a:off x="2175831" y="2793691"/>
            <a:ext cx="860153" cy="286448"/>
          </a:xfrm>
          <a:prstGeom prst="rect">
            <a:avLst/>
          </a:prstGeom>
        </p:spPr>
        <p:txBody>
          <a:bodyPr wrap="none" lIns="70317" tIns="35159" rIns="70317" bIns="35159">
            <a:spAutoFit/>
          </a:bodyPr>
          <a:lstStyle/>
          <a:p>
            <a:pPr defTabSz="703174"/>
            <a:r>
              <a:rPr lang="zh-CN" altLang="en-US" sz="1400" b="1" dirty="0">
                <a:solidFill>
                  <a:srgbClr val="E84C33"/>
                </a:solidFill>
                <a:latin typeface="微软雅黑"/>
                <a:ea typeface="微软雅黑"/>
              </a:rPr>
              <a:t>添加标题</a:t>
            </a:r>
          </a:p>
        </p:txBody>
      </p:sp>
      <p:sp>
        <p:nvSpPr>
          <p:cNvPr id="35" name="圆角矩形 11">
            <a:extLst>
              <a:ext uri="{FF2B5EF4-FFF2-40B4-BE49-F238E27FC236}">
                <a16:creationId xmlns="" xmlns:a16="http://schemas.microsoft.com/office/drawing/2014/main" id="{3FF7F174-C076-4EFE-86E7-8E799D2F4962}"/>
              </a:ext>
            </a:extLst>
          </p:cNvPr>
          <p:cNvSpPr/>
          <p:nvPr/>
        </p:nvSpPr>
        <p:spPr>
          <a:xfrm>
            <a:off x="4248789" y="1186186"/>
            <a:ext cx="2970072" cy="115582"/>
          </a:xfrm>
          <a:prstGeom prst="roundRect">
            <a:avLst>
              <a:gd name="adj" fmla="val 50000"/>
            </a:avLst>
          </a:prstGeom>
          <a:solidFill>
            <a:srgbClr val="FFFFFF">
              <a:lumMod val="85000"/>
            </a:srgbClr>
          </a:solidFill>
          <a:ln w="12700" cap="flat" cmpd="sng" algn="ctr">
            <a:noFill/>
            <a:prstDash val="solid"/>
            <a:miter lim="800000"/>
          </a:ln>
          <a:effectLst>
            <a:innerShdw blurRad="63500" dist="50800" dir="13500000">
              <a:prstClr val="black">
                <a:alpha val="50000"/>
              </a:prstClr>
            </a:inn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36" name="圆角矩形 12">
            <a:extLst>
              <a:ext uri="{FF2B5EF4-FFF2-40B4-BE49-F238E27FC236}">
                <a16:creationId xmlns="" xmlns:a16="http://schemas.microsoft.com/office/drawing/2014/main" id="{C05C23A7-128C-49B0-A87E-8F8EC9B63778}"/>
              </a:ext>
            </a:extLst>
          </p:cNvPr>
          <p:cNvSpPr/>
          <p:nvPr/>
        </p:nvSpPr>
        <p:spPr>
          <a:xfrm>
            <a:off x="4248788" y="1186186"/>
            <a:ext cx="1832188" cy="115582"/>
          </a:xfrm>
          <a:prstGeom prst="roundRect">
            <a:avLst>
              <a:gd name="adj" fmla="val 50000"/>
            </a:avLst>
          </a:prstGeom>
          <a:solidFill>
            <a:srgbClr val="E84C33"/>
          </a:solidFill>
          <a:ln w="12700" cap="flat" cmpd="sng" algn="ctr">
            <a:noFill/>
            <a:prstDash val="solid"/>
            <a:miter lim="800000"/>
          </a:ln>
          <a:effectLst>
            <a:outerShdw blurRad="50800" dist="38100" dir="2700000" algn="tl" rotWithShape="0">
              <a:prstClr val="black">
                <a:alpha val="40000"/>
              </a:prst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dirty="0" smtClean="0">
              <a:ln>
                <a:noFill/>
              </a:ln>
              <a:solidFill>
                <a:srgbClr val="C00000"/>
              </a:solidFill>
              <a:effectLst/>
              <a:uLnTx/>
              <a:uFillTx/>
              <a:latin typeface="微软雅黑"/>
              <a:ea typeface="微软雅黑"/>
              <a:cs typeface="+mn-cs"/>
            </a:endParaRPr>
          </a:p>
        </p:txBody>
      </p:sp>
      <p:sp>
        <p:nvSpPr>
          <p:cNvPr id="37" name="文本框 9">
            <a:extLst>
              <a:ext uri="{FF2B5EF4-FFF2-40B4-BE49-F238E27FC236}">
                <a16:creationId xmlns="" xmlns:a16="http://schemas.microsoft.com/office/drawing/2014/main" id="{D7A43780-F0D7-40ED-A473-1F8FDFE5498F}"/>
              </a:ext>
            </a:extLst>
          </p:cNvPr>
          <p:cNvSpPr txBox="1"/>
          <p:nvPr/>
        </p:nvSpPr>
        <p:spPr>
          <a:xfrm>
            <a:off x="4248788" y="1301770"/>
            <a:ext cx="1026025" cy="228428"/>
          </a:xfrm>
          <a:prstGeom prst="rect">
            <a:avLst/>
          </a:prstGeom>
          <a:noFill/>
        </p:spPr>
        <p:txBody>
          <a:bodyPr wrap="square" lIns="52724" tIns="26362" rIns="52724" bIns="26362" rtlCol="0">
            <a:spAutoFit/>
          </a:bodyPr>
          <a:lstStyle/>
          <a:p>
            <a:pPr marL="0" lvl="1" defTabSz="703174"/>
            <a:r>
              <a:rPr lang="zh-CN" altLang="en-US" sz="1100" b="1" dirty="0">
                <a:solidFill>
                  <a:srgbClr val="E84C33"/>
                </a:solidFill>
                <a:latin typeface="微软雅黑"/>
                <a:ea typeface="微软雅黑"/>
              </a:rPr>
              <a:t>第一季度</a:t>
            </a:r>
          </a:p>
        </p:txBody>
      </p:sp>
      <p:grpSp>
        <p:nvGrpSpPr>
          <p:cNvPr id="38" name="组合 37">
            <a:extLst>
              <a:ext uri="{FF2B5EF4-FFF2-40B4-BE49-F238E27FC236}">
                <a16:creationId xmlns="" xmlns:a16="http://schemas.microsoft.com/office/drawing/2014/main" id="{3026E7C4-C610-4490-AD67-68C8290A3542}"/>
              </a:ext>
            </a:extLst>
          </p:cNvPr>
          <p:cNvGrpSpPr/>
          <p:nvPr/>
        </p:nvGrpSpPr>
        <p:grpSpPr>
          <a:xfrm>
            <a:off x="5970510" y="927931"/>
            <a:ext cx="270006" cy="200465"/>
            <a:chOff x="4909455" y="1298158"/>
            <a:chExt cx="360040" cy="249779"/>
          </a:xfrm>
          <a:solidFill>
            <a:srgbClr val="E84C33"/>
          </a:solidFill>
          <a:effectLst>
            <a:outerShdw blurRad="50800" dist="38100" dir="2700000" algn="tl" rotWithShape="0">
              <a:prstClr val="black">
                <a:alpha val="40000"/>
              </a:prstClr>
            </a:outerShdw>
          </a:effectLst>
        </p:grpSpPr>
        <p:sp>
          <p:nvSpPr>
            <p:cNvPr id="39" name="矩形标注 15">
              <a:extLst>
                <a:ext uri="{FF2B5EF4-FFF2-40B4-BE49-F238E27FC236}">
                  <a16:creationId xmlns="" xmlns:a16="http://schemas.microsoft.com/office/drawing/2014/main" id="{C7796655-AEFE-443B-9C22-7D8188450983}"/>
                </a:ext>
              </a:extLst>
            </p:cNvPr>
            <p:cNvSpPr/>
            <p:nvPr/>
          </p:nvSpPr>
          <p:spPr>
            <a:xfrm>
              <a:off x="4945459" y="1331913"/>
              <a:ext cx="288032" cy="216024"/>
            </a:xfrm>
            <a:prstGeom prst="wedgeRectCallout">
              <a:avLst/>
            </a:prstGeom>
            <a:grp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gency FB" panose="020B0503020202020204" pitchFamily="34" charset="0"/>
                <a:ea typeface="微软雅黑"/>
                <a:cs typeface="+mn-cs"/>
              </a:endParaRPr>
            </a:p>
          </p:txBody>
        </p:sp>
        <p:sp>
          <p:nvSpPr>
            <p:cNvPr id="40" name="文本框 9">
              <a:extLst>
                <a:ext uri="{FF2B5EF4-FFF2-40B4-BE49-F238E27FC236}">
                  <a16:creationId xmlns="" xmlns:a16="http://schemas.microsoft.com/office/drawing/2014/main" id="{DF6D6903-703D-4A75-BBC1-CE95BF493CF8}"/>
                </a:ext>
              </a:extLst>
            </p:cNvPr>
            <p:cNvSpPr txBox="1"/>
            <p:nvPr/>
          </p:nvSpPr>
          <p:spPr>
            <a:xfrm>
              <a:off x="4909455" y="1298158"/>
              <a:ext cx="360040" cy="238571"/>
            </a:xfrm>
            <a:prstGeom prst="rect">
              <a:avLst/>
            </a:prstGeom>
            <a:grpFill/>
          </p:spPr>
          <p:txBody>
            <a:bodyPr wrap="square" lIns="68562" tIns="34281" rIns="68562" bIns="34281" rtlCol="0">
              <a:spAutoFit/>
            </a:bodyPr>
            <a:lstStyle/>
            <a:p>
              <a:pPr marL="0" marR="0" lvl="1" indent="0" algn="ctr" defTabSz="703174" eaLnBrk="1" fontAlgn="auto" latinLnBrk="0" hangingPunct="1">
                <a:lnSpc>
                  <a:spcPct val="100000"/>
                </a:lnSpc>
                <a:spcBef>
                  <a:spcPts val="0"/>
                </a:spcBef>
                <a:spcAft>
                  <a:spcPts val="0"/>
                </a:spcAft>
                <a:buClrTx/>
                <a:buSzTx/>
                <a:buFontTx/>
                <a:buNone/>
                <a:tabLst/>
                <a:defRPr/>
              </a:pPr>
              <a:r>
                <a:rPr kumimoji="0" lang="en-US" altLang="zh-CN" sz="800" b="0" i="0" u="none" strike="noStrike" kern="0" cap="none" spc="0" normalizeH="0" baseline="0" noProof="0" dirty="0" smtClean="0">
                  <a:ln>
                    <a:noFill/>
                  </a:ln>
                  <a:solidFill>
                    <a:srgbClr val="FFFFFF"/>
                  </a:solidFill>
                  <a:effectLst/>
                  <a:uLnTx/>
                  <a:uFillTx/>
                  <a:latin typeface="Agency FB" panose="020B0503020202020204" pitchFamily="34" charset="0"/>
                  <a:ea typeface="微软雅黑"/>
                </a:rPr>
                <a:t>65</a:t>
              </a:r>
              <a:endParaRPr kumimoji="0" lang="zh-CN" altLang="en-US" sz="800" b="0" i="0" u="none" strike="noStrike" kern="0" cap="none" spc="0" normalizeH="0" baseline="0" noProof="0" dirty="0" smtClean="0">
                <a:ln>
                  <a:noFill/>
                </a:ln>
                <a:solidFill>
                  <a:srgbClr val="FFFFFF"/>
                </a:solidFill>
                <a:effectLst/>
                <a:uLnTx/>
                <a:uFillTx/>
                <a:latin typeface="Agency FB" panose="020B0503020202020204" pitchFamily="34" charset="0"/>
                <a:ea typeface="微软雅黑"/>
              </a:endParaRPr>
            </a:p>
          </p:txBody>
        </p:sp>
      </p:grpSp>
      <p:sp>
        <p:nvSpPr>
          <p:cNvPr id="41" name="圆角矩形 17">
            <a:extLst>
              <a:ext uri="{FF2B5EF4-FFF2-40B4-BE49-F238E27FC236}">
                <a16:creationId xmlns="" xmlns:a16="http://schemas.microsoft.com/office/drawing/2014/main" id="{000CBF7D-D4B7-4EFD-A097-1B97BF993BA1}"/>
              </a:ext>
            </a:extLst>
          </p:cNvPr>
          <p:cNvSpPr/>
          <p:nvPr/>
        </p:nvSpPr>
        <p:spPr>
          <a:xfrm>
            <a:off x="4248789" y="1636166"/>
            <a:ext cx="2970072" cy="115582"/>
          </a:xfrm>
          <a:prstGeom prst="roundRect">
            <a:avLst>
              <a:gd name="adj" fmla="val 50000"/>
            </a:avLst>
          </a:prstGeom>
          <a:solidFill>
            <a:srgbClr val="FFFFFF">
              <a:lumMod val="85000"/>
            </a:srgbClr>
          </a:solidFill>
          <a:ln w="12700" cap="flat" cmpd="sng" algn="ctr">
            <a:noFill/>
            <a:prstDash val="solid"/>
            <a:miter lim="800000"/>
          </a:ln>
          <a:effectLst>
            <a:innerShdw blurRad="63500" dist="50800" dir="13500000">
              <a:prstClr val="black">
                <a:alpha val="50000"/>
              </a:prstClr>
            </a:inn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42" name="圆角矩形 18">
            <a:extLst>
              <a:ext uri="{FF2B5EF4-FFF2-40B4-BE49-F238E27FC236}">
                <a16:creationId xmlns="" xmlns:a16="http://schemas.microsoft.com/office/drawing/2014/main" id="{F5AF0188-F3A0-462B-8B16-0AE3E0171AD5}"/>
              </a:ext>
            </a:extLst>
          </p:cNvPr>
          <p:cNvSpPr/>
          <p:nvPr/>
        </p:nvSpPr>
        <p:spPr>
          <a:xfrm>
            <a:off x="4248788" y="1636166"/>
            <a:ext cx="2410773" cy="115582"/>
          </a:xfrm>
          <a:prstGeom prst="roundRect">
            <a:avLst>
              <a:gd name="adj" fmla="val 50000"/>
            </a:avLst>
          </a:prstGeom>
          <a:solidFill>
            <a:srgbClr val="E84C33"/>
          </a:solidFill>
          <a:ln w="12700" cap="flat" cmpd="sng" algn="ctr">
            <a:noFill/>
            <a:prstDash val="solid"/>
            <a:miter lim="800000"/>
          </a:ln>
          <a:effectLst>
            <a:outerShdw blurRad="50800" dist="38100" dir="2700000" algn="tl" rotWithShape="0">
              <a:prstClr val="black">
                <a:alpha val="40000"/>
              </a:prst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B0F0"/>
              </a:solidFill>
              <a:effectLst/>
              <a:uLnTx/>
              <a:uFillTx/>
              <a:latin typeface="微软雅黑"/>
              <a:ea typeface="微软雅黑"/>
              <a:cs typeface="+mn-cs"/>
            </a:endParaRPr>
          </a:p>
        </p:txBody>
      </p:sp>
      <p:sp>
        <p:nvSpPr>
          <p:cNvPr id="43" name="文本框 9">
            <a:extLst>
              <a:ext uri="{FF2B5EF4-FFF2-40B4-BE49-F238E27FC236}">
                <a16:creationId xmlns="" xmlns:a16="http://schemas.microsoft.com/office/drawing/2014/main" id="{8FF45F3D-298F-4521-8910-AD9036FBC13D}"/>
              </a:ext>
            </a:extLst>
          </p:cNvPr>
          <p:cNvSpPr txBox="1"/>
          <p:nvPr/>
        </p:nvSpPr>
        <p:spPr>
          <a:xfrm>
            <a:off x="4248788" y="1751750"/>
            <a:ext cx="1026025" cy="228428"/>
          </a:xfrm>
          <a:prstGeom prst="rect">
            <a:avLst/>
          </a:prstGeom>
          <a:noFill/>
        </p:spPr>
        <p:txBody>
          <a:bodyPr wrap="square" lIns="52724" tIns="26362" rIns="52724" bIns="26362" rtlCol="0">
            <a:spAutoFit/>
          </a:bodyPr>
          <a:lstStyle/>
          <a:p>
            <a:pPr marL="0" lvl="1" defTabSz="703174"/>
            <a:r>
              <a:rPr lang="zh-CN" altLang="en-US" sz="1100" b="1" dirty="0">
                <a:solidFill>
                  <a:srgbClr val="E84C33"/>
                </a:solidFill>
                <a:latin typeface="微软雅黑"/>
                <a:ea typeface="微软雅黑"/>
              </a:rPr>
              <a:t>第二季度</a:t>
            </a:r>
          </a:p>
        </p:txBody>
      </p:sp>
      <p:grpSp>
        <p:nvGrpSpPr>
          <p:cNvPr id="44" name="组合 43">
            <a:extLst>
              <a:ext uri="{FF2B5EF4-FFF2-40B4-BE49-F238E27FC236}">
                <a16:creationId xmlns="" xmlns:a16="http://schemas.microsoft.com/office/drawing/2014/main" id="{3FF4A553-B2AE-4926-8030-32F6CF9A85AE}"/>
              </a:ext>
            </a:extLst>
          </p:cNvPr>
          <p:cNvGrpSpPr/>
          <p:nvPr/>
        </p:nvGrpSpPr>
        <p:grpSpPr>
          <a:xfrm>
            <a:off x="6570845" y="1390265"/>
            <a:ext cx="270006" cy="191470"/>
            <a:chOff x="4909455" y="1309410"/>
            <a:chExt cx="360040" cy="238571"/>
          </a:xfrm>
          <a:solidFill>
            <a:srgbClr val="E84C33"/>
          </a:solidFill>
          <a:effectLst>
            <a:outerShdw blurRad="50800" dist="38100" dir="2700000" algn="tl" rotWithShape="0">
              <a:prstClr val="black">
                <a:alpha val="40000"/>
              </a:prstClr>
            </a:outerShdw>
          </a:effectLst>
        </p:grpSpPr>
        <p:sp>
          <p:nvSpPr>
            <p:cNvPr id="45" name="矩形标注 21">
              <a:extLst>
                <a:ext uri="{FF2B5EF4-FFF2-40B4-BE49-F238E27FC236}">
                  <a16:creationId xmlns="" xmlns:a16="http://schemas.microsoft.com/office/drawing/2014/main" id="{A01E54C7-B4AB-4FF1-9F5B-E0C162633B37}"/>
                </a:ext>
              </a:extLst>
            </p:cNvPr>
            <p:cNvSpPr/>
            <p:nvPr/>
          </p:nvSpPr>
          <p:spPr>
            <a:xfrm>
              <a:off x="4945459" y="1331913"/>
              <a:ext cx="288032" cy="216024"/>
            </a:xfrm>
            <a:prstGeom prst="wedgeRectCallout">
              <a:avLst/>
            </a:prstGeom>
            <a:grp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gency FB" panose="020B0503020202020204" pitchFamily="34" charset="0"/>
                <a:ea typeface="微软雅黑"/>
                <a:cs typeface="+mn-cs"/>
              </a:endParaRPr>
            </a:p>
          </p:txBody>
        </p:sp>
        <p:sp>
          <p:nvSpPr>
            <p:cNvPr id="46" name="文本框 9">
              <a:extLst>
                <a:ext uri="{FF2B5EF4-FFF2-40B4-BE49-F238E27FC236}">
                  <a16:creationId xmlns="" xmlns:a16="http://schemas.microsoft.com/office/drawing/2014/main" id="{CEC4C2EE-EB9D-4408-A971-2E9EE580E549}"/>
                </a:ext>
              </a:extLst>
            </p:cNvPr>
            <p:cNvSpPr txBox="1"/>
            <p:nvPr/>
          </p:nvSpPr>
          <p:spPr>
            <a:xfrm>
              <a:off x="4909455" y="1309410"/>
              <a:ext cx="360040" cy="238571"/>
            </a:xfrm>
            <a:prstGeom prst="rect">
              <a:avLst/>
            </a:prstGeom>
            <a:grpFill/>
          </p:spPr>
          <p:txBody>
            <a:bodyPr wrap="square" lIns="68562" tIns="34281" rIns="68562" bIns="34281" rtlCol="0">
              <a:spAutoFit/>
            </a:bodyPr>
            <a:lstStyle/>
            <a:p>
              <a:pPr marL="0" marR="0" lvl="1" indent="0" algn="ctr" defTabSz="703174" eaLnBrk="1" fontAlgn="auto" latinLnBrk="0" hangingPunct="1">
                <a:lnSpc>
                  <a:spcPct val="100000"/>
                </a:lnSpc>
                <a:spcBef>
                  <a:spcPts val="0"/>
                </a:spcBef>
                <a:spcAft>
                  <a:spcPts val="0"/>
                </a:spcAft>
                <a:buClrTx/>
                <a:buSzTx/>
                <a:buFontTx/>
                <a:buNone/>
                <a:tabLst/>
                <a:defRPr/>
              </a:pPr>
              <a:r>
                <a:rPr kumimoji="0" lang="en-US" altLang="zh-CN" sz="800" b="0" i="0" u="none" strike="noStrike" kern="0" cap="none" spc="0" normalizeH="0" baseline="0" noProof="0" dirty="0" smtClean="0">
                  <a:ln>
                    <a:noFill/>
                  </a:ln>
                  <a:solidFill>
                    <a:srgbClr val="FFFFFF"/>
                  </a:solidFill>
                  <a:effectLst/>
                  <a:uLnTx/>
                  <a:uFillTx/>
                  <a:latin typeface="Agency FB" panose="020B0503020202020204" pitchFamily="34" charset="0"/>
                  <a:ea typeface="微软雅黑"/>
                </a:rPr>
                <a:t>85</a:t>
              </a:r>
              <a:endParaRPr kumimoji="0" lang="zh-CN" altLang="en-US" sz="800" b="0" i="0" u="none" strike="noStrike" kern="0" cap="none" spc="0" normalizeH="0" baseline="0" noProof="0" dirty="0" smtClean="0">
                <a:ln>
                  <a:noFill/>
                </a:ln>
                <a:solidFill>
                  <a:srgbClr val="FFFFFF"/>
                </a:solidFill>
                <a:effectLst/>
                <a:uLnTx/>
                <a:uFillTx/>
                <a:latin typeface="Agency FB" panose="020B0503020202020204" pitchFamily="34" charset="0"/>
                <a:ea typeface="微软雅黑"/>
              </a:endParaRPr>
            </a:p>
          </p:txBody>
        </p:sp>
      </p:grpSp>
      <p:sp>
        <p:nvSpPr>
          <p:cNvPr id="47" name="圆角矩形 23">
            <a:extLst>
              <a:ext uri="{FF2B5EF4-FFF2-40B4-BE49-F238E27FC236}">
                <a16:creationId xmlns="" xmlns:a16="http://schemas.microsoft.com/office/drawing/2014/main" id="{DBA3A1CF-A4AE-403A-9C44-5BFF72457CC0}"/>
              </a:ext>
            </a:extLst>
          </p:cNvPr>
          <p:cNvSpPr/>
          <p:nvPr/>
        </p:nvSpPr>
        <p:spPr>
          <a:xfrm>
            <a:off x="4248789" y="2080437"/>
            <a:ext cx="2970072" cy="115582"/>
          </a:xfrm>
          <a:prstGeom prst="roundRect">
            <a:avLst>
              <a:gd name="adj" fmla="val 50000"/>
            </a:avLst>
          </a:prstGeom>
          <a:solidFill>
            <a:srgbClr val="FFFFFF">
              <a:lumMod val="85000"/>
            </a:srgbClr>
          </a:solidFill>
          <a:ln w="12700" cap="flat" cmpd="sng" algn="ctr">
            <a:noFill/>
            <a:prstDash val="solid"/>
            <a:miter lim="800000"/>
          </a:ln>
          <a:effectLst>
            <a:innerShdw blurRad="63500" dist="50800" dir="13500000">
              <a:prstClr val="black">
                <a:alpha val="50000"/>
              </a:prstClr>
            </a:inn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48" name="圆角矩形 24">
            <a:extLst>
              <a:ext uri="{FF2B5EF4-FFF2-40B4-BE49-F238E27FC236}">
                <a16:creationId xmlns="" xmlns:a16="http://schemas.microsoft.com/office/drawing/2014/main" id="{C5985402-9CF0-4DDA-B860-97DCE86BC3AA}"/>
              </a:ext>
            </a:extLst>
          </p:cNvPr>
          <p:cNvSpPr/>
          <p:nvPr/>
        </p:nvSpPr>
        <p:spPr>
          <a:xfrm>
            <a:off x="4248787" y="2080437"/>
            <a:ext cx="2700065" cy="115582"/>
          </a:xfrm>
          <a:prstGeom prst="roundRect">
            <a:avLst>
              <a:gd name="adj" fmla="val 50000"/>
            </a:avLst>
          </a:prstGeom>
          <a:solidFill>
            <a:srgbClr val="E84C33"/>
          </a:solidFill>
          <a:ln w="12700" cap="flat" cmpd="sng" algn="ctr">
            <a:noFill/>
            <a:prstDash val="solid"/>
            <a:miter lim="800000"/>
          </a:ln>
          <a:effectLst>
            <a:outerShdw blurRad="50800" dist="38100" dir="2700000" algn="tl" rotWithShape="0">
              <a:prstClr val="black">
                <a:alpha val="40000"/>
              </a:prst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49" name="文本框 9">
            <a:extLst>
              <a:ext uri="{FF2B5EF4-FFF2-40B4-BE49-F238E27FC236}">
                <a16:creationId xmlns="" xmlns:a16="http://schemas.microsoft.com/office/drawing/2014/main" id="{2B776806-096B-4F19-BAF3-5C44F8DB40F1}"/>
              </a:ext>
            </a:extLst>
          </p:cNvPr>
          <p:cNvSpPr txBox="1"/>
          <p:nvPr/>
        </p:nvSpPr>
        <p:spPr>
          <a:xfrm>
            <a:off x="4248788" y="2196020"/>
            <a:ext cx="1026025" cy="228428"/>
          </a:xfrm>
          <a:prstGeom prst="rect">
            <a:avLst/>
          </a:prstGeom>
          <a:noFill/>
        </p:spPr>
        <p:txBody>
          <a:bodyPr wrap="square" lIns="52724" tIns="26362" rIns="52724" bIns="26362" rtlCol="0">
            <a:spAutoFit/>
          </a:bodyPr>
          <a:lstStyle/>
          <a:p>
            <a:pPr marL="0" lvl="1" defTabSz="703174"/>
            <a:r>
              <a:rPr lang="zh-CN" altLang="en-US" sz="1100" b="1" dirty="0">
                <a:solidFill>
                  <a:srgbClr val="E84C33"/>
                </a:solidFill>
                <a:latin typeface="微软雅黑"/>
                <a:ea typeface="微软雅黑"/>
              </a:rPr>
              <a:t>第三季度</a:t>
            </a:r>
          </a:p>
        </p:txBody>
      </p:sp>
      <p:grpSp>
        <p:nvGrpSpPr>
          <p:cNvPr id="50" name="组合 49">
            <a:extLst>
              <a:ext uri="{FF2B5EF4-FFF2-40B4-BE49-F238E27FC236}">
                <a16:creationId xmlns="" xmlns:a16="http://schemas.microsoft.com/office/drawing/2014/main" id="{71D5859A-D192-418B-A208-64BE2E3F694D}"/>
              </a:ext>
            </a:extLst>
          </p:cNvPr>
          <p:cNvGrpSpPr/>
          <p:nvPr/>
        </p:nvGrpSpPr>
        <p:grpSpPr>
          <a:xfrm>
            <a:off x="6833533" y="1852595"/>
            <a:ext cx="270006" cy="191470"/>
            <a:chOff x="4909455" y="1331912"/>
            <a:chExt cx="360040" cy="238571"/>
          </a:xfrm>
          <a:solidFill>
            <a:srgbClr val="E84C33"/>
          </a:solidFill>
          <a:effectLst>
            <a:outerShdw blurRad="50800" dist="38100" dir="2700000" algn="tl" rotWithShape="0">
              <a:prstClr val="black">
                <a:alpha val="40000"/>
              </a:prstClr>
            </a:outerShdw>
          </a:effectLst>
        </p:grpSpPr>
        <p:sp>
          <p:nvSpPr>
            <p:cNvPr id="51" name="矩形标注 27">
              <a:extLst>
                <a:ext uri="{FF2B5EF4-FFF2-40B4-BE49-F238E27FC236}">
                  <a16:creationId xmlns="" xmlns:a16="http://schemas.microsoft.com/office/drawing/2014/main" id="{012201E6-32B5-45A4-80C3-E77994B7A28B}"/>
                </a:ext>
              </a:extLst>
            </p:cNvPr>
            <p:cNvSpPr/>
            <p:nvPr/>
          </p:nvSpPr>
          <p:spPr>
            <a:xfrm>
              <a:off x="4945459" y="1331913"/>
              <a:ext cx="288032" cy="216024"/>
            </a:xfrm>
            <a:prstGeom prst="wedgeRectCallout">
              <a:avLst/>
            </a:prstGeom>
            <a:grp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gency FB" panose="020B0503020202020204" pitchFamily="34" charset="0"/>
                <a:ea typeface="微软雅黑"/>
                <a:cs typeface="+mn-cs"/>
              </a:endParaRPr>
            </a:p>
          </p:txBody>
        </p:sp>
        <p:sp>
          <p:nvSpPr>
            <p:cNvPr id="52" name="文本框 9">
              <a:extLst>
                <a:ext uri="{FF2B5EF4-FFF2-40B4-BE49-F238E27FC236}">
                  <a16:creationId xmlns="" xmlns:a16="http://schemas.microsoft.com/office/drawing/2014/main" id="{0FA52FA8-EBE1-4C51-B0E8-7FC07D60313D}"/>
                </a:ext>
              </a:extLst>
            </p:cNvPr>
            <p:cNvSpPr txBox="1"/>
            <p:nvPr/>
          </p:nvSpPr>
          <p:spPr>
            <a:xfrm>
              <a:off x="4909455" y="1331912"/>
              <a:ext cx="360040" cy="238571"/>
            </a:xfrm>
            <a:prstGeom prst="rect">
              <a:avLst/>
            </a:prstGeom>
            <a:grpFill/>
          </p:spPr>
          <p:txBody>
            <a:bodyPr wrap="square" lIns="68562" tIns="34281" rIns="68562" bIns="34281" rtlCol="0">
              <a:spAutoFit/>
            </a:bodyPr>
            <a:lstStyle/>
            <a:p>
              <a:pPr marL="0" marR="0" lvl="1" indent="0" algn="ctr" defTabSz="703174" eaLnBrk="1" fontAlgn="auto" latinLnBrk="0" hangingPunct="1">
                <a:lnSpc>
                  <a:spcPct val="100000"/>
                </a:lnSpc>
                <a:spcBef>
                  <a:spcPts val="0"/>
                </a:spcBef>
                <a:spcAft>
                  <a:spcPts val="0"/>
                </a:spcAft>
                <a:buClrTx/>
                <a:buSzTx/>
                <a:buFontTx/>
                <a:buNone/>
                <a:tabLst/>
                <a:defRPr/>
              </a:pPr>
              <a:r>
                <a:rPr kumimoji="0" lang="en-US" altLang="zh-CN" sz="800" b="0" i="0" u="none" strike="noStrike" kern="0" cap="none" spc="0" normalizeH="0" baseline="0" noProof="0" dirty="0" smtClean="0">
                  <a:ln>
                    <a:noFill/>
                  </a:ln>
                  <a:solidFill>
                    <a:srgbClr val="FFFFFF"/>
                  </a:solidFill>
                  <a:effectLst/>
                  <a:uLnTx/>
                  <a:uFillTx/>
                  <a:latin typeface="Agency FB" panose="020B0503020202020204" pitchFamily="34" charset="0"/>
                  <a:ea typeface="微软雅黑"/>
                </a:rPr>
                <a:t>95</a:t>
              </a:r>
              <a:endParaRPr kumimoji="0" lang="zh-CN" altLang="en-US" sz="800" b="0" i="0" u="none" strike="noStrike" kern="0" cap="none" spc="0" normalizeH="0" baseline="0" noProof="0" dirty="0" smtClean="0">
                <a:ln>
                  <a:noFill/>
                </a:ln>
                <a:solidFill>
                  <a:srgbClr val="FFFFFF"/>
                </a:solidFill>
                <a:effectLst/>
                <a:uLnTx/>
                <a:uFillTx/>
                <a:latin typeface="Agency FB" panose="020B0503020202020204" pitchFamily="34" charset="0"/>
                <a:ea typeface="微软雅黑"/>
              </a:endParaRPr>
            </a:p>
          </p:txBody>
        </p:sp>
      </p:grpSp>
      <p:sp>
        <p:nvSpPr>
          <p:cNvPr id="53" name="TextBox 7">
            <a:extLst>
              <a:ext uri="{FF2B5EF4-FFF2-40B4-BE49-F238E27FC236}">
                <a16:creationId xmlns="" xmlns:a16="http://schemas.microsoft.com/office/drawing/2014/main" id="{D61FD443-6B6F-45B7-A3B4-697E68E9C0C7}"/>
              </a:ext>
            </a:extLst>
          </p:cNvPr>
          <p:cNvSpPr>
            <a:spLocks noChangeArrowheads="1"/>
          </p:cNvSpPr>
          <p:nvPr/>
        </p:nvSpPr>
        <p:spPr bwMode="auto">
          <a:xfrm>
            <a:off x="4248786" y="3084273"/>
            <a:ext cx="3294080" cy="6914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703174">
              <a:defRPr/>
            </a:pPr>
            <a:r>
              <a:rPr lang="zh-CN" altLang="en-US" sz="1100" dirty="0">
                <a:solidFill>
                  <a:srgbClr val="FFFFFF"/>
                </a:solidFill>
                <a:latin typeface="微软雅黑"/>
                <a:ea typeface="微软雅黑"/>
                <a:sym typeface="微软雅黑" pitchFamily="34" charset="-122"/>
              </a:rPr>
              <a:t>在此输入章节详细文字介绍，表达主题的含义合图表的意义，在此输入章节详细文字介绍，表达主题的含义合图表的意义。在此输入章节详细文字介绍，表达主题的含义合图表的意义在此输入章节详细。</a:t>
            </a:r>
          </a:p>
        </p:txBody>
      </p:sp>
      <p:sp>
        <p:nvSpPr>
          <p:cNvPr id="54" name="圆角矩形 30">
            <a:extLst>
              <a:ext uri="{FF2B5EF4-FFF2-40B4-BE49-F238E27FC236}">
                <a16:creationId xmlns="" xmlns:a16="http://schemas.microsoft.com/office/drawing/2014/main" id="{164277C6-6370-4441-A0BE-9F6E609D9E1B}"/>
              </a:ext>
            </a:extLst>
          </p:cNvPr>
          <p:cNvSpPr/>
          <p:nvPr/>
        </p:nvSpPr>
        <p:spPr>
          <a:xfrm>
            <a:off x="4248789" y="2512067"/>
            <a:ext cx="2970072" cy="115582"/>
          </a:xfrm>
          <a:prstGeom prst="roundRect">
            <a:avLst>
              <a:gd name="adj" fmla="val 50000"/>
            </a:avLst>
          </a:prstGeom>
          <a:solidFill>
            <a:srgbClr val="FFFFFF">
              <a:lumMod val="85000"/>
            </a:srgbClr>
          </a:solidFill>
          <a:ln w="12700" cap="flat" cmpd="sng" algn="ctr">
            <a:noFill/>
            <a:prstDash val="solid"/>
            <a:miter lim="800000"/>
          </a:ln>
          <a:effectLst>
            <a:innerShdw blurRad="63500" dist="50800" dir="13500000">
              <a:prstClr val="black">
                <a:alpha val="50000"/>
              </a:prstClr>
            </a:inn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55" name="圆角矩形 31">
            <a:extLst>
              <a:ext uri="{FF2B5EF4-FFF2-40B4-BE49-F238E27FC236}">
                <a16:creationId xmlns="" xmlns:a16="http://schemas.microsoft.com/office/drawing/2014/main" id="{168ABC10-6AD7-4F9E-A9FA-739ADC9DC2C6}"/>
              </a:ext>
            </a:extLst>
          </p:cNvPr>
          <p:cNvSpPr/>
          <p:nvPr/>
        </p:nvSpPr>
        <p:spPr>
          <a:xfrm>
            <a:off x="4248787" y="2512067"/>
            <a:ext cx="2700065" cy="115582"/>
          </a:xfrm>
          <a:prstGeom prst="roundRect">
            <a:avLst>
              <a:gd name="adj" fmla="val 50000"/>
            </a:avLst>
          </a:prstGeom>
          <a:solidFill>
            <a:srgbClr val="E84C33"/>
          </a:solidFill>
          <a:ln w="12700" cap="flat" cmpd="sng" algn="ctr">
            <a:noFill/>
            <a:prstDash val="solid"/>
            <a:miter lim="800000"/>
          </a:ln>
          <a:effectLst>
            <a:outerShdw blurRad="50800" dist="38100" dir="2700000" algn="tl" rotWithShape="0">
              <a:prstClr val="black">
                <a:alpha val="40000"/>
              </a:prst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56" name="文本框 9">
            <a:extLst>
              <a:ext uri="{FF2B5EF4-FFF2-40B4-BE49-F238E27FC236}">
                <a16:creationId xmlns="" xmlns:a16="http://schemas.microsoft.com/office/drawing/2014/main" id="{145C92E5-BB72-4F6A-97BF-B220AADBB584}"/>
              </a:ext>
            </a:extLst>
          </p:cNvPr>
          <p:cNvSpPr txBox="1"/>
          <p:nvPr/>
        </p:nvSpPr>
        <p:spPr>
          <a:xfrm>
            <a:off x="4248788" y="2627650"/>
            <a:ext cx="1026025" cy="228428"/>
          </a:xfrm>
          <a:prstGeom prst="rect">
            <a:avLst/>
          </a:prstGeom>
          <a:noFill/>
        </p:spPr>
        <p:txBody>
          <a:bodyPr wrap="square" lIns="52724" tIns="26362" rIns="52724" bIns="26362" rtlCol="0">
            <a:spAutoFit/>
          </a:bodyPr>
          <a:lstStyle/>
          <a:p>
            <a:pPr marL="0" lvl="1" defTabSz="703174"/>
            <a:r>
              <a:rPr lang="zh-CN" altLang="en-US" sz="1100" b="1" dirty="0">
                <a:solidFill>
                  <a:srgbClr val="E84C33"/>
                </a:solidFill>
                <a:latin typeface="微软雅黑"/>
                <a:ea typeface="微软雅黑"/>
              </a:rPr>
              <a:t>第四季度</a:t>
            </a:r>
          </a:p>
        </p:txBody>
      </p:sp>
      <p:grpSp>
        <p:nvGrpSpPr>
          <p:cNvPr id="57" name="组合 56">
            <a:extLst>
              <a:ext uri="{FF2B5EF4-FFF2-40B4-BE49-F238E27FC236}">
                <a16:creationId xmlns="" xmlns:a16="http://schemas.microsoft.com/office/drawing/2014/main" id="{37291EFF-213E-415C-B5BB-03E3A7C5035C}"/>
              </a:ext>
            </a:extLst>
          </p:cNvPr>
          <p:cNvGrpSpPr/>
          <p:nvPr/>
        </p:nvGrpSpPr>
        <p:grpSpPr>
          <a:xfrm>
            <a:off x="6833533" y="2275195"/>
            <a:ext cx="270006" cy="191470"/>
            <a:chOff x="4909455" y="1320661"/>
            <a:chExt cx="360040" cy="238571"/>
          </a:xfrm>
          <a:solidFill>
            <a:srgbClr val="E84C33"/>
          </a:solidFill>
          <a:effectLst>
            <a:outerShdw blurRad="50800" dist="38100" dir="2700000" algn="tl" rotWithShape="0">
              <a:prstClr val="black">
                <a:alpha val="40000"/>
              </a:prstClr>
            </a:outerShdw>
          </a:effectLst>
        </p:grpSpPr>
        <p:sp>
          <p:nvSpPr>
            <p:cNvPr id="58" name="矩形标注 34">
              <a:extLst>
                <a:ext uri="{FF2B5EF4-FFF2-40B4-BE49-F238E27FC236}">
                  <a16:creationId xmlns="" xmlns:a16="http://schemas.microsoft.com/office/drawing/2014/main" id="{8932FB24-B482-4627-B1A0-129BA97B6955}"/>
                </a:ext>
              </a:extLst>
            </p:cNvPr>
            <p:cNvSpPr/>
            <p:nvPr/>
          </p:nvSpPr>
          <p:spPr>
            <a:xfrm>
              <a:off x="4945459" y="1331913"/>
              <a:ext cx="288032" cy="216024"/>
            </a:xfrm>
            <a:prstGeom prst="wedgeRectCallout">
              <a:avLst/>
            </a:prstGeom>
            <a:grp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gency FB" panose="020B0503020202020204" pitchFamily="34" charset="0"/>
                <a:ea typeface="微软雅黑"/>
                <a:cs typeface="+mn-cs"/>
              </a:endParaRPr>
            </a:p>
          </p:txBody>
        </p:sp>
        <p:sp>
          <p:nvSpPr>
            <p:cNvPr id="59" name="文本框 9">
              <a:extLst>
                <a:ext uri="{FF2B5EF4-FFF2-40B4-BE49-F238E27FC236}">
                  <a16:creationId xmlns="" xmlns:a16="http://schemas.microsoft.com/office/drawing/2014/main" id="{59765619-D9B9-49CD-B961-9653341ADAFC}"/>
                </a:ext>
              </a:extLst>
            </p:cNvPr>
            <p:cNvSpPr txBox="1"/>
            <p:nvPr/>
          </p:nvSpPr>
          <p:spPr>
            <a:xfrm>
              <a:off x="4909455" y="1320661"/>
              <a:ext cx="360040" cy="238571"/>
            </a:xfrm>
            <a:prstGeom prst="rect">
              <a:avLst/>
            </a:prstGeom>
            <a:grpFill/>
          </p:spPr>
          <p:txBody>
            <a:bodyPr wrap="square" lIns="68562" tIns="34281" rIns="68562" bIns="34281" rtlCol="0">
              <a:spAutoFit/>
            </a:bodyPr>
            <a:lstStyle/>
            <a:p>
              <a:pPr marL="0" marR="0" lvl="1" indent="0" algn="ctr" defTabSz="703174" eaLnBrk="1" fontAlgn="auto" latinLnBrk="0" hangingPunct="1">
                <a:lnSpc>
                  <a:spcPct val="100000"/>
                </a:lnSpc>
                <a:spcBef>
                  <a:spcPts val="0"/>
                </a:spcBef>
                <a:spcAft>
                  <a:spcPts val="0"/>
                </a:spcAft>
                <a:buClrTx/>
                <a:buSzTx/>
                <a:buFontTx/>
                <a:buNone/>
                <a:tabLst/>
                <a:defRPr/>
              </a:pPr>
              <a:r>
                <a:rPr kumimoji="0" lang="en-US" altLang="zh-CN" sz="800" b="0" i="0" u="none" strike="noStrike" kern="0" cap="none" spc="0" normalizeH="0" baseline="0" noProof="0" dirty="0" smtClean="0">
                  <a:ln>
                    <a:noFill/>
                  </a:ln>
                  <a:solidFill>
                    <a:srgbClr val="FFFFFF"/>
                  </a:solidFill>
                  <a:effectLst/>
                  <a:uLnTx/>
                  <a:uFillTx/>
                  <a:latin typeface="Agency FB" panose="020B0503020202020204" pitchFamily="34" charset="0"/>
                  <a:ea typeface="微软雅黑"/>
                </a:rPr>
                <a:t>95</a:t>
              </a:r>
              <a:endParaRPr kumimoji="0" lang="zh-CN" altLang="en-US" sz="800" b="0" i="0" u="none" strike="noStrike" kern="0" cap="none" spc="0" normalizeH="0" baseline="0" noProof="0" dirty="0" smtClean="0">
                <a:ln>
                  <a:noFill/>
                </a:ln>
                <a:solidFill>
                  <a:srgbClr val="FFFFFF"/>
                </a:solidFill>
                <a:effectLst/>
                <a:uLnTx/>
                <a:uFillTx/>
                <a:latin typeface="Agency FB" panose="020B0503020202020204" pitchFamily="34" charset="0"/>
                <a:ea typeface="微软雅黑"/>
              </a:endParaRPr>
            </a:p>
          </p:txBody>
        </p:sp>
      </p:grpSp>
      <p:sp>
        <p:nvSpPr>
          <p:cNvPr id="60" name="文本框 31">
            <a:extLst>
              <a:ext uri="{FF2B5EF4-FFF2-40B4-BE49-F238E27FC236}">
                <a16:creationId xmlns="" xmlns:a16="http://schemas.microsoft.com/office/drawing/2014/main" id="{1AAD336B-0758-44F8-BFFF-4B3F2CAB692B}"/>
              </a:ext>
            </a:extLst>
          </p:cNvPr>
          <p:cNvSpPr txBox="1"/>
          <p:nvPr/>
        </p:nvSpPr>
        <p:spPr>
          <a:xfrm>
            <a:off x="582265" y="79450"/>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61" name="矩形 60">
            <a:extLst>
              <a:ext uri="{FF2B5EF4-FFF2-40B4-BE49-F238E27FC236}">
                <a16:creationId xmlns="" xmlns:a16="http://schemas.microsoft.com/office/drawing/2014/main" id="{639E087E-E08C-4CD2-ABA4-3281EFB5BC2B}"/>
              </a:ext>
            </a:extLst>
          </p:cNvPr>
          <p:cNvSpPr/>
          <p:nvPr/>
        </p:nvSpPr>
        <p:spPr>
          <a:xfrm>
            <a:off x="825161" y="416679"/>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Tree>
    <p:extLst>
      <p:ext uri="{BB962C8B-B14F-4D97-AF65-F5344CB8AC3E}">
        <p14:creationId xmlns:p14="http://schemas.microsoft.com/office/powerpoint/2010/main" val="3512411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1000"/>
                                        <p:tgtEl>
                                          <p:spTgt spid="60"/>
                                        </p:tgtEl>
                                      </p:cBhvr>
                                    </p:animEffect>
                                    <p:anim calcmode="lin" valueType="num">
                                      <p:cBhvr>
                                        <p:cTn id="8" dur="1000" fill="hold"/>
                                        <p:tgtEl>
                                          <p:spTgt spid="60"/>
                                        </p:tgtEl>
                                        <p:attrNameLst>
                                          <p:attrName>ppt_x</p:attrName>
                                        </p:attrNameLst>
                                      </p:cBhvr>
                                      <p:tavLst>
                                        <p:tav tm="0">
                                          <p:val>
                                            <p:strVal val="#ppt_x"/>
                                          </p:val>
                                        </p:tav>
                                        <p:tav tm="100000">
                                          <p:val>
                                            <p:strVal val="#ppt_x"/>
                                          </p:val>
                                        </p:tav>
                                      </p:tavLst>
                                    </p:anim>
                                    <p:anim calcmode="lin" valueType="num">
                                      <p:cBhvr>
                                        <p:cTn id="9" dur="1000" fill="hold"/>
                                        <p:tgtEl>
                                          <p:spTgt spid="60"/>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61"/>
                                        </p:tgtEl>
                                        <p:attrNameLst>
                                          <p:attrName>style.visibility</p:attrName>
                                        </p:attrNameLst>
                                      </p:cBhvr>
                                      <p:to>
                                        <p:strVal val="visible"/>
                                      </p:to>
                                    </p:set>
                                    <p:animEffect transition="in" filter="fade">
                                      <p:cBhvr>
                                        <p:cTn id="12" dur="1000"/>
                                        <p:tgtEl>
                                          <p:spTgt spid="61"/>
                                        </p:tgtEl>
                                      </p:cBhvr>
                                    </p:animEffect>
                                    <p:anim calcmode="lin" valueType="num">
                                      <p:cBhvr>
                                        <p:cTn id="13" dur="1000" fill="hold"/>
                                        <p:tgtEl>
                                          <p:spTgt spid="61"/>
                                        </p:tgtEl>
                                        <p:attrNameLst>
                                          <p:attrName>ppt_x</p:attrName>
                                        </p:attrNameLst>
                                      </p:cBhvr>
                                      <p:tavLst>
                                        <p:tav tm="0">
                                          <p:val>
                                            <p:strVal val="#ppt_x"/>
                                          </p:val>
                                        </p:tav>
                                        <p:tav tm="100000">
                                          <p:val>
                                            <p:strVal val="#ppt_x"/>
                                          </p:val>
                                        </p:tav>
                                      </p:tavLst>
                                    </p:anim>
                                    <p:anim calcmode="lin" valueType="num">
                                      <p:cBhvr>
                                        <p:cTn id="14" dur="1000" fill="hold"/>
                                        <p:tgtEl>
                                          <p:spTgt spid="61"/>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fade">
                                      <p:cBhvr>
                                        <p:cTn id="18" dur="1000"/>
                                        <p:tgtEl>
                                          <p:spTgt spid="32"/>
                                        </p:tgtEl>
                                      </p:cBhvr>
                                    </p:animEffect>
                                    <p:anim calcmode="lin" valueType="num">
                                      <p:cBhvr>
                                        <p:cTn id="19" dur="1000" fill="hold"/>
                                        <p:tgtEl>
                                          <p:spTgt spid="32"/>
                                        </p:tgtEl>
                                        <p:attrNameLst>
                                          <p:attrName>ppt_x</p:attrName>
                                        </p:attrNameLst>
                                      </p:cBhvr>
                                      <p:tavLst>
                                        <p:tav tm="0">
                                          <p:val>
                                            <p:strVal val="#ppt_x"/>
                                          </p:val>
                                        </p:tav>
                                        <p:tav tm="100000">
                                          <p:val>
                                            <p:strVal val="#ppt_x"/>
                                          </p:val>
                                        </p:tav>
                                      </p:tavLst>
                                    </p:anim>
                                    <p:anim calcmode="lin" valueType="num">
                                      <p:cBhvr>
                                        <p:cTn id="20" dur="1000" fill="hold"/>
                                        <p:tgtEl>
                                          <p:spTgt spid="3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500"/>
                                        <p:tgtEl>
                                          <p:spTgt spid="33"/>
                                        </p:tgtEl>
                                      </p:cBhvr>
                                    </p:animEffect>
                                  </p:childTnLst>
                                </p:cTn>
                              </p:par>
                            </p:childTnLst>
                          </p:cTn>
                        </p:par>
                        <p:par>
                          <p:cTn id="25" fill="hold">
                            <p:stCondLst>
                              <p:cond delay="2500"/>
                            </p:stCondLst>
                            <p:childTnLst>
                              <p:par>
                                <p:cTn id="26" presetID="42" presetClass="entr" presetSubtype="0" fill="hold" grpId="0"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1000"/>
                                        <p:tgtEl>
                                          <p:spTgt spid="34"/>
                                        </p:tgtEl>
                                      </p:cBhvr>
                                    </p:animEffect>
                                    <p:anim calcmode="lin" valueType="num">
                                      <p:cBhvr>
                                        <p:cTn id="29" dur="1000" fill="hold"/>
                                        <p:tgtEl>
                                          <p:spTgt spid="34"/>
                                        </p:tgtEl>
                                        <p:attrNameLst>
                                          <p:attrName>ppt_x</p:attrName>
                                        </p:attrNameLst>
                                      </p:cBhvr>
                                      <p:tavLst>
                                        <p:tav tm="0">
                                          <p:val>
                                            <p:strVal val="#ppt_x"/>
                                          </p:val>
                                        </p:tav>
                                        <p:tav tm="100000">
                                          <p:val>
                                            <p:strVal val="#ppt_x"/>
                                          </p:val>
                                        </p:tav>
                                      </p:tavLst>
                                    </p:anim>
                                    <p:anim calcmode="lin" valueType="num">
                                      <p:cBhvr>
                                        <p:cTn id="30" dur="1000" fill="hold"/>
                                        <p:tgtEl>
                                          <p:spTgt spid="34"/>
                                        </p:tgtEl>
                                        <p:attrNameLst>
                                          <p:attrName>ppt_y</p:attrName>
                                        </p:attrNameLst>
                                      </p:cBhvr>
                                      <p:tavLst>
                                        <p:tav tm="0">
                                          <p:val>
                                            <p:strVal val="#ppt_y+.1"/>
                                          </p:val>
                                        </p:tav>
                                        <p:tav tm="100000">
                                          <p:val>
                                            <p:strVal val="#ppt_y"/>
                                          </p:val>
                                        </p:tav>
                                      </p:tavLst>
                                    </p:anim>
                                  </p:childTnLst>
                                </p:cTn>
                              </p:par>
                            </p:childTnLst>
                          </p:cTn>
                        </p:par>
                        <p:par>
                          <p:cTn id="31" fill="hold">
                            <p:stCondLst>
                              <p:cond delay="3500"/>
                            </p:stCondLst>
                            <p:childTnLst>
                              <p:par>
                                <p:cTn id="32" presetID="22" presetClass="entr" presetSubtype="8" fill="hold" grpId="0" nodeType="after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wipe(left)">
                                      <p:cBhvr>
                                        <p:cTn id="34" dur="500"/>
                                        <p:tgtEl>
                                          <p:spTgt spid="35"/>
                                        </p:tgtEl>
                                      </p:cBhvr>
                                    </p:animEffect>
                                  </p:childTnLst>
                                </p:cTn>
                              </p:par>
                            </p:childTnLst>
                          </p:cTn>
                        </p:par>
                        <p:par>
                          <p:cTn id="35" fill="hold">
                            <p:stCondLst>
                              <p:cond delay="4000"/>
                            </p:stCondLst>
                            <p:childTnLst>
                              <p:par>
                                <p:cTn id="36" presetID="22" presetClass="entr" presetSubtype="8" fill="hold" grpId="0" nodeType="afterEffect">
                                  <p:stCondLst>
                                    <p:cond delay="0"/>
                                  </p:stCondLst>
                                  <p:childTnLst>
                                    <p:set>
                                      <p:cBhvr>
                                        <p:cTn id="37" dur="1" fill="hold">
                                          <p:stCondLst>
                                            <p:cond delay="0"/>
                                          </p:stCondLst>
                                        </p:cTn>
                                        <p:tgtEl>
                                          <p:spTgt spid="36"/>
                                        </p:tgtEl>
                                        <p:attrNameLst>
                                          <p:attrName>style.visibility</p:attrName>
                                        </p:attrNameLst>
                                      </p:cBhvr>
                                      <p:to>
                                        <p:strVal val="visible"/>
                                      </p:to>
                                    </p:set>
                                    <p:animEffect transition="in" filter="wipe(left)">
                                      <p:cBhvr>
                                        <p:cTn id="38" dur="500"/>
                                        <p:tgtEl>
                                          <p:spTgt spid="36"/>
                                        </p:tgtEl>
                                      </p:cBhvr>
                                    </p:animEffect>
                                  </p:childTnLst>
                                </p:cTn>
                              </p:par>
                            </p:childTnLst>
                          </p:cTn>
                        </p:par>
                        <p:par>
                          <p:cTn id="39" fill="hold">
                            <p:stCondLst>
                              <p:cond delay="4500"/>
                            </p:stCondLst>
                            <p:childTnLst>
                              <p:par>
                                <p:cTn id="40" presetID="42" presetClass="entr" presetSubtype="0" fill="hold" grpId="0" nodeType="after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fade">
                                      <p:cBhvr>
                                        <p:cTn id="42" dur="1000"/>
                                        <p:tgtEl>
                                          <p:spTgt spid="37"/>
                                        </p:tgtEl>
                                      </p:cBhvr>
                                    </p:animEffect>
                                    <p:anim calcmode="lin" valueType="num">
                                      <p:cBhvr>
                                        <p:cTn id="43" dur="1000" fill="hold"/>
                                        <p:tgtEl>
                                          <p:spTgt spid="37"/>
                                        </p:tgtEl>
                                        <p:attrNameLst>
                                          <p:attrName>ppt_x</p:attrName>
                                        </p:attrNameLst>
                                      </p:cBhvr>
                                      <p:tavLst>
                                        <p:tav tm="0">
                                          <p:val>
                                            <p:strVal val="#ppt_x"/>
                                          </p:val>
                                        </p:tav>
                                        <p:tav tm="100000">
                                          <p:val>
                                            <p:strVal val="#ppt_x"/>
                                          </p:val>
                                        </p:tav>
                                      </p:tavLst>
                                    </p:anim>
                                    <p:anim calcmode="lin" valueType="num">
                                      <p:cBhvr>
                                        <p:cTn id="44" dur="1000" fill="hold"/>
                                        <p:tgtEl>
                                          <p:spTgt spid="37"/>
                                        </p:tgtEl>
                                        <p:attrNameLst>
                                          <p:attrName>ppt_y</p:attrName>
                                        </p:attrNameLst>
                                      </p:cBhvr>
                                      <p:tavLst>
                                        <p:tav tm="0">
                                          <p:val>
                                            <p:strVal val="#ppt_y+.1"/>
                                          </p:val>
                                        </p:tav>
                                        <p:tav tm="100000">
                                          <p:val>
                                            <p:strVal val="#ppt_y"/>
                                          </p:val>
                                        </p:tav>
                                      </p:tavLst>
                                    </p:anim>
                                  </p:childTnLst>
                                </p:cTn>
                              </p:par>
                            </p:childTnLst>
                          </p:cTn>
                        </p:par>
                        <p:par>
                          <p:cTn id="45" fill="hold">
                            <p:stCondLst>
                              <p:cond delay="5500"/>
                            </p:stCondLst>
                            <p:childTnLst>
                              <p:par>
                                <p:cTn id="46" presetID="42" presetClass="entr" presetSubtype="0" fill="hold" nodeType="afterEffect">
                                  <p:stCondLst>
                                    <p:cond delay="0"/>
                                  </p:stCondLst>
                                  <p:childTnLst>
                                    <p:set>
                                      <p:cBhvr>
                                        <p:cTn id="47" dur="1" fill="hold">
                                          <p:stCondLst>
                                            <p:cond delay="0"/>
                                          </p:stCondLst>
                                        </p:cTn>
                                        <p:tgtEl>
                                          <p:spTgt spid="38"/>
                                        </p:tgtEl>
                                        <p:attrNameLst>
                                          <p:attrName>style.visibility</p:attrName>
                                        </p:attrNameLst>
                                      </p:cBhvr>
                                      <p:to>
                                        <p:strVal val="visible"/>
                                      </p:to>
                                    </p:set>
                                    <p:animEffect transition="in" filter="fade">
                                      <p:cBhvr>
                                        <p:cTn id="48" dur="1000"/>
                                        <p:tgtEl>
                                          <p:spTgt spid="38"/>
                                        </p:tgtEl>
                                      </p:cBhvr>
                                    </p:animEffect>
                                    <p:anim calcmode="lin" valueType="num">
                                      <p:cBhvr>
                                        <p:cTn id="49" dur="1000" fill="hold"/>
                                        <p:tgtEl>
                                          <p:spTgt spid="38"/>
                                        </p:tgtEl>
                                        <p:attrNameLst>
                                          <p:attrName>ppt_x</p:attrName>
                                        </p:attrNameLst>
                                      </p:cBhvr>
                                      <p:tavLst>
                                        <p:tav tm="0">
                                          <p:val>
                                            <p:strVal val="#ppt_x"/>
                                          </p:val>
                                        </p:tav>
                                        <p:tav tm="100000">
                                          <p:val>
                                            <p:strVal val="#ppt_x"/>
                                          </p:val>
                                        </p:tav>
                                      </p:tavLst>
                                    </p:anim>
                                    <p:anim calcmode="lin" valueType="num">
                                      <p:cBhvr>
                                        <p:cTn id="50" dur="1000" fill="hold"/>
                                        <p:tgtEl>
                                          <p:spTgt spid="38"/>
                                        </p:tgtEl>
                                        <p:attrNameLst>
                                          <p:attrName>ppt_y</p:attrName>
                                        </p:attrNameLst>
                                      </p:cBhvr>
                                      <p:tavLst>
                                        <p:tav tm="0">
                                          <p:val>
                                            <p:strVal val="#ppt_y+.1"/>
                                          </p:val>
                                        </p:tav>
                                        <p:tav tm="100000">
                                          <p:val>
                                            <p:strVal val="#ppt_y"/>
                                          </p:val>
                                        </p:tav>
                                      </p:tavLst>
                                    </p:anim>
                                  </p:childTnLst>
                                </p:cTn>
                              </p:par>
                            </p:childTnLst>
                          </p:cTn>
                        </p:par>
                        <p:par>
                          <p:cTn id="51" fill="hold">
                            <p:stCondLst>
                              <p:cond delay="6500"/>
                            </p:stCondLst>
                            <p:childTnLst>
                              <p:par>
                                <p:cTn id="52" presetID="22" presetClass="entr" presetSubtype="8" fill="hold" grpId="0" nodeType="afterEffect">
                                  <p:stCondLst>
                                    <p:cond delay="0"/>
                                  </p:stCondLst>
                                  <p:childTnLst>
                                    <p:set>
                                      <p:cBhvr>
                                        <p:cTn id="53" dur="1" fill="hold">
                                          <p:stCondLst>
                                            <p:cond delay="0"/>
                                          </p:stCondLst>
                                        </p:cTn>
                                        <p:tgtEl>
                                          <p:spTgt spid="41"/>
                                        </p:tgtEl>
                                        <p:attrNameLst>
                                          <p:attrName>style.visibility</p:attrName>
                                        </p:attrNameLst>
                                      </p:cBhvr>
                                      <p:to>
                                        <p:strVal val="visible"/>
                                      </p:to>
                                    </p:set>
                                    <p:animEffect transition="in" filter="wipe(left)">
                                      <p:cBhvr>
                                        <p:cTn id="54" dur="500"/>
                                        <p:tgtEl>
                                          <p:spTgt spid="41"/>
                                        </p:tgtEl>
                                      </p:cBhvr>
                                    </p:animEffect>
                                  </p:childTnLst>
                                </p:cTn>
                              </p:par>
                            </p:childTnLst>
                          </p:cTn>
                        </p:par>
                        <p:par>
                          <p:cTn id="55" fill="hold">
                            <p:stCondLst>
                              <p:cond delay="7000"/>
                            </p:stCondLst>
                            <p:childTnLst>
                              <p:par>
                                <p:cTn id="56" presetID="22" presetClass="entr" presetSubtype="8" fill="hold" grpId="0" nodeType="afterEffect">
                                  <p:stCondLst>
                                    <p:cond delay="0"/>
                                  </p:stCondLst>
                                  <p:childTnLst>
                                    <p:set>
                                      <p:cBhvr>
                                        <p:cTn id="57" dur="1" fill="hold">
                                          <p:stCondLst>
                                            <p:cond delay="0"/>
                                          </p:stCondLst>
                                        </p:cTn>
                                        <p:tgtEl>
                                          <p:spTgt spid="42"/>
                                        </p:tgtEl>
                                        <p:attrNameLst>
                                          <p:attrName>style.visibility</p:attrName>
                                        </p:attrNameLst>
                                      </p:cBhvr>
                                      <p:to>
                                        <p:strVal val="visible"/>
                                      </p:to>
                                    </p:set>
                                    <p:animEffect transition="in" filter="wipe(left)">
                                      <p:cBhvr>
                                        <p:cTn id="58" dur="500"/>
                                        <p:tgtEl>
                                          <p:spTgt spid="42"/>
                                        </p:tgtEl>
                                      </p:cBhvr>
                                    </p:animEffect>
                                  </p:childTnLst>
                                </p:cTn>
                              </p:par>
                            </p:childTnLst>
                          </p:cTn>
                        </p:par>
                        <p:par>
                          <p:cTn id="59" fill="hold">
                            <p:stCondLst>
                              <p:cond delay="7500"/>
                            </p:stCondLst>
                            <p:childTnLst>
                              <p:par>
                                <p:cTn id="60" presetID="42" presetClass="entr" presetSubtype="0" fill="hold" grpId="0" nodeType="afterEffect">
                                  <p:stCondLst>
                                    <p:cond delay="0"/>
                                  </p:stCondLst>
                                  <p:childTnLst>
                                    <p:set>
                                      <p:cBhvr>
                                        <p:cTn id="61" dur="1" fill="hold">
                                          <p:stCondLst>
                                            <p:cond delay="0"/>
                                          </p:stCondLst>
                                        </p:cTn>
                                        <p:tgtEl>
                                          <p:spTgt spid="43"/>
                                        </p:tgtEl>
                                        <p:attrNameLst>
                                          <p:attrName>style.visibility</p:attrName>
                                        </p:attrNameLst>
                                      </p:cBhvr>
                                      <p:to>
                                        <p:strVal val="visible"/>
                                      </p:to>
                                    </p:set>
                                    <p:animEffect transition="in" filter="fade">
                                      <p:cBhvr>
                                        <p:cTn id="62" dur="1000"/>
                                        <p:tgtEl>
                                          <p:spTgt spid="43"/>
                                        </p:tgtEl>
                                      </p:cBhvr>
                                    </p:animEffect>
                                    <p:anim calcmode="lin" valueType="num">
                                      <p:cBhvr>
                                        <p:cTn id="63" dur="1000" fill="hold"/>
                                        <p:tgtEl>
                                          <p:spTgt spid="43"/>
                                        </p:tgtEl>
                                        <p:attrNameLst>
                                          <p:attrName>ppt_x</p:attrName>
                                        </p:attrNameLst>
                                      </p:cBhvr>
                                      <p:tavLst>
                                        <p:tav tm="0">
                                          <p:val>
                                            <p:strVal val="#ppt_x"/>
                                          </p:val>
                                        </p:tav>
                                        <p:tav tm="100000">
                                          <p:val>
                                            <p:strVal val="#ppt_x"/>
                                          </p:val>
                                        </p:tav>
                                      </p:tavLst>
                                    </p:anim>
                                    <p:anim calcmode="lin" valueType="num">
                                      <p:cBhvr>
                                        <p:cTn id="64" dur="1000" fill="hold"/>
                                        <p:tgtEl>
                                          <p:spTgt spid="43"/>
                                        </p:tgtEl>
                                        <p:attrNameLst>
                                          <p:attrName>ppt_y</p:attrName>
                                        </p:attrNameLst>
                                      </p:cBhvr>
                                      <p:tavLst>
                                        <p:tav tm="0">
                                          <p:val>
                                            <p:strVal val="#ppt_y+.1"/>
                                          </p:val>
                                        </p:tav>
                                        <p:tav tm="100000">
                                          <p:val>
                                            <p:strVal val="#ppt_y"/>
                                          </p:val>
                                        </p:tav>
                                      </p:tavLst>
                                    </p:anim>
                                  </p:childTnLst>
                                </p:cTn>
                              </p:par>
                            </p:childTnLst>
                          </p:cTn>
                        </p:par>
                        <p:par>
                          <p:cTn id="65" fill="hold">
                            <p:stCondLst>
                              <p:cond delay="8500"/>
                            </p:stCondLst>
                            <p:childTnLst>
                              <p:par>
                                <p:cTn id="66" presetID="42" presetClass="entr" presetSubtype="0" fill="hold" nodeType="afterEffect">
                                  <p:stCondLst>
                                    <p:cond delay="0"/>
                                  </p:stCondLst>
                                  <p:childTnLst>
                                    <p:set>
                                      <p:cBhvr>
                                        <p:cTn id="67" dur="1" fill="hold">
                                          <p:stCondLst>
                                            <p:cond delay="0"/>
                                          </p:stCondLst>
                                        </p:cTn>
                                        <p:tgtEl>
                                          <p:spTgt spid="44"/>
                                        </p:tgtEl>
                                        <p:attrNameLst>
                                          <p:attrName>style.visibility</p:attrName>
                                        </p:attrNameLst>
                                      </p:cBhvr>
                                      <p:to>
                                        <p:strVal val="visible"/>
                                      </p:to>
                                    </p:set>
                                    <p:animEffect transition="in" filter="fade">
                                      <p:cBhvr>
                                        <p:cTn id="68" dur="1000"/>
                                        <p:tgtEl>
                                          <p:spTgt spid="44"/>
                                        </p:tgtEl>
                                      </p:cBhvr>
                                    </p:animEffect>
                                    <p:anim calcmode="lin" valueType="num">
                                      <p:cBhvr>
                                        <p:cTn id="69" dur="1000" fill="hold"/>
                                        <p:tgtEl>
                                          <p:spTgt spid="44"/>
                                        </p:tgtEl>
                                        <p:attrNameLst>
                                          <p:attrName>ppt_x</p:attrName>
                                        </p:attrNameLst>
                                      </p:cBhvr>
                                      <p:tavLst>
                                        <p:tav tm="0">
                                          <p:val>
                                            <p:strVal val="#ppt_x"/>
                                          </p:val>
                                        </p:tav>
                                        <p:tav tm="100000">
                                          <p:val>
                                            <p:strVal val="#ppt_x"/>
                                          </p:val>
                                        </p:tav>
                                      </p:tavLst>
                                    </p:anim>
                                    <p:anim calcmode="lin" valueType="num">
                                      <p:cBhvr>
                                        <p:cTn id="70" dur="1000" fill="hold"/>
                                        <p:tgtEl>
                                          <p:spTgt spid="44"/>
                                        </p:tgtEl>
                                        <p:attrNameLst>
                                          <p:attrName>ppt_y</p:attrName>
                                        </p:attrNameLst>
                                      </p:cBhvr>
                                      <p:tavLst>
                                        <p:tav tm="0">
                                          <p:val>
                                            <p:strVal val="#ppt_y+.1"/>
                                          </p:val>
                                        </p:tav>
                                        <p:tav tm="100000">
                                          <p:val>
                                            <p:strVal val="#ppt_y"/>
                                          </p:val>
                                        </p:tav>
                                      </p:tavLst>
                                    </p:anim>
                                  </p:childTnLst>
                                </p:cTn>
                              </p:par>
                            </p:childTnLst>
                          </p:cTn>
                        </p:par>
                        <p:par>
                          <p:cTn id="71" fill="hold">
                            <p:stCondLst>
                              <p:cond delay="9500"/>
                            </p:stCondLst>
                            <p:childTnLst>
                              <p:par>
                                <p:cTn id="72" presetID="22" presetClass="entr" presetSubtype="8" fill="hold" grpId="0" nodeType="afterEffect">
                                  <p:stCondLst>
                                    <p:cond delay="0"/>
                                  </p:stCondLst>
                                  <p:childTnLst>
                                    <p:set>
                                      <p:cBhvr>
                                        <p:cTn id="73" dur="1" fill="hold">
                                          <p:stCondLst>
                                            <p:cond delay="0"/>
                                          </p:stCondLst>
                                        </p:cTn>
                                        <p:tgtEl>
                                          <p:spTgt spid="47"/>
                                        </p:tgtEl>
                                        <p:attrNameLst>
                                          <p:attrName>style.visibility</p:attrName>
                                        </p:attrNameLst>
                                      </p:cBhvr>
                                      <p:to>
                                        <p:strVal val="visible"/>
                                      </p:to>
                                    </p:set>
                                    <p:animEffect transition="in" filter="wipe(left)">
                                      <p:cBhvr>
                                        <p:cTn id="74" dur="500"/>
                                        <p:tgtEl>
                                          <p:spTgt spid="47"/>
                                        </p:tgtEl>
                                      </p:cBhvr>
                                    </p:animEffect>
                                  </p:childTnLst>
                                </p:cTn>
                              </p:par>
                            </p:childTnLst>
                          </p:cTn>
                        </p:par>
                        <p:par>
                          <p:cTn id="75" fill="hold">
                            <p:stCondLst>
                              <p:cond delay="10000"/>
                            </p:stCondLst>
                            <p:childTnLst>
                              <p:par>
                                <p:cTn id="76" presetID="22" presetClass="entr" presetSubtype="8" fill="hold" grpId="0" nodeType="afterEffect">
                                  <p:stCondLst>
                                    <p:cond delay="0"/>
                                  </p:stCondLst>
                                  <p:childTnLst>
                                    <p:set>
                                      <p:cBhvr>
                                        <p:cTn id="77" dur="1" fill="hold">
                                          <p:stCondLst>
                                            <p:cond delay="0"/>
                                          </p:stCondLst>
                                        </p:cTn>
                                        <p:tgtEl>
                                          <p:spTgt spid="48"/>
                                        </p:tgtEl>
                                        <p:attrNameLst>
                                          <p:attrName>style.visibility</p:attrName>
                                        </p:attrNameLst>
                                      </p:cBhvr>
                                      <p:to>
                                        <p:strVal val="visible"/>
                                      </p:to>
                                    </p:set>
                                    <p:animEffect transition="in" filter="wipe(left)">
                                      <p:cBhvr>
                                        <p:cTn id="78" dur="500"/>
                                        <p:tgtEl>
                                          <p:spTgt spid="48"/>
                                        </p:tgtEl>
                                      </p:cBhvr>
                                    </p:animEffect>
                                  </p:childTnLst>
                                </p:cTn>
                              </p:par>
                            </p:childTnLst>
                          </p:cTn>
                        </p:par>
                        <p:par>
                          <p:cTn id="79" fill="hold">
                            <p:stCondLst>
                              <p:cond delay="10500"/>
                            </p:stCondLst>
                            <p:childTnLst>
                              <p:par>
                                <p:cTn id="80" presetID="42" presetClass="entr" presetSubtype="0" fill="hold" grpId="0"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fade">
                                      <p:cBhvr>
                                        <p:cTn id="82" dur="1000"/>
                                        <p:tgtEl>
                                          <p:spTgt spid="49"/>
                                        </p:tgtEl>
                                      </p:cBhvr>
                                    </p:animEffect>
                                    <p:anim calcmode="lin" valueType="num">
                                      <p:cBhvr>
                                        <p:cTn id="83" dur="1000" fill="hold"/>
                                        <p:tgtEl>
                                          <p:spTgt spid="49"/>
                                        </p:tgtEl>
                                        <p:attrNameLst>
                                          <p:attrName>ppt_x</p:attrName>
                                        </p:attrNameLst>
                                      </p:cBhvr>
                                      <p:tavLst>
                                        <p:tav tm="0">
                                          <p:val>
                                            <p:strVal val="#ppt_x"/>
                                          </p:val>
                                        </p:tav>
                                        <p:tav tm="100000">
                                          <p:val>
                                            <p:strVal val="#ppt_x"/>
                                          </p:val>
                                        </p:tav>
                                      </p:tavLst>
                                    </p:anim>
                                    <p:anim calcmode="lin" valueType="num">
                                      <p:cBhvr>
                                        <p:cTn id="84" dur="1000" fill="hold"/>
                                        <p:tgtEl>
                                          <p:spTgt spid="49"/>
                                        </p:tgtEl>
                                        <p:attrNameLst>
                                          <p:attrName>ppt_y</p:attrName>
                                        </p:attrNameLst>
                                      </p:cBhvr>
                                      <p:tavLst>
                                        <p:tav tm="0">
                                          <p:val>
                                            <p:strVal val="#ppt_y+.1"/>
                                          </p:val>
                                        </p:tav>
                                        <p:tav tm="100000">
                                          <p:val>
                                            <p:strVal val="#ppt_y"/>
                                          </p:val>
                                        </p:tav>
                                      </p:tavLst>
                                    </p:anim>
                                  </p:childTnLst>
                                </p:cTn>
                              </p:par>
                            </p:childTnLst>
                          </p:cTn>
                        </p:par>
                        <p:par>
                          <p:cTn id="85" fill="hold">
                            <p:stCondLst>
                              <p:cond delay="11500"/>
                            </p:stCondLst>
                            <p:childTnLst>
                              <p:par>
                                <p:cTn id="86" presetID="42" presetClass="entr" presetSubtype="0" fill="hold" nodeType="afterEffect">
                                  <p:stCondLst>
                                    <p:cond delay="0"/>
                                  </p:stCondLst>
                                  <p:childTnLst>
                                    <p:set>
                                      <p:cBhvr>
                                        <p:cTn id="87" dur="1" fill="hold">
                                          <p:stCondLst>
                                            <p:cond delay="0"/>
                                          </p:stCondLst>
                                        </p:cTn>
                                        <p:tgtEl>
                                          <p:spTgt spid="50"/>
                                        </p:tgtEl>
                                        <p:attrNameLst>
                                          <p:attrName>style.visibility</p:attrName>
                                        </p:attrNameLst>
                                      </p:cBhvr>
                                      <p:to>
                                        <p:strVal val="visible"/>
                                      </p:to>
                                    </p:set>
                                    <p:animEffect transition="in" filter="fade">
                                      <p:cBhvr>
                                        <p:cTn id="88" dur="1000"/>
                                        <p:tgtEl>
                                          <p:spTgt spid="50"/>
                                        </p:tgtEl>
                                      </p:cBhvr>
                                    </p:animEffect>
                                    <p:anim calcmode="lin" valueType="num">
                                      <p:cBhvr>
                                        <p:cTn id="89" dur="1000" fill="hold"/>
                                        <p:tgtEl>
                                          <p:spTgt spid="50"/>
                                        </p:tgtEl>
                                        <p:attrNameLst>
                                          <p:attrName>ppt_x</p:attrName>
                                        </p:attrNameLst>
                                      </p:cBhvr>
                                      <p:tavLst>
                                        <p:tav tm="0">
                                          <p:val>
                                            <p:strVal val="#ppt_x"/>
                                          </p:val>
                                        </p:tav>
                                        <p:tav tm="100000">
                                          <p:val>
                                            <p:strVal val="#ppt_x"/>
                                          </p:val>
                                        </p:tav>
                                      </p:tavLst>
                                    </p:anim>
                                    <p:anim calcmode="lin" valueType="num">
                                      <p:cBhvr>
                                        <p:cTn id="90" dur="1000" fill="hold"/>
                                        <p:tgtEl>
                                          <p:spTgt spid="50"/>
                                        </p:tgtEl>
                                        <p:attrNameLst>
                                          <p:attrName>ppt_y</p:attrName>
                                        </p:attrNameLst>
                                      </p:cBhvr>
                                      <p:tavLst>
                                        <p:tav tm="0">
                                          <p:val>
                                            <p:strVal val="#ppt_y+.1"/>
                                          </p:val>
                                        </p:tav>
                                        <p:tav tm="100000">
                                          <p:val>
                                            <p:strVal val="#ppt_y"/>
                                          </p:val>
                                        </p:tav>
                                      </p:tavLst>
                                    </p:anim>
                                  </p:childTnLst>
                                </p:cTn>
                              </p:par>
                            </p:childTnLst>
                          </p:cTn>
                        </p:par>
                        <p:par>
                          <p:cTn id="91" fill="hold">
                            <p:stCondLst>
                              <p:cond delay="12500"/>
                            </p:stCondLst>
                            <p:childTnLst>
                              <p:par>
                                <p:cTn id="92" presetID="22" presetClass="entr" presetSubtype="8" fill="hold" grpId="0" nodeType="afterEffect">
                                  <p:stCondLst>
                                    <p:cond delay="0"/>
                                  </p:stCondLst>
                                  <p:childTnLst>
                                    <p:set>
                                      <p:cBhvr>
                                        <p:cTn id="93" dur="1" fill="hold">
                                          <p:stCondLst>
                                            <p:cond delay="0"/>
                                          </p:stCondLst>
                                        </p:cTn>
                                        <p:tgtEl>
                                          <p:spTgt spid="54"/>
                                        </p:tgtEl>
                                        <p:attrNameLst>
                                          <p:attrName>style.visibility</p:attrName>
                                        </p:attrNameLst>
                                      </p:cBhvr>
                                      <p:to>
                                        <p:strVal val="visible"/>
                                      </p:to>
                                    </p:set>
                                    <p:animEffect transition="in" filter="wipe(left)">
                                      <p:cBhvr>
                                        <p:cTn id="94" dur="500"/>
                                        <p:tgtEl>
                                          <p:spTgt spid="54"/>
                                        </p:tgtEl>
                                      </p:cBhvr>
                                    </p:animEffect>
                                  </p:childTnLst>
                                </p:cTn>
                              </p:par>
                            </p:childTnLst>
                          </p:cTn>
                        </p:par>
                        <p:par>
                          <p:cTn id="95" fill="hold">
                            <p:stCondLst>
                              <p:cond delay="13000"/>
                            </p:stCondLst>
                            <p:childTnLst>
                              <p:par>
                                <p:cTn id="96" presetID="22" presetClass="entr" presetSubtype="8" fill="hold" grpId="0" nodeType="afterEffect">
                                  <p:stCondLst>
                                    <p:cond delay="0"/>
                                  </p:stCondLst>
                                  <p:childTnLst>
                                    <p:set>
                                      <p:cBhvr>
                                        <p:cTn id="97" dur="1" fill="hold">
                                          <p:stCondLst>
                                            <p:cond delay="0"/>
                                          </p:stCondLst>
                                        </p:cTn>
                                        <p:tgtEl>
                                          <p:spTgt spid="55"/>
                                        </p:tgtEl>
                                        <p:attrNameLst>
                                          <p:attrName>style.visibility</p:attrName>
                                        </p:attrNameLst>
                                      </p:cBhvr>
                                      <p:to>
                                        <p:strVal val="visible"/>
                                      </p:to>
                                    </p:set>
                                    <p:animEffect transition="in" filter="wipe(left)">
                                      <p:cBhvr>
                                        <p:cTn id="98" dur="500"/>
                                        <p:tgtEl>
                                          <p:spTgt spid="55"/>
                                        </p:tgtEl>
                                      </p:cBhvr>
                                    </p:animEffect>
                                  </p:childTnLst>
                                </p:cTn>
                              </p:par>
                            </p:childTnLst>
                          </p:cTn>
                        </p:par>
                        <p:par>
                          <p:cTn id="99" fill="hold">
                            <p:stCondLst>
                              <p:cond delay="13500"/>
                            </p:stCondLst>
                            <p:childTnLst>
                              <p:par>
                                <p:cTn id="100" presetID="42" presetClass="entr" presetSubtype="0" fill="hold" grpId="0" nodeType="afterEffect">
                                  <p:stCondLst>
                                    <p:cond delay="0"/>
                                  </p:stCondLst>
                                  <p:childTnLst>
                                    <p:set>
                                      <p:cBhvr>
                                        <p:cTn id="101" dur="1" fill="hold">
                                          <p:stCondLst>
                                            <p:cond delay="0"/>
                                          </p:stCondLst>
                                        </p:cTn>
                                        <p:tgtEl>
                                          <p:spTgt spid="56"/>
                                        </p:tgtEl>
                                        <p:attrNameLst>
                                          <p:attrName>style.visibility</p:attrName>
                                        </p:attrNameLst>
                                      </p:cBhvr>
                                      <p:to>
                                        <p:strVal val="visible"/>
                                      </p:to>
                                    </p:set>
                                    <p:animEffect transition="in" filter="fade">
                                      <p:cBhvr>
                                        <p:cTn id="102" dur="1000"/>
                                        <p:tgtEl>
                                          <p:spTgt spid="56"/>
                                        </p:tgtEl>
                                      </p:cBhvr>
                                    </p:animEffect>
                                    <p:anim calcmode="lin" valueType="num">
                                      <p:cBhvr>
                                        <p:cTn id="103" dur="1000" fill="hold"/>
                                        <p:tgtEl>
                                          <p:spTgt spid="56"/>
                                        </p:tgtEl>
                                        <p:attrNameLst>
                                          <p:attrName>ppt_x</p:attrName>
                                        </p:attrNameLst>
                                      </p:cBhvr>
                                      <p:tavLst>
                                        <p:tav tm="0">
                                          <p:val>
                                            <p:strVal val="#ppt_x"/>
                                          </p:val>
                                        </p:tav>
                                        <p:tav tm="100000">
                                          <p:val>
                                            <p:strVal val="#ppt_x"/>
                                          </p:val>
                                        </p:tav>
                                      </p:tavLst>
                                    </p:anim>
                                    <p:anim calcmode="lin" valueType="num">
                                      <p:cBhvr>
                                        <p:cTn id="104" dur="1000" fill="hold"/>
                                        <p:tgtEl>
                                          <p:spTgt spid="56"/>
                                        </p:tgtEl>
                                        <p:attrNameLst>
                                          <p:attrName>ppt_y</p:attrName>
                                        </p:attrNameLst>
                                      </p:cBhvr>
                                      <p:tavLst>
                                        <p:tav tm="0">
                                          <p:val>
                                            <p:strVal val="#ppt_y+.1"/>
                                          </p:val>
                                        </p:tav>
                                        <p:tav tm="100000">
                                          <p:val>
                                            <p:strVal val="#ppt_y"/>
                                          </p:val>
                                        </p:tav>
                                      </p:tavLst>
                                    </p:anim>
                                  </p:childTnLst>
                                </p:cTn>
                              </p:par>
                            </p:childTnLst>
                          </p:cTn>
                        </p:par>
                        <p:par>
                          <p:cTn id="105" fill="hold">
                            <p:stCondLst>
                              <p:cond delay="14500"/>
                            </p:stCondLst>
                            <p:childTnLst>
                              <p:par>
                                <p:cTn id="106" presetID="42" presetClass="entr" presetSubtype="0" fill="hold" nodeType="afterEffect">
                                  <p:stCondLst>
                                    <p:cond delay="0"/>
                                  </p:stCondLst>
                                  <p:childTnLst>
                                    <p:set>
                                      <p:cBhvr>
                                        <p:cTn id="107" dur="1" fill="hold">
                                          <p:stCondLst>
                                            <p:cond delay="0"/>
                                          </p:stCondLst>
                                        </p:cTn>
                                        <p:tgtEl>
                                          <p:spTgt spid="57"/>
                                        </p:tgtEl>
                                        <p:attrNameLst>
                                          <p:attrName>style.visibility</p:attrName>
                                        </p:attrNameLst>
                                      </p:cBhvr>
                                      <p:to>
                                        <p:strVal val="visible"/>
                                      </p:to>
                                    </p:set>
                                    <p:animEffect transition="in" filter="fade">
                                      <p:cBhvr>
                                        <p:cTn id="108" dur="1000"/>
                                        <p:tgtEl>
                                          <p:spTgt spid="57"/>
                                        </p:tgtEl>
                                      </p:cBhvr>
                                    </p:animEffect>
                                    <p:anim calcmode="lin" valueType="num">
                                      <p:cBhvr>
                                        <p:cTn id="109" dur="1000" fill="hold"/>
                                        <p:tgtEl>
                                          <p:spTgt spid="57"/>
                                        </p:tgtEl>
                                        <p:attrNameLst>
                                          <p:attrName>ppt_x</p:attrName>
                                        </p:attrNameLst>
                                      </p:cBhvr>
                                      <p:tavLst>
                                        <p:tav tm="0">
                                          <p:val>
                                            <p:strVal val="#ppt_x"/>
                                          </p:val>
                                        </p:tav>
                                        <p:tav tm="100000">
                                          <p:val>
                                            <p:strVal val="#ppt_x"/>
                                          </p:val>
                                        </p:tav>
                                      </p:tavLst>
                                    </p:anim>
                                    <p:anim calcmode="lin" valueType="num">
                                      <p:cBhvr>
                                        <p:cTn id="110" dur="1000" fill="hold"/>
                                        <p:tgtEl>
                                          <p:spTgt spid="57"/>
                                        </p:tgtEl>
                                        <p:attrNameLst>
                                          <p:attrName>ppt_y</p:attrName>
                                        </p:attrNameLst>
                                      </p:cBhvr>
                                      <p:tavLst>
                                        <p:tav tm="0">
                                          <p:val>
                                            <p:strVal val="#ppt_y+.1"/>
                                          </p:val>
                                        </p:tav>
                                        <p:tav tm="100000">
                                          <p:val>
                                            <p:strVal val="#ppt_y"/>
                                          </p:val>
                                        </p:tav>
                                      </p:tavLst>
                                    </p:anim>
                                  </p:childTnLst>
                                </p:cTn>
                              </p:par>
                            </p:childTnLst>
                          </p:cTn>
                        </p:par>
                        <p:par>
                          <p:cTn id="111" fill="hold">
                            <p:stCondLst>
                              <p:cond delay="15500"/>
                            </p:stCondLst>
                            <p:childTnLst>
                              <p:par>
                                <p:cTn id="112" presetID="42" presetClass="entr" presetSubtype="0" fill="hold" grpId="0" nodeType="afterEffect">
                                  <p:stCondLst>
                                    <p:cond delay="0"/>
                                  </p:stCondLst>
                                  <p:childTnLst>
                                    <p:set>
                                      <p:cBhvr>
                                        <p:cTn id="113" dur="1" fill="hold">
                                          <p:stCondLst>
                                            <p:cond delay="0"/>
                                          </p:stCondLst>
                                        </p:cTn>
                                        <p:tgtEl>
                                          <p:spTgt spid="53"/>
                                        </p:tgtEl>
                                        <p:attrNameLst>
                                          <p:attrName>style.visibility</p:attrName>
                                        </p:attrNameLst>
                                      </p:cBhvr>
                                      <p:to>
                                        <p:strVal val="visible"/>
                                      </p:to>
                                    </p:set>
                                    <p:animEffect transition="in" filter="fade">
                                      <p:cBhvr>
                                        <p:cTn id="114" dur="1000"/>
                                        <p:tgtEl>
                                          <p:spTgt spid="53"/>
                                        </p:tgtEl>
                                      </p:cBhvr>
                                    </p:animEffect>
                                    <p:anim calcmode="lin" valueType="num">
                                      <p:cBhvr>
                                        <p:cTn id="115" dur="1000" fill="hold"/>
                                        <p:tgtEl>
                                          <p:spTgt spid="53"/>
                                        </p:tgtEl>
                                        <p:attrNameLst>
                                          <p:attrName>ppt_x</p:attrName>
                                        </p:attrNameLst>
                                      </p:cBhvr>
                                      <p:tavLst>
                                        <p:tav tm="0">
                                          <p:val>
                                            <p:strVal val="#ppt_x"/>
                                          </p:val>
                                        </p:tav>
                                        <p:tav tm="100000">
                                          <p:val>
                                            <p:strVal val="#ppt_x"/>
                                          </p:val>
                                        </p:tav>
                                      </p:tavLst>
                                    </p:anim>
                                    <p:anim calcmode="lin" valueType="num">
                                      <p:cBhvr>
                                        <p:cTn id="116" dur="100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3" grpId="0">
        <p:bldAsOne/>
      </p:bldGraphic>
      <p:bldP spid="34" grpId="0"/>
      <p:bldP spid="35" grpId="0" animBg="1"/>
      <p:bldP spid="36" grpId="0" animBg="1"/>
      <p:bldP spid="37" grpId="0"/>
      <p:bldP spid="41" grpId="0" animBg="1"/>
      <p:bldP spid="42" grpId="0" animBg="1"/>
      <p:bldP spid="43" grpId="0"/>
      <p:bldP spid="47" grpId="0" animBg="1"/>
      <p:bldP spid="48" grpId="0" animBg="1"/>
      <p:bldP spid="49" grpId="0"/>
      <p:bldP spid="53" grpId="0"/>
      <p:bldP spid="54" grpId="0" animBg="1"/>
      <p:bldP spid="55" grpId="0" animBg="1"/>
      <p:bldP spid="56" grpId="0"/>
      <p:bldP spid="60" grpId="0"/>
      <p:bldP spid="6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文本框 3"/>
          <p:cNvSpPr txBox="1"/>
          <p:nvPr/>
        </p:nvSpPr>
        <p:spPr>
          <a:xfrm>
            <a:off x="467945" y="223807"/>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45" name="矩形 44"/>
          <p:cNvSpPr/>
          <p:nvPr/>
        </p:nvSpPr>
        <p:spPr>
          <a:xfrm>
            <a:off x="710842" y="561035"/>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46" name="Freeform 5"/>
          <p:cNvSpPr>
            <a:spLocks/>
          </p:cNvSpPr>
          <p:nvPr/>
        </p:nvSpPr>
        <p:spPr bwMode="auto">
          <a:xfrm>
            <a:off x="898681" y="1937444"/>
            <a:ext cx="1524265" cy="1632944"/>
          </a:xfrm>
          <a:custGeom>
            <a:avLst/>
            <a:gdLst>
              <a:gd name="T0" fmla="*/ 342 w 683"/>
              <a:gd name="T1" fmla="*/ 0 h 683"/>
              <a:gd name="T2" fmla="*/ 683 w 683"/>
              <a:gd name="T3" fmla="*/ 342 h 683"/>
              <a:gd name="T4" fmla="*/ 683 w 683"/>
              <a:gd name="T5" fmla="*/ 683 h 683"/>
              <a:gd name="T6" fmla="*/ 342 w 683"/>
              <a:gd name="T7" fmla="*/ 683 h 683"/>
              <a:gd name="T8" fmla="*/ 0 w 683"/>
              <a:gd name="T9" fmla="*/ 342 h 683"/>
              <a:gd name="T10" fmla="*/ 0 w 683"/>
              <a:gd name="T11" fmla="*/ 342 h 683"/>
              <a:gd name="T12" fmla="*/ 0 w 683"/>
              <a:gd name="T13" fmla="*/ 0 h 683"/>
              <a:gd name="T14" fmla="*/ 342 w 683"/>
              <a:gd name="T15" fmla="*/ 0 h 6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3" h="683">
                <a:moveTo>
                  <a:pt x="342" y="0"/>
                </a:moveTo>
                <a:cubicBezTo>
                  <a:pt x="530" y="0"/>
                  <a:pt x="683" y="153"/>
                  <a:pt x="683" y="342"/>
                </a:cubicBezTo>
                <a:cubicBezTo>
                  <a:pt x="683" y="683"/>
                  <a:pt x="683" y="683"/>
                  <a:pt x="683" y="683"/>
                </a:cubicBezTo>
                <a:cubicBezTo>
                  <a:pt x="342" y="683"/>
                  <a:pt x="342" y="683"/>
                  <a:pt x="342" y="683"/>
                </a:cubicBezTo>
                <a:cubicBezTo>
                  <a:pt x="153" y="683"/>
                  <a:pt x="0" y="530"/>
                  <a:pt x="0" y="342"/>
                </a:cubicBezTo>
                <a:cubicBezTo>
                  <a:pt x="0" y="342"/>
                  <a:pt x="0" y="342"/>
                  <a:pt x="0" y="342"/>
                </a:cubicBezTo>
                <a:cubicBezTo>
                  <a:pt x="0" y="0"/>
                  <a:pt x="0" y="0"/>
                  <a:pt x="0" y="0"/>
                </a:cubicBezTo>
                <a:lnTo>
                  <a:pt x="342" y="0"/>
                </a:lnTo>
                <a:close/>
              </a:path>
            </a:pathLst>
          </a:custGeom>
          <a:solidFill>
            <a:srgbClr val="FFFFFF"/>
          </a:solidFill>
          <a:ln>
            <a:noFill/>
          </a:ln>
          <a:effectLst>
            <a:outerShdw blurRad="381000" dist="419100" dir="7500000" algn="ctr" rotWithShape="0">
              <a:srgbClr val="000000">
                <a:alpha val="61000"/>
              </a:srgbClr>
            </a:outerShdw>
          </a:effec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47" name="Freeform 5"/>
          <p:cNvSpPr>
            <a:spLocks/>
          </p:cNvSpPr>
          <p:nvPr/>
        </p:nvSpPr>
        <p:spPr bwMode="auto">
          <a:xfrm>
            <a:off x="2872603" y="1937444"/>
            <a:ext cx="1524265" cy="1632944"/>
          </a:xfrm>
          <a:custGeom>
            <a:avLst/>
            <a:gdLst>
              <a:gd name="T0" fmla="*/ 342 w 683"/>
              <a:gd name="T1" fmla="*/ 0 h 683"/>
              <a:gd name="T2" fmla="*/ 683 w 683"/>
              <a:gd name="T3" fmla="*/ 342 h 683"/>
              <a:gd name="T4" fmla="*/ 683 w 683"/>
              <a:gd name="T5" fmla="*/ 683 h 683"/>
              <a:gd name="T6" fmla="*/ 342 w 683"/>
              <a:gd name="T7" fmla="*/ 683 h 683"/>
              <a:gd name="T8" fmla="*/ 0 w 683"/>
              <a:gd name="T9" fmla="*/ 342 h 683"/>
              <a:gd name="T10" fmla="*/ 0 w 683"/>
              <a:gd name="T11" fmla="*/ 342 h 683"/>
              <a:gd name="T12" fmla="*/ 0 w 683"/>
              <a:gd name="T13" fmla="*/ 0 h 683"/>
              <a:gd name="T14" fmla="*/ 342 w 683"/>
              <a:gd name="T15" fmla="*/ 0 h 6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3" h="683">
                <a:moveTo>
                  <a:pt x="342" y="0"/>
                </a:moveTo>
                <a:cubicBezTo>
                  <a:pt x="530" y="0"/>
                  <a:pt x="683" y="153"/>
                  <a:pt x="683" y="342"/>
                </a:cubicBezTo>
                <a:cubicBezTo>
                  <a:pt x="683" y="683"/>
                  <a:pt x="683" y="683"/>
                  <a:pt x="683" y="683"/>
                </a:cubicBezTo>
                <a:cubicBezTo>
                  <a:pt x="342" y="683"/>
                  <a:pt x="342" y="683"/>
                  <a:pt x="342" y="683"/>
                </a:cubicBezTo>
                <a:cubicBezTo>
                  <a:pt x="153" y="683"/>
                  <a:pt x="0" y="530"/>
                  <a:pt x="0" y="342"/>
                </a:cubicBezTo>
                <a:cubicBezTo>
                  <a:pt x="0" y="342"/>
                  <a:pt x="0" y="342"/>
                  <a:pt x="0" y="342"/>
                </a:cubicBezTo>
                <a:cubicBezTo>
                  <a:pt x="0" y="0"/>
                  <a:pt x="0" y="0"/>
                  <a:pt x="0" y="0"/>
                </a:cubicBezTo>
                <a:lnTo>
                  <a:pt x="342" y="0"/>
                </a:lnTo>
                <a:close/>
              </a:path>
            </a:pathLst>
          </a:custGeom>
          <a:solidFill>
            <a:srgbClr val="FFFFFF"/>
          </a:solidFill>
          <a:ln>
            <a:noFill/>
          </a:ln>
          <a:effectLst>
            <a:outerShdw blurRad="381000" dist="419100" dir="7500000" algn="ctr" rotWithShape="0">
              <a:srgbClr val="000000">
                <a:alpha val="61000"/>
              </a:srgbClr>
            </a:outerShdw>
          </a:effec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48" name="Freeform 5"/>
          <p:cNvSpPr>
            <a:spLocks/>
          </p:cNvSpPr>
          <p:nvPr/>
        </p:nvSpPr>
        <p:spPr bwMode="auto">
          <a:xfrm>
            <a:off x="4846526" y="1937444"/>
            <a:ext cx="1524265" cy="1632944"/>
          </a:xfrm>
          <a:custGeom>
            <a:avLst/>
            <a:gdLst>
              <a:gd name="T0" fmla="*/ 342 w 683"/>
              <a:gd name="T1" fmla="*/ 0 h 683"/>
              <a:gd name="T2" fmla="*/ 683 w 683"/>
              <a:gd name="T3" fmla="*/ 342 h 683"/>
              <a:gd name="T4" fmla="*/ 683 w 683"/>
              <a:gd name="T5" fmla="*/ 683 h 683"/>
              <a:gd name="T6" fmla="*/ 342 w 683"/>
              <a:gd name="T7" fmla="*/ 683 h 683"/>
              <a:gd name="T8" fmla="*/ 0 w 683"/>
              <a:gd name="T9" fmla="*/ 342 h 683"/>
              <a:gd name="T10" fmla="*/ 0 w 683"/>
              <a:gd name="T11" fmla="*/ 342 h 683"/>
              <a:gd name="T12" fmla="*/ 0 w 683"/>
              <a:gd name="T13" fmla="*/ 0 h 683"/>
              <a:gd name="T14" fmla="*/ 342 w 683"/>
              <a:gd name="T15" fmla="*/ 0 h 6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3" h="683">
                <a:moveTo>
                  <a:pt x="342" y="0"/>
                </a:moveTo>
                <a:cubicBezTo>
                  <a:pt x="530" y="0"/>
                  <a:pt x="683" y="153"/>
                  <a:pt x="683" y="342"/>
                </a:cubicBezTo>
                <a:cubicBezTo>
                  <a:pt x="683" y="683"/>
                  <a:pt x="683" y="683"/>
                  <a:pt x="683" y="683"/>
                </a:cubicBezTo>
                <a:cubicBezTo>
                  <a:pt x="342" y="683"/>
                  <a:pt x="342" y="683"/>
                  <a:pt x="342" y="683"/>
                </a:cubicBezTo>
                <a:cubicBezTo>
                  <a:pt x="153" y="683"/>
                  <a:pt x="0" y="530"/>
                  <a:pt x="0" y="342"/>
                </a:cubicBezTo>
                <a:cubicBezTo>
                  <a:pt x="0" y="342"/>
                  <a:pt x="0" y="342"/>
                  <a:pt x="0" y="342"/>
                </a:cubicBezTo>
                <a:cubicBezTo>
                  <a:pt x="0" y="0"/>
                  <a:pt x="0" y="0"/>
                  <a:pt x="0" y="0"/>
                </a:cubicBezTo>
                <a:lnTo>
                  <a:pt x="342" y="0"/>
                </a:lnTo>
                <a:close/>
              </a:path>
            </a:pathLst>
          </a:custGeom>
          <a:solidFill>
            <a:srgbClr val="FFFFFF"/>
          </a:solidFill>
          <a:ln>
            <a:noFill/>
          </a:ln>
          <a:effectLst>
            <a:outerShdw blurRad="381000" dist="419100" dir="7500000" algn="ctr" rotWithShape="0">
              <a:srgbClr val="000000">
                <a:alpha val="61000"/>
              </a:srgbClr>
            </a:outerShdw>
          </a:effec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49" name="Freeform 5"/>
          <p:cNvSpPr>
            <a:spLocks/>
          </p:cNvSpPr>
          <p:nvPr/>
        </p:nvSpPr>
        <p:spPr bwMode="auto">
          <a:xfrm>
            <a:off x="6820449" y="1937444"/>
            <a:ext cx="1524265" cy="1632944"/>
          </a:xfrm>
          <a:custGeom>
            <a:avLst/>
            <a:gdLst>
              <a:gd name="T0" fmla="*/ 342 w 683"/>
              <a:gd name="T1" fmla="*/ 0 h 683"/>
              <a:gd name="T2" fmla="*/ 683 w 683"/>
              <a:gd name="T3" fmla="*/ 342 h 683"/>
              <a:gd name="T4" fmla="*/ 683 w 683"/>
              <a:gd name="T5" fmla="*/ 683 h 683"/>
              <a:gd name="T6" fmla="*/ 342 w 683"/>
              <a:gd name="T7" fmla="*/ 683 h 683"/>
              <a:gd name="T8" fmla="*/ 0 w 683"/>
              <a:gd name="T9" fmla="*/ 342 h 683"/>
              <a:gd name="T10" fmla="*/ 0 w 683"/>
              <a:gd name="T11" fmla="*/ 342 h 683"/>
              <a:gd name="T12" fmla="*/ 0 w 683"/>
              <a:gd name="T13" fmla="*/ 0 h 683"/>
              <a:gd name="T14" fmla="*/ 342 w 683"/>
              <a:gd name="T15" fmla="*/ 0 h 6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3" h="683">
                <a:moveTo>
                  <a:pt x="342" y="0"/>
                </a:moveTo>
                <a:cubicBezTo>
                  <a:pt x="530" y="0"/>
                  <a:pt x="683" y="153"/>
                  <a:pt x="683" y="342"/>
                </a:cubicBezTo>
                <a:cubicBezTo>
                  <a:pt x="683" y="683"/>
                  <a:pt x="683" y="683"/>
                  <a:pt x="683" y="683"/>
                </a:cubicBezTo>
                <a:cubicBezTo>
                  <a:pt x="342" y="683"/>
                  <a:pt x="342" y="683"/>
                  <a:pt x="342" y="683"/>
                </a:cubicBezTo>
                <a:cubicBezTo>
                  <a:pt x="153" y="683"/>
                  <a:pt x="0" y="530"/>
                  <a:pt x="0" y="342"/>
                </a:cubicBezTo>
                <a:cubicBezTo>
                  <a:pt x="0" y="342"/>
                  <a:pt x="0" y="342"/>
                  <a:pt x="0" y="342"/>
                </a:cubicBezTo>
                <a:cubicBezTo>
                  <a:pt x="0" y="0"/>
                  <a:pt x="0" y="0"/>
                  <a:pt x="0" y="0"/>
                </a:cubicBezTo>
                <a:lnTo>
                  <a:pt x="342" y="0"/>
                </a:lnTo>
                <a:close/>
              </a:path>
            </a:pathLst>
          </a:custGeom>
          <a:solidFill>
            <a:srgbClr val="FFFFFF"/>
          </a:solidFill>
          <a:ln>
            <a:noFill/>
          </a:ln>
          <a:effectLst>
            <a:outerShdw blurRad="381000" dist="419100" dir="7500000" algn="ctr" rotWithShape="0">
              <a:srgbClr val="000000">
                <a:alpha val="61000"/>
              </a:srgbClr>
            </a:outerShdw>
          </a:effec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nvGrpSpPr>
          <p:cNvPr id="50" name="组合 49"/>
          <p:cNvGrpSpPr/>
          <p:nvPr/>
        </p:nvGrpSpPr>
        <p:grpSpPr>
          <a:xfrm>
            <a:off x="1068405" y="2123528"/>
            <a:ext cx="1214936" cy="1084133"/>
            <a:chOff x="1068219" y="2029639"/>
            <a:chExt cx="1214726" cy="1012859"/>
          </a:xfrm>
        </p:grpSpPr>
        <p:sp>
          <p:nvSpPr>
            <p:cNvPr id="51" name="文本框 15"/>
            <p:cNvSpPr txBox="1"/>
            <p:nvPr/>
          </p:nvSpPr>
          <p:spPr>
            <a:xfrm>
              <a:off x="1068219" y="2029639"/>
              <a:ext cx="1114216" cy="503199"/>
            </a:xfrm>
            <a:prstGeom prst="rect">
              <a:avLst/>
            </a:prstGeom>
            <a:noFill/>
          </p:spPr>
          <p:txBody>
            <a:bodyPr wrap="none" rtlCol="0">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2900" b="1" i="0" u="none" strike="noStrike" kern="0" cap="none" spc="0" normalizeH="0" baseline="0" noProof="0" dirty="0" smtClean="0">
                  <a:ln w="38100">
                    <a:noFill/>
                  </a:ln>
                  <a:solidFill>
                    <a:srgbClr val="000000">
                      <a:lumMod val="75000"/>
                      <a:lumOff val="25000"/>
                    </a:srgbClr>
                  </a:solidFill>
                  <a:effectLst/>
                  <a:uLnTx/>
                  <a:uFillTx/>
                  <a:latin typeface="Arial" panose="020B0604020202020204" pitchFamily="34" charset="0"/>
                  <a:ea typeface="微软雅黑"/>
                  <a:cs typeface="Arial" panose="020B0604020202020204" pitchFamily="34" charset="0"/>
                </a:rPr>
                <a:t>1,754</a:t>
              </a:r>
              <a:endParaRPr kumimoji="0" lang="zh-CN" altLang="en-US" sz="2900" b="1" i="0" u="none" strike="noStrike" kern="0" cap="none" spc="0" normalizeH="0" baseline="0" noProof="0" dirty="0" smtClean="0">
                <a:ln w="38100">
                  <a:noFill/>
                </a:ln>
                <a:solidFill>
                  <a:srgbClr val="000000">
                    <a:lumMod val="75000"/>
                    <a:lumOff val="25000"/>
                  </a:srgbClr>
                </a:solidFill>
                <a:effectLst/>
                <a:uLnTx/>
                <a:uFillTx/>
                <a:latin typeface="Arial" panose="020B0604020202020204" pitchFamily="34" charset="0"/>
                <a:ea typeface="微软雅黑"/>
                <a:cs typeface="Arial" panose="020B0604020202020204" pitchFamily="34" charset="0"/>
              </a:endParaRPr>
            </a:p>
          </p:txBody>
        </p:sp>
        <p:sp>
          <p:nvSpPr>
            <p:cNvPr id="52" name="任意多边形 51"/>
            <p:cNvSpPr/>
            <p:nvPr/>
          </p:nvSpPr>
          <p:spPr>
            <a:xfrm>
              <a:off x="1127760" y="256032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cap="flat" cmpd="sng" algn="ctr">
              <a:solidFill>
                <a:srgbClr val="000000">
                  <a:lumMod val="75000"/>
                  <a:lumOff val="25000"/>
                </a:srgbClr>
              </a:solid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53" name="组合 52"/>
            <p:cNvGrpSpPr/>
            <p:nvPr/>
          </p:nvGrpSpPr>
          <p:grpSpPr>
            <a:xfrm>
              <a:off x="1093466" y="2614931"/>
              <a:ext cx="1189479" cy="427567"/>
              <a:chOff x="5511161" y="1430021"/>
              <a:chExt cx="1189479" cy="427567"/>
            </a:xfrm>
          </p:grpSpPr>
          <p:sp>
            <p:nvSpPr>
              <p:cNvPr id="54" name="矩形 53"/>
              <p:cNvSpPr/>
              <p:nvPr/>
            </p:nvSpPr>
            <p:spPr>
              <a:xfrm>
                <a:off x="5511161" y="1430021"/>
                <a:ext cx="1189479" cy="287543"/>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14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TEXT HERE</a:t>
                </a:r>
                <a:endParaRPr kumimoji="0" lang="zh-CN" altLang="en-US" sz="41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sp>
            <p:nvSpPr>
              <p:cNvPr id="55" name="矩形 54"/>
              <p:cNvSpPr/>
              <p:nvPr/>
            </p:nvSpPr>
            <p:spPr>
              <a:xfrm>
                <a:off x="5531489" y="1656308"/>
                <a:ext cx="1147872" cy="201280"/>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8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a:t>
                </a:r>
                <a:endParaRPr kumimoji="0" lang="zh-CN" altLang="en-US" sz="18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grpSp>
      </p:grpSp>
      <p:grpSp>
        <p:nvGrpSpPr>
          <p:cNvPr id="56" name="组合 55"/>
          <p:cNvGrpSpPr/>
          <p:nvPr/>
        </p:nvGrpSpPr>
        <p:grpSpPr>
          <a:xfrm>
            <a:off x="3019464" y="2123528"/>
            <a:ext cx="1214936" cy="1084133"/>
            <a:chOff x="1068219" y="2029639"/>
            <a:chExt cx="1214726" cy="1012859"/>
          </a:xfrm>
        </p:grpSpPr>
        <p:sp>
          <p:nvSpPr>
            <p:cNvPr id="57" name="文本框 21"/>
            <p:cNvSpPr txBox="1"/>
            <p:nvPr/>
          </p:nvSpPr>
          <p:spPr>
            <a:xfrm>
              <a:off x="1068219" y="2029639"/>
              <a:ext cx="1114216" cy="503199"/>
            </a:xfrm>
            <a:prstGeom prst="rect">
              <a:avLst/>
            </a:prstGeom>
            <a:noFill/>
          </p:spPr>
          <p:txBody>
            <a:bodyPr wrap="none" rtlCol="0">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2900" b="1" i="0" u="none" strike="noStrike" kern="0" cap="none" spc="0" normalizeH="0" baseline="0" noProof="0" dirty="0" smtClean="0">
                  <a:ln w="38100">
                    <a:noFill/>
                  </a:ln>
                  <a:solidFill>
                    <a:srgbClr val="000000">
                      <a:lumMod val="75000"/>
                      <a:lumOff val="25000"/>
                    </a:srgbClr>
                  </a:solidFill>
                  <a:effectLst/>
                  <a:uLnTx/>
                  <a:uFillTx/>
                  <a:latin typeface="Arial" panose="020B0604020202020204" pitchFamily="34" charset="0"/>
                  <a:ea typeface="微软雅黑"/>
                  <a:cs typeface="Arial" panose="020B0604020202020204" pitchFamily="34" charset="0"/>
                </a:rPr>
                <a:t>2,784</a:t>
              </a:r>
              <a:endParaRPr kumimoji="0" lang="zh-CN" altLang="en-US" sz="2900" b="1" i="0" u="none" strike="noStrike" kern="0" cap="none" spc="0" normalizeH="0" baseline="0" noProof="0" dirty="0" smtClean="0">
                <a:ln w="38100">
                  <a:noFill/>
                </a:ln>
                <a:solidFill>
                  <a:srgbClr val="000000">
                    <a:lumMod val="75000"/>
                    <a:lumOff val="25000"/>
                  </a:srgbClr>
                </a:solidFill>
                <a:effectLst/>
                <a:uLnTx/>
                <a:uFillTx/>
                <a:latin typeface="Arial" panose="020B0604020202020204" pitchFamily="34" charset="0"/>
                <a:ea typeface="微软雅黑"/>
                <a:cs typeface="Arial" panose="020B0604020202020204" pitchFamily="34" charset="0"/>
              </a:endParaRPr>
            </a:p>
          </p:txBody>
        </p:sp>
        <p:sp>
          <p:nvSpPr>
            <p:cNvPr id="58" name="任意多边形 57"/>
            <p:cNvSpPr/>
            <p:nvPr/>
          </p:nvSpPr>
          <p:spPr>
            <a:xfrm>
              <a:off x="1127760" y="256032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cap="flat" cmpd="sng" algn="ctr">
              <a:solidFill>
                <a:srgbClr val="000000">
                  <a:lumMod val="75000"/>
                  <a:lumOff val="25000"/>
                </a:srgbClr>
              </a:solid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59" name="组合 58"/>
            <p:cNvGrpSpPr/>
            <p:nvPr/>
          </p:nvGrpSpPr>
          <p:grpSpPr>
            <a:xfrm>
              <a:off x="1093466" y="2614931"/>
              <a:ext cx="1189479" cy="427567"/>
              <a:chOff x="5511161" y="1430021"/>
              <a:chExt cx="1189479" cy="427567"/>
            </a:xfrm>
          </p:grpSpPr>
          <p:sp>
            <p:nvSpPr>
              <p:cNvPr id="60" name="矩形 59"/>
              <p:cNvSpPr/>
              <p:nvPr/>
            </p:nvSpPr>
            <p:spPr>
              <a:xfrm>
                <a:off x="5511161" y="1430021"/>
                <a:ext cx="1189479" cy="287543"/>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14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TEXT HERE</a:t>
                </a:r>
                <a:endParaRPr kumimoji="0" lang="zh-CN" altLang="en-US" sz="41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sp>
            <p:nvSpPr>
              <p:cNvPr id="61" name="矩形 60"/>
              <p:cNvSpPr/>
              <p:nvPr/>
            </p:nvSpPr>
            <p:spPr>
              <a:xfrm>
                <a:off x="5531489" y="1656308"/>
                <a:ext cx="1147872" cy="201280"/>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8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a:t>
                </a:r>
                <a:endParaRPr kumimoji="0" lang="zh-CN" altLang="en-US" sz="18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grpSp>
      </p:grpSp>
      <p:grpSp>
        <p:nvGrpSpPr>
          <p:cNvPr id="62" name="组合 61"/>
          <p:cNvGrpSpPr/>
          <p:nvPr/>
        </p:nvGrpSpPr>
        <p:grpSpPr>
          <a:xfrm>
            <a:off x="5016251" y="2123528"/>
            <a:ext cx="1214936" cy="1084133"/>
            <a:chOff x="1068219" y="2029639"/>
            <a:chExt cx="1214726" cy="1012859"/>
          </a:xfrm>
        </p:grpSpPr>
        <p:sp>
          <p:nvSpPr>
            <p:cNvPr id="63" name="文本框 27"/>
            <p:cNvSpPr txBox="1"/>
            <p:nvPr/>
          </p:nvSpPr>
          <p:spPr>
            <a:xfrm>
              <a:off x="1068219" y="2029639"/>
              <a:ext cx="1114216" cy="503199"/>
            </a:xfrm>
            <a:prstGeom prst="rect">
              <a:avLst/>
            </a:prstGeom>
            <a:noFill/>
          </p:spPr>
          <p:txBody>
            <a:bodyPr wrap="none" rtlCol="0">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2900" b="1" i="0" u="none" strike="noStrike" kern="0" cap="none" spc="0" normalizeH="0" baseline="0" noProof="0" dirty="0" smtClean="0">
                  <a:ln w="38100">
                    <a:noFill/>
                  </a:ln>
                  <a:solidFill>
                    <a:srgbClr val="000000">
                      <a:lumMod val="75000"/>
                      <a:lumOff val="25000"/>
                    </a:srgbClr>
                  </a:solidFill>
                  <a:effectLst/>
                  <a:uLnTx/>
                  <a:uFillTx/>
                  <a:latin typeface="Arial" panose="020B0604020202020204" pitchFamily="34" charset="0"/>
                  <a:ea typeface="微软雅黑"/>
                  <a:cs typeface="Arial" panose="020B0604020202020204" pitchFamily="34" charset="0"/>
                </a:rPr>
                <a:t>6,754</a:t>
              </a:r>
              <a:endParaRPr kumimoji="0" lang="zh-CN" altLang="en-US" sz="2900" b="1" i="0" u="none" strike="noStrike" kern="0" cap="none" spc="0" normalizeH="0" baseline="0" noProof="0" dirty="0" smtClean="0">
                <a:ln w="38100">
                  <a:noFill/>
                </a:ln>
                <a:solidFill>
                  <a:srgbClr val="000000">
                    <a:lumMod val="75000"/>
                    <a:lumOff val="25000"/>
                  </a:srgbClr>
                </a:solidFill>
                <a:effectLst/>
                <a:uLnTx/>
                <a:uFillTx/>
                <a:latin typeface="Arial" panose="020B0604020202020204" pitchFamily="34" charset="0"/>
                <a:ea typeface="微软雅黑"/>
                <a:cs typeface="Arial" panose="020B0604020202020204" pitchFamily="34" charset="0"/>
              </a:endParaRPr>
            </a:p>
          </p:txBody>
        </p:sp>
        <p:sp>
          <p:nvSpPr>
            <p:cNvPr id="64" name="任意多边形 63"/>
            <p:cNvSpPr/>
            <p:nvPr/>
          </p:nvSpPr>
          <p:spPr>
            <a:xfrm>
              <a:off x="1127760" y="256032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cap="flat" cmpd="sng" algn="ctr">
              <a:solidFill>
                <a:srgbClr val="000000">
                  <a:lumMod val="75000"/>
                  <a:lumOff val="25000"/>
                </a:srgbClr>
              </a:solid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65" name="组合 64"/>
            <p:cNvGrpSpPr/>
            <p:nvPr/>
          </p:nvGrpSpPr>
          <p:grpSpPr>
            <a:xfrm>
              <a:off x="1093466" y="2614931"/>
              <a:ext cx="1189479" cy="427567"/>
              <a:chOff x="5511161" y="1430021"/>
              <a:chExt cx="1189479" cy="427567"/>
            </a:xfrm>
          </p:grpSpPr>
          <p:sp>
            <p:nvSpPr>
              <p:cNvPr id="66" name="矩形 65"/>
              <p:cNvSpPr/>
              <p:nvPr/>
            </p:nvSpPr>
            <p:spPr>
              <a:xfrm>
                <a:off x="5511161" y="1430021"/>
                <a:ext cx="1189479" cy="287543"/>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14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TEXT HERE</a:t>
                </a:r>
                <a:endParaRPr kumimoji="0" lang="zh-CN" altLang="en-US" sz="41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sp>
            <p:nvSpPr>
              <p:cNvPr id="67" name="矩形 66"/>
              <p:cNvSpPr/>
              <p:nvPr/>
            </p:nvSpPr>
            <p:spPr>
              <a:xfrm>
                <a:off x="5531489" y="1656308"/>
                <a:ext cx="1147872" cy="201280"/>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8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a:t>
                </a:r>
                <a:endParaRPr kumimoji="0" lang="zh-CN" altLang="en-US" sz="18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grpSp>
      </p:grpSp>
      <p:grpSp>
        <p:nvGrpSpPr>
          <p:cNvPr id="68" name="组合 67"/>
          <p:cNvGrpSpPr/>
          <p:nvPr/>
        </p:nvGrpSpPr>
        <p:grpSpPr>
          <a:xfrm>
            <a:off x="7005416" y="2123528"/>
            <a:ext cx="1214936" cy="1084133"/>
            <a:chOff x="1068219" y="2029639"/>
            <a:chExt cx="1214726" cy="1012859"/>
          </a:xfrm>
          <a:effectLst>
            <a:outerShdw dist="50800" sx="1000" sy="1000" algn="ctr" rotWithShape="0">
              <a:srgbClr val="000000"/>
            </a:outerShdw>
          </a:effectLst>
        </p:grpSpPr>
        <p:sp>
          <p:nvSpPr>
            <p:cNvPr id="69" name="文本框 33"/>
            <p:cNvSpPr txBox="1"/>
            <p:nvPr/>
          </p:nvSpPr>
          <p:spPr>
            <a:xfrm>
              <a:off x="1068219" y="2029639"/>
              <a:ext cx="1114216" cy="503199"/>
            </a:xfrm>
            <a:prstGeom prst="rect">
              <a:avLst/>
            </a:prstGeom>
            <a:noFill/>
          </p:spPr>
          <p:txBody>
            <a:bodyPr wrap="none" rtlCol="0">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2900" b="1" i="0" u="none" strike="noStrike" kern="0" cap="none" spc="0" normalizeH="0" baseline="0" noProof="0" dirty="0" smtClean="0">
                  <a:ln w="38100">
                    <a:noFill/>
                  </a:ln>
                  <a:solidFill>
                    <a:srgbClr val="000000">
                      <a:lumMod val="75000"/>
                      <a:lumOff val="25000"/>
                    </a:srgbClr>
                  </a:solidFill>
                  <a:effectLst/>
                  <a:uLnTx/>
                  <a:uFillTx/>
                  <a:latin typeface="Arial" panose="020B0604020202020204" pitchFamily="34" charset="0"/>
                  <a:ea typeface="微软雅黑"/>
                  <a:cs typeface="Arial" panose="020B0604020202020204" pitchFamily="34" charset="0"/>
                </a:rPr>
                <a:t>4,766</a:t>
              </a:r>
              <a:endParaRPr kumimoji="0" lang="zh-CN" altLang="en-US" sz="2900" b="1" i="0" u="none" strike="noStrike" kern="0" cap="none" spc="0" normalizeH="0" baseline="0" noProof="0" dirty="0" smtClean="0">
                <a:ln w="38100">
                  <a:noFill/>
                </a:ln>
                <a:solidFill>
                  <a:srgbClr val="000000">
                    <a:lumMod val="75000"/>
                    <a:lumOff val="25000"/>
                  </a:srgbClr>
                </a:solidFill>
                <a:effectLst/>
                <a:uLnTx/>
                <a:uFillTx/>
                <a:latin typeface="Arial" panose="020B0604020202020204" pitchFamily="34" charset="0"/>
                <a:ea typeface="微软雅黑"/>
                <a:cs typeface="Arial" panose="020B0604020202020204" pitchFamily="34" charset="0"/>
              </a:endParaRPr>
            </a:p>
          </p:txBody>
        </p:sp>
        <p:sp>
          <p:nvSpPr>
            <p:cNvPr id="70" name="任意多边形 69"/>
            <p:cNvSpPr/>
            <p:nvPr/>
          </p:nvSpPr>
          <p:spPr>
            <a:xfrm>
              <a:off x="1127760" y="256032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cap="flat" cmpd="sng" algn="ctr">
              <a:solidFill>
                <a:srgbClr val="000000">
                  <a:lumMod val="75000"/>
                  <a:lumOff val="25000"/>
                </a:srgbClr>
              </a:solid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71" name="组合 70"/>
            <p:cNvGrpSpPr/>
            <p:nvPr/>
          </p:nvGrpSpPr>
          <p:grpSpPr>
            <a:xfrm>
              <a:off x="1093466" y="2614931"/>
              <a:ext cx="1189479" cy="427567"/>
              <a:chOff x="5511161" y="1430021"/>
              <a:chExt cx="1189479" cy="427567"/>
            </a:xfrm>
          </p:grpSpPr>
          <p:sp>
            <p:nvSpPr>
              <p:cNvPr id="72" name="矩形 71"/>
              <p:cNvSpPr/>
              <p:nvPr/>
            </p:nvSpPr>
            <p:spPr>
              <a:xfrm>
                <a:off x="5511161" y="1430021"/>
                <a:ext cx="1189479" cy="287543"/>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14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TEXT HERE</a:t>
                </a:r>
                <a:endParaRPr kumimoji="0" lang="zh-CN" altLang="en-US" sz="41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sp>
            <p:nvSpPr>
              <p:cNvPr id="73" name="矩形 72"/>
              <p:cNvSpPr/>
              <p:nvPr/>
            </p:nvSpPr>
            <p:spPr>
              <a:xfrm>
                <a:off x="5531489" y="1656308"/>
                <a:ext cx="1147872" cy="201280"/>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8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a:t>
                </a:r>
                <a:endParaRPr kumimoji="0" lang="zh-CN" altLang="en-US" sz="18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grpSp>
      </p:grpSp>
      <p:grpSp>
        <p:nvGrpSpPr>
          <p:cNvPr id="74" name="组合 73"/>
          <p:cNvGrpSpPr/>
          <p:nvPr/>
        </p:nvGrpSpPr>
        <p:grpSpPr>
          <a:xfrm>
            <a:off x="1004367" y="3857206"/>
            <a:ext cx="1696123" cy="758149"/>
            <a:chOff x="1964947" y="597930"/>
            <a:chExt cx="1695828" cy="708306"/>
          </a:xfrm>
          <a:effectLst>
            <a:outerShdw blurRad="241300" dist="127000" dir="5400000" algn="ctr" rotWithShape="0">
              <a:srgbClr val="000000">
                <a:alpha val="88000"/>
              </a:srgbClr>
            </a:outerShdw>
          </a:effectLst>
        </p:grpSpPr>
        <p:sp>
          <p:nvSpPr>
            <p:cNvPr id="75" name="文本框 39"/>
            <p:cNvSpPr txBox="1"/>
            <p:nvPr/>
          </p:nvSpPr>
          <p:spPr bwMode="auto">
            <a:xfrm>
              <a:off x="1964947" y="788660"/>
              <a:ext cx="1695828" cy="517576"/>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defTabSz="937542" eaLnBrk="1" fontAlgn="auto" latinLnBrk="0" hangingPunct="1">
                <a:lnSpc>
                  <a:spcPts val="1200"/>
                </a:lnSpc>
                <a:spcBef>
                  <a:spcPts val="0"/>
                </a:spcBef>
                <a:spcAft>
                  <a:spcPts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6" name="文本框 24"/>
            <p:cNvSpPr txBox="1">
              <a:spLocks noChangeArrowheads="1"/>
            </p:cNvSpPr>
            <p:nvPr/>
          </p:nvSpPr>
          <p:spPr bwMode="auto">
            <a:xfrm>
              <a:off x="1969162" y="597930"/>
              <a:ext cx="1456289" cy="230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77" name="组合 76"/>
          <p:cNvGrpSpPr/>
          <p:nvPr/>
        </p:nvGrpSpPr>
        <p:grpSpPr>
          <a:xfrm>
            <a:off x="3031639" y="3857206"/>
            <a:ext cx="1696123" cy="758149"/>
            <a:chOff x="1964947" y="597930"/>
            <a:chExt cx="1695828" cy="708306"/>
          </a:xfrm>
          <a:effectLst>
            <a:outerShdw blurRad="241300" dist="127000" dir="5400000" algn="ctr" rotWithShape="0">
              <a:srgbClr val="000000">
                <a:alpha val="88000"/>
              </a:srgbClr>
            </a:outerShdw>
          </a:effectLst>
        </p:grpSpPr>
        <p:sp>
          <p:nvSpPr>
            <p:cNvPr id="78" name="文本框 42"/>
            <p:cNvSpPr txBox="1"/>
            <p:nvPr/>
          </p:nvSpPr>
          <p:spPr bwMode="auto">
            <a:xfrm>
              <a:off x="1964947" y="788660"/>
              <a:ext cx="1695828" cy="517576"/>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defTabSz="937542" eaLnBrk="1" fontAlgn="auto" latinLnBrk="0" hangingPunct="1">
                <a:lnSpc>
                  <a:spcPts val="1200"/>
                </a:lnSpc>
                <a:spcBef>
                  <a:spcPts val="0"/>
                </a:spcBef>
                <a:spcAft>
                  <a:spcPts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9" name="文本框 24"/>
            <p:cNvSpPr txBox="1">
              <a:spLocks noChangeArrowheads="1"/>
            </p:cNvSpPr>
            <p:nvPr/>
          </p:nvSpPr>
          <p:spPr bwMode="auto">
            <a:xfrm>
              <a:off x="1969162" y="597930"/>
              <a:ext cx="1456289" cy="230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80" name="组合 79"/>
          <p:cNvGrpSpPr/>
          <p:nvPr/>
        </p:nvGrpSpPr>
        <p:grpSpPr>
          <a:xfrm>
            <a:off x="5036047" y="3857206"/>
            <a:ext cx="1696123" cy="758150"/>
            <a:chOff x="1964947" y="597930"/>
            <a:chExt cx="1695828" cy="708307"/>
          </a:xfrm>
          <a:effectLst>
            <a:outerShdw blurRad="241300" dist="127000" dir="5400000" algn="ctr" rotWithShape="0">
              <a:srgbClr val="000000">
                <a:alpha val="88000"/>
              </a:srgbClr>
            </a:outerShdw>
          </a:effectLst>
        </p:grpSpPr>
        <p:sp>
          <p:nvSpPr>
            <p:cNvPr id="81" name="文本框 45"/>
            <p:cNvSpPr txBox="1"/>
            <p:nvPr/>
          </p:nvSpPr>
          <p:spPr bwMode="auto">
            <a:xfrm>
              <a:off x="1964947" y="788661"/>
              <a:ext cx="1695828" cy="517576"/>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defTabSz="937542" eaLnBrk="1" fontAlgn="auto" latinLnBrk="0" hangingPunct="1">
                <a:lnSpc>
                  <a:spcPts val="1200"/>
                </a:lnSpc>
                <a:spcBef>
                  <a:spcPts val="0"/>
                </a:spcBef>
                <a:spcAft>
                  <a:spcPts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82" name="文本框 24"/>
            <p:cNvSpPr txBox="1">
              <a:spLocks noChangeArrowheads="1"/>
            </p:cNvSpPr>
            <p:nvPr/>
          </p:nvSpPr>
          <p:spPr bwMode="auto">
            <a:xfrm>
              <a:off x="1969162" y="597930"/>
              <a:ext cx="1456289" cy="230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83" name="组合 82"/>
          <p:cNvGrpSpPr/>
          <p:nvPr/>
        </p:nvGrpSpPr>
        <p:grpSpPr>
          <a:xfrm>
            <a:off x="7005415" y="3857206"/>
            <a:ext cx="1696123" cy="758149"/>
            <a:chOff x="1964947" y="597930"/>
            <a:chExt cx="1695828" cy="708306"/>
          </a:xfrm>
          <a:effectLst>
            <a:outerShdw blurRad="241300" dist="127000" dir="5400000" algn="ctr" rotWithShape="0">
              <a:srgbClr val="000000">
                <a:alpha val="88000"/>
              </a:srgbClr>
            </a:outerShdw>
          </a:effectLst>
        </p:grpSpPr>
        <p:sp>
          <p:nvSpPr>
            <p:cNvPr id="84" name="文本框 48"/>
            <p:cNvSpPr txBox="1"/>
            <p:nvPr/>
          </p:nvSpPr>
          <p:spPr bwMode="auto">
            <a:xfrm>
              <a:off x="1964947" y="788660"/>
              <a:ext cx="1695828" cy="517576"/>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defTabSz="937542" eaLnBrk="1" fontAlgn="auto" latinLnBrk="0" hangingPunct="1">
                <a:lnSpc>
                  <a:spcPts val="1200"/>
                </a:lnSpc>
                <a:spcBef>
                  <a:spcPts val="0"/>
                </a:spcBef>
                <a:spcAft>
                  <a:spcPts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85" name="文本框 24"/>
            <p:cNvSpPr txBox="1">
              <a:spLocks noChangeArrowheads="1"/>
            </p:cNvSpPr>
            <p:nvPr/>
          </p:nvSpPr>
          <p:spPr bwMode="auto">
            <a:xfrm>
              <a:off x="1969162" y="597930"/>
              <a:ext cx="1456289" cy="230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973996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1000"/>
                                        <p:tgtEl>
                                          <p:spTgt spid="44"/>
                                        </p:tgtEl>
                                      </p:cBhvr>
                                    </p:animEffect>
                                    <p:anim calcmode="lin" valueType="num">
                                      <p:cBhvr>
                                        <p:cTn id="8" dur="1000" fill="hold"/>
                                        <p:tgtEl>
                                          <p:spTgt spid="44"/>
                                        </p:tgtEl>
                                        <p:attrNameLst>
                                          <p:attrName>ppt_x</p:attrName>
                                        </p:attrNameLst>
                                      </p:cBhvr>
                                      <p:tavLst>
                                        <p:tav tm="0">
                                          <p:val>
                                            <p:strVal val="#ppt_x"/>
                                          </p:val>
                                        </p:tav>
                                        <p:tav tm="100000">
                                          <p:val>
                                            <p:strVal val="#ppt_x"/>
                                          </p:val>
                                        </p:tav>
                                      </p:tavLst>
                                    </p:anim>
                                    <p:anim calcmode="lin" valueType="num">
                                      <p:cBhvr>
                                        <p:cTn id="9" dur="1000" fill="hold"/>
                                        <p:tgtEl>
                                          <p:spTgt spid="4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1000"/>
                                        <p:tgtEl>
                                          <p:spTgt spid="45"/>
                                        </p:tgtEl>
                                      </p:cBhvr>
                                    </p:animEffect>
                                    <p:anim calcmode="lin" valueType="num">
                                      <p:cBhvr>
                                        <p:cTn id="13" dur="1000" fill="hold"/>
                                        <p:tgtEl>
                                          <p:spTgt spid="45"/>
                                        </p:tgtEl>
                                        <p:attrNameLst>
                                          <p:attrName>ppt_x</p:attrName>
                                        </p:attrNameLst>
                                      </p:cBhvr>
                                      <p:tavLst>
                                        <p:tav tm="0">
                                          <p:val>
                                            <p:strVal val="#ppt_x"/>
                                          </p:val>
                                        </p:tav>
                                        <p:tav tm="100000">
                                          <p:val>
                                            <p:strVal val="#ppt_x"/>
                                          </p:val>
                                        </p:tav>
                                      </p:tavLst>
                                    </p:anim>
                                    <p:anim calcmode="lin" valueType="num">
                                      <p:cBhvr>
                                        <p:cTn id="14"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fade">
                                      <p:cBhvr>
                                        <p:cTn id="19" dur="1000"/>
                                        <p:tgtEl>
                                          <p:spTgt spid="46"/>
                                        </p:tgtEl>
                                      </p:cBhvr>
                                    </p:animEffect>
                                    <p:anim calcmode="lin" valueType="num">
                                      <p:cBhvr>
                                        <p:cTn id="20" dur="1000" fill="hold"/>
                                        <p:tgtEl>
                                          <p:spTgt spid="46"/>
                                        </p:tgtEl>
                                        <p:attrNameLst>
                                          <p:attrName>ppt_x</p:attrName>
                                        </p:attrNameLst>
                                      </p:cBhvr>
                                      <p:tavLst>
                                        <p:tav tm="0">
                                          <p:val>
                                            <p:strVal val="#ppt_x"/>
                                          </p:val>
                                        </p:tav>
                                        <p:tav tm="100000">
                                          <p:val>
                                            <p:strVal val="#ppt_x"/>
                                          </p:val>
                                        </p:tav>
                                      </p:tavLst>
                                    </p:anim>
                                    <p:anim calcmode="lin" valueType="num">
                                      <p:cBhvr>
                                        <p:cTn id="21" dur="1000" fill="hold"/>
                                        <p:tgtEl>
                                          <p:spTgt spid="46"/>
                                        </p:tgtEl>
                                        <p:attrNameLst>
                                          <p:attrName>ppt_y</p:attrName>
                                        </p:attrNameLst>
                                      </p:cBhvr>
                                      <p:tavLst>
                                        <p:tav tm="0">
                                          <p:val>
                                            <p:strVal val="#ppt_y-.1"/>
                                          </p:val>
                                        </p:tav>
                                        <p:tav tm="100000">
                                          <p:val>
                                            <p:strVal val="#ppt_y"/>
                                          </p:val>
                                        </p:tav>
                                      </p:tavLst>
                                    </p:anim>
                                  </p:childTnLst>
                                </p:cTn>
                              </p:par>
                              <p:par>
                                <p:cTn id="22" presetID="47" presetClass="entr" presetSubtype="0" fill="hold" grpId="0" nodeType="withEffect">
                                  <p:stCondLst>
                                    <p:cond delay="0"/>
                                  </p:stCondLst>
                                  <p:childTnLst>
                                    <p:set>
                                      <p:cBhvr>
                                        <p:cTn id="23" dur="1" fill="hold">
                                          <p:stCondLst>
                                            <p:cond delay="0"/>
                                          </p:stCondLst>
                                        </p:cTn>
                                        <p:tgtEl>
                                          <p:spTgt spid="47"/>
                                        </p:tgtEl>
                                        <p:attrNameLst>
                                          <p:attrName>style.visibility</p:attrName>
                                        </p:attrNameLst>
                                      </p:cBhvr>
                                      <p:to>
                                        <p:strVal val="visible"/>
                                      </p:to>
                                    </p:set>
                                    <p:animEffect transition="in" filter="fade">
                                      <p:cBhvr>
                                        <p:cTn id="24" dur="1000"/>
                                        <p:tgtEl>
                                          <p:spTgt spid="47"/>
                                        </p:tgtEl>
                                      </p:cBhvr>
                                    </p:animEffect>
                                    <p:anim calcmode="lin" valueType="num">
                                      <p:cBhvr>
                                        <p:cTn id="25" dur="1000" fill="hold"/>
                                        <p:tgtEl>
                                          <p:spTgt spid="47"/>
                                        </p:tgtEl>
                                        <p:attrNameLst>
                                          <p:attrName>ppt_x</p:attrName>
                                        </p:attrNameLst>
                                      </p:cBhvr>
                                      <p:tavLst>
                                        <p:tav tm="0">
                                          <p:val>
                                            <p:strVal val="#ppt_x"/>
                                          </p:val>
                                        </p:tav>
                                        <p:tav tm="100000">
                                          <p:val>
                                            <p:strVal val="#ppt_x"/>
                                          </p:val>
                                        </p:tav>
                                      </p:tavLst>
                                    </p:anim>
                                    <p:anim calcmode="lin" valueType="num">
                                      <p:cBhvr>
                                        <p:cTn id="26" dur="1000" fill="hold"/>
                                        <p:tgtEl>
                                          <p:spTgt spid="47"/>
                                        </p:tgtEl>
                                        <p:attrNameLst>
                                          <p:attrName>ppt_y</p:attrName>
                                        </p:attrNameLst>
                                      </p:cBhvr>
                                      <p:tavLst>
                                        <p:tav tm="0">
                                          <p:val>
                                            <p:strVal val="#ppt_y-.1"/>
                                          </p:val>
                                        </p:tav>
                                        <p:tav tm="100000">
                                          <p:val>
                                            <p:strVal val="#ppt_y"/>
                                          </p:val>
                                        </p:tav>
                                      </p:tavLst>
                                    </p:anim>
                                  </p:childTnLst>
                                </p:cTn>
                              </p:par>
                              <p:par>
                                <p:cTn id="27" presetID="47" presetClass="entr" presetSubtype="0" fill="hold" grpId="0" nodeType="withEffect">
                                  <p:stCondLst>
                                    <p:cond delay="0"/>
                                  </p:stCondLst>
                                  <p:childTnLst>
                                    <p:set>
                                      <p:cBhvr>
                                        <p:cTn id="28" dur="1" fill="hold">
                                          <p:stCondLst>
                                            <p:cond delay="0"/>
                                          </p:stCondLst>
                                        </p:cTn>
                                        <p:tgtEl>
                                          <p:spTgt spid="48"/>
                                        </p:tgtEl>
                                        <p:attrNameLst>
                                          <p:attrName>style.visibility</p:attrName>
                                        </p:attrNameLst>
                                      </p:cBhvr>
                                      <p:to>
                                        <p:strVal val="visible"/>
                                      </p:to>
                                    </p:set>
                                    <p:animEffect transition="in" filter="fade">
                                      <p:cBhvr>
                                        <p:cTn id="29" dur="1000"/>
                                        <p:tgtEl>
                                          <p:spTgt spid="48"/>
                                        </p:tgtEl>
                                      </p:cBhvr>
                                    </p:animEffect>
                                    <p:anim calcmode="lin" valueType="num">
                                      <p:cBhvr>
                                        <p:cTn id="30" dur="1000" fill="hold"/>
                                        <p:tgtEl>
                                          <p:spTgt spid="48"/>
                                        </p:tgtEl>
                                        <p:attrNameLst>
                                          <p:attrName>ppt_x</p:attrName>
                                        </p:attrNameLst>
                                      </p:cBhvr>
                                      <p:tavLst>
                                        <p:tav tm="0">
                                          <p:val>
                                            <p:strVal val="#ppt_x"/>
                                          </p:val>
                                        </p:tav>
                                        <p:tav tm="100000">
                                          <p:val>
                                            <p:strVal val="#ppt_x"/>
                                          </p:val>
                                        </p:tav>
                                      </p:tavLst>
                                    </p:anim>
                                    <p:anim calcmode="lin" valueType="num">
                                      <p:cBhvr>
                                        <p:cTn id="31" dur="1000" fill="hold"/>
                                        <p:tgtEl>
                                          <p:spTgt spid="48"/>
                                        </p:tgtEl>
                                        <p:attrNameLst>
                                          <p:attrName>ppt_y</p:attrName>
                                        </p:attrNameLst>
                                      </p:cBhvr>
                                      <p:tavLst>
                                        <p:tav tm="0">
                                          <p:val>
                                            <p:strVal val="#ppt_y-.1"/>
                                          </p:val>
                                        </p:tav>
                                        <p:tav tm="100000">
                                          <p:val>
                                            <p:strVal val="#ppt_y"/>
                                          </p:val>
                                        </p:tav>
                                      </p:tavLst>
                                    </p:anim>
                                  </p:childTnLst>
                                </p:cTn>
                              </p:par>
                              <p:par>
                                <p:cTn id="32" presetID="47" presetClass="entr" presetSubtype="0" fill="hold" grpId="0" nodeType="withEffect">
                                  <p:stCondLst>
                                    <p:cond delay="0"/>
                                  </p:stCondLst>
                                  <p:childTnLst>
                                    <p:set>
                                      <p:cBhvr>
                                        <p:cTn id="33" dur="1" fill="hold">
                                          <p:stCondLst>
                                            <p:cond delay="0"/>
                                          </p:stCondLst>
                                        </p:cTn>
                                        <p:tgtEl>
                                          <p:spTgt spid="49"/>
                                        </p:tgtEl>
                                        <p:attrNameLst>
                                          <p:attrName>style.visibility</p:attrName>
                                        </p:attrNameLst>
                                      </p:cBhvr>
                                      <p:to>
                                        <p:strVal val="visible"/>
                                      </p:to>
                                    </p:set>
                                    <p:animEffect transition="in" filter="fade">
                                      <p:cBhvr>
                                        <p:cTn id="34" dur="1000"/>
                                        <p:tgtEl>
                                          <p:spTgt spid="49"/>
                                        </p:tgtEl>
                                      </p:cBhvr>
                                    </p:animEffect>
                                    <p:anim calcmode="lin" valueType="num">
                                      <p:cBhvr>
                                        <p:cTn id="35" dur="1000" fill="hold"/>
                                        <p:tgtEl>
                                          <p:spTgt spid="49"/>
                                        </p:tgtEl>
                                        <p:attrNameLst>
                                          <p:attrName>ppt_x</p:attrName>
                                        </p:attrNameLst>
                                      </p:cBhvr>
                                      <p:tavLst>
                                        <p:tav tm="0">
                                          <p:val>
                                            <p:strVal val="#ppt_x"/>
                                          </p:val>
                                        </p:tav>
                                        <p:tav tm="100000">
                                          <p:val>
                                            <p:strVal val="#ppt_x"/>
                                          </p:val>
                                        </p:tav>
                                      </p:tavLst>
                                    </p:anim>
                                    <p:anim calcmode="lin" valueType="num">
                                      <p:cBhvr>
                                        <p:cTn id="36" dur="1000" fill="hold"/>
                                        <p:tgtEl>
                                          <p:spTgt spid="49"/>
                                        </p:tgtEl>
                                        <p:attrNameLst>
                                          <p:attrName>ppt_y</p:attrName>
                                        </p:attrNameLst>
                                      </p:cBhvr>
                                      <p:tavLst>
                                        <p:tav tm="0">
                                          <p:val>
                                            <p:strVal val="#ppt_y-.1"/>
                                          </p:val>
                                        </p:tav>
                                        <p:tav tm="100000">
                                          <p:val>
                                            <p:strVal val="#ppt_y"/>
                                          </p:val>
                                        </p:tav>
                                      </p:tavLst>
                                    </p:anim>
                                  </p:childTnLst>
                                </p:cTn>
                              </p:par>
                              <p:par>
                                <p:cTn id="37" presetID="47" presetClass="entr" presetSubtype="0" fill="hold" nodeType="withEffect">
                                  <p:stCondLst>
                                    <p:cond delay="0"/>
                                  </p:stCondLst>
                                  <p:childTnLst>
                                    <p:set>
                                      <p:cBhvr>
                                        <p:cTn id="38" dur="1" fill="hold">
                                          <p:stCondLst>
                                            <p:cond delay="0"/>
                                          </p:stCondLst>
                                        </p:cTn>
                                        <p:tgtEl>
                                          <p:spTgt spid="50"/>
                                        </p:tgtEl>
                                        <p:attrNameLst>
                                          <p:attrName>style.visibility</p:attrName>
                                        </p:attrNameLst>
                                      </p:cBhvr>
                                      <p:to>
                                        <p:strVal val="visible"/>
                                      </p:to>
                                    </p:set>
                                    <p:animEffect transition="in" filter="fade">
                                      <p:cBhvr>
                                        <p:cTn id="39" dur="1000"/>
                                        <p:tgtEl>
                                          <p:spTgt spid="50"/>
                                        </p:tgtEl>
                                      </p:cBhvr>
                                    </p:animEffect>
                                    <p:anim calcmode="lin" valueType="num">
                                      <p:cBhvr>
                                        <p:cTn id="40" dur="1000" fill="hold"/>
                                        <p:tgtEl>
                                          <p:spTgt spid="50"/>
                                        </p:tgtEl>
                                        <p:attrNameLst>
                                          <p:attrName>ppt_x</p:attrName>
                                        </p:attrNameLst>
                                      </p:cBhvr>
                                      <p:tavLst>
                                        <p:tav tm="0">
                                          <p:val>
                                            <p:strVal val="#ppt_x"/>
                                          </p:val>
                                        </p:tav>
                                        <p:tav tm="100000">
                                          <p:val>
                                            <p:strVal val="#ppt_x"/>
                                          </p:val>
                                        </p:tav>
                                      </p:tavLst>
                                    </p:anim>
                                    <p:anim calcmode="lin" valueType="num">
                                      <p:cBhvr>
                                        <p:cTn id="41" dur="1000" fill="hold"/>
                                        <p:tgtEl>
                                          <p:spTgt spid="50"/>
                                        </p:tgtEl>
                                        <p:attrNameLst>
                                          <p:attrName>ppt_y</p:attrName>
                                        </p:attrNameLst>
                                      </p:cBhvr>
                                      <p:tavLst>
                                        <p:tav tm="0">
                                          <p:val>
                                            <p:strVal val="#ppt_y-.1"/>
                                          </p:val>
                                        </p:tav>
                                        <p:tav tm="100000">
                                          <p:val>
                                            <p:strVal val="#ppt_y"/>
                                          </p:val>
                                        </p:tav>
                                      </p:tavLst>
                                    </p:anim>
                                  </p:childTnLst>
                                </p:cTn>
                              </p:par>
                              <p:par>
                                <p:cTn id="42" presetID="47" presetClass="entr" presetSubtype="0" fill="hold" nodeType="withEffect">
                                  <p:stCondLst>
                                    <p:cond delay="0"/>
                                  </p:stCondLst>
                                  <p:childTnLst>
                                    <p:set>
                                      <p:cBhvr>
                                        <p:cTn id="43" dur="1" fill="hold">
                                          <p:stCondLst>
                                            <p:cond delay="0"/>
                                          </p:stCondLst>
                                        </p:cTn>
                                        <p:tgtEl>
                                          <p:spTgt spid="56"/>
                                        </p:tgtEl>
                                        <p:attrNameLst>
                                          <p:attrName>style.visibility</p:attrName>
                                        </p:attrNameLst>
                                      </p:cBhvr>
                                      <p:to>
                                        <p:strVal val="visible"/>
                                      </p:to>
                                    </p:set>
                                    <p:animEffect transition="in" filter="fade">
                                      <p:cBhvr>
                                        <p:cTn id="44" dur="1000"/>
                                        <p:tgtEl>
                                          <p:spTgt spid="56"/>
                                        </p:tgtEl>
                                      </p:cBhvr>
                                    </p:animEffect>
                                    <p:anim calcmode="lin" valueType="num">
                                      <p:cBhvr>
                                        <p:cTn id="45" dur="1000" fill="hold"/>
                                        <p:tgtEl>
                                          <p:spTgt spid="56"/>
                                        </p:tgtEl>
                                        <p:attrNameLst>
                                          <p:attrName>ppt_x</p:attrName>
                                        </p:attrNameLst>
                                      </p:cBhvr>
                                      <p:tavLst>
                                        <p:tav tm="0">
                                          <p:val>
                                            <p:strVal val="#ppt_x"/>
                                          </p:val>
                                        </p:tav>
                                        <p:tav tm="100000">
                                          <p:val>
                                            <p:strVal val="#ppt_x"/>
                                          </p:val>
                                        </p:tav>
                                      </p:tavLst>
                                    </p:anim>
                                    <p:anim calcmode="lin" valueType="num">
                                      <p:cBhvr>
                                        <p:cTn id="46" dur="1000" fill="hold"/>
                                        <p:tgtEl>
                                          <p:spTgt spid="56"/>
                                        </p:tgtEl>
                                        <p:attrNameLst>
                                          <p:attrName>ppt_y</p:attrName>
                                        </p:attrNameLst>
                                      </p:cBhvr>
                                      <p:tavLst>
                                        <p:tav tm="0">
                                          <p:val>
                                            <p:strVal val="#ppt_y-.1"/>
                                          </p:val>
                                        </p:tav>
                                        <p:tav tm="100000">
                                          <p:val>
                                            <p:strVal val="#ppt_y"/>
                                          </p:val>
                                        </p:tav>
                                      </p:tavLst>
                                    </p:anim>
                                  </p:childTnLst>
                                </p:cTn>
                              </p:par>
                              <p:par>
                                <p:cTn id="47" presetID="47" presetClass="entr" presetSubtype="0" fill="hold" nodeType="withEffect">
                                  <p:stCondLst>
                                    <p:cond delay="0"/>
                                  </p:stCondLst>
                                  <p:childTnLst>
                                    <p:set>
                                      <p:cBhvr>
                                        <p:cTn id="48" dur="1" fill="hold">
                                          <p:stCondLst>
                                            <p:cond delay="0"/>
                                          </p:stCondLst>
                                        </p:cTn>
                                        <p:tgtEl>
                                          <p:spTgt spid="62"/>
                                        </p:tgtEl>
                                        <p:attrNameLst>
                                          <p:attrName>style.visibility</p:attrName>
                                        </p:attrNameLst>
                                      </p:cBhvr>
                                      <p:to>
                                        <p:strVal val="visible"/>
                                      </p:to>
                                    </p:set>
                                    <p:animEffect transition="in" filter="fade">
                                      <p:cBhvr>
                                        <p:cTn id="49" dur="1000"/>
                                        <p:tgtEl>
                                          <p:spTgt spid="62"/>
                                        </p:tgtEl>
                                      </p:cBhvr>
                                    </p:animEffect>
                                    <p:anim calcmode="lin" valueType="num">
                                      <p:cBhvr>
                                        <p:cTn id="50" dur="1000" fill="hold"/>
                                        <p:tgtEl>
                                          <p:spTgt spid="62"/>
                                        </p:tgtEl>
                                        <p:attrNameLst>
                                          <p:attrName>ppt_x</p:attrName>
                                        </p:attrNameLst>
                                      </p:cBhvr>
                                      <p:tavLst>
                                        <p:tav tm="0">
                                          <p:val>
                                            <p:strVal val="#ppt_x"/>
                                          </p:val>
                                        </p:tav>
                                        <p:tav tm="100000">
                                          <p:val>
                                            <p:strVal val="#ppt_x"/>
                                          </p:val>
                                        </p:tav>
                                      </p:tavLst>
                                    </p:anim>
                                    <p:anim calcmode="lin" valueType="num">
                                      <p:cBhvr>
                                        <p:cTn id="51" dur="1000" fill="hold"/>
                                        <p:tgtEl>
                                          <p:spTgt spid="62"/>
                                        </p:tgtEl>
                                        <p:attrNameLst>
                                          <p:attrName>ppt_y</p:attrName>
                                        </p:attrNameLst>
                                      </p:cBhvr>
                                      <p:tavLst>
                                        <p:tav tm="0">
                                          <p:val>
                                            <p:strVal val="#ppt_y-.1"/>
                                          </p:val>
                                        </p:tav>
                                        <p:tav tm="100000">
                                          <p:val>
                                            <p:strVal val="#ppt_y"/>
                                          </p:val>
                                        </p:tav>
                                      </p:tavLst>
                                    </p:anim>
                                  </p:childTnLst>
                                </p:cTn>
                              </p:par>
                              <p:par>
                                <p:cTn id="52" presetID="47" presetClass="entr" presetSubtype="0" fill="hold" nodeType="withEffect">
                                  <p:stCondLst>
                                    <p:cond delay="0"/>
                                  </p:stCondLst>
                                  <p:childTnLst>
                                    <p:set>
                                      <p:cBhvr>
                                        <p:cTn id="53" dur="1" fill="hold">
                                          <p:stCondLst>
                                            <p:cond delay="0"/>
                                          </p:stCondLst>
                                        </p:cTn>
                                        <p:tgtEl>
                                          <p:spTgt spid="68"/>
                                        </p:tgtEl>
                                        <p:attrNameLst>
                                          <p:attrName>style.visibility</p:attrName>
                                        </p:attrNameLst>
                                      </p:cBhvr>
                                      <p:to>
                                        <p:strVal val="visible"/>
                                      </p:to>
                                    </p:set>
                                    <p:animEffect transition="in" filter="fade">
                                      <p:cBhvr>
                                        <p:cTn id="54" dur="1000"/>
                                        <p:tgtEl>
                                          <p:spTgt spid="68"/>
                                        </p:tgtEl>
                                      </p:cBhvr>
                                    </p:animEffect>
                                    <p:anim calcmode="lin" valueType="num">
                                      <p:cBhvr>
                                        <p:cTn id="55" dur="1000" fill="hold"/>
                                        <p:tgtEl>
                                          <p:spTgt spid="68"/>
                                        </p:tgtEl>
                                        <p:attrNameLst>
                                          <p:attrName>ppt_x</p:attrName>
                                        </p:attrNameLst>
                                      </p:cBhvr>
                                      <p:tavLst>
                                        <p:tav tm="0">
                                          <p:val>
                                            <p:strVal val="#ppt_x"/>
                                          </p:val>
                                        </p:tav>
                                        <p:tav tm="100000">
                                          <p:val>
                                            <p:strVal val="#ppt_x"/>
                                          </p:val>
                                        </p:tav>
                                      </p:tavLst>
                                    </p:anim>
                                    <p:anim calcmode="lin" valueType="num">
                                      <p:cBhvr>
                                        <p:cTn id="56"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nodeType="clickEffect">
                                  <p:stCondLst>
                                    <p:cond delay="0"/>
                                  </p:stCondLst>
                                  <p:childTnLst>
                                    <p:set>
                                      <p:cBhvr>
                                        <p:cTn id="60" dur="1" fill="hold">
                                          <p:stCondLst>
                                            <p:cond delay="0"/>
                                          </p:stCondLst>
                                        </p:cTn>
                                        <p:tgtEl>
                                          <p:spTgt spid="74"/>
                                        </p:tgtEl>
                                        <p:attrNameLst>
                                          <p:attrName>style.visibility</p:attrName>
                                        </p:attrNameLst>
                                      </p:cBhvr>
                                      <p:to>
                                        <p:strVal val="visible"/>
                                      </p:to>
                                    </p:set>
                                    <p:animEffect transition="in" filter="fade">
                                      <p:cBhvr>
                                        <p:cTn id="61" dur="1000"/>
                                        <p:tgtEl>
                                          <p:spTgt spid="74"/>
                                        </p:tgtEl>
                                      </p:cBhvr>
                                    </p:animEffect>
                                    <p:anim calcmode="lin" valueType="num">
                                      <p:cBhvr>
                                        <p:cTn id="62" dur="1000" fill="hold"/>
                                        <p:tgtEl>
                                          <p:spTgt spid="74"/>
                                        </p:tgtEl>
                                        <p:attrNameLst>
                                          <p:attrName>ppt_x</p:attrName>
                                        </p:attrNameLst>
                                      </p:cBhvr>
                                      <p:tavLst>
                                        <p:tav tm="0">
                                          <p:val>
                                            <p:strVal val="#ppt_x"/>
                                          </p:val>
                                        </p:tav>
                                        <p:tav tm="100000">
                                          <p:val>
                                            <p:strVal val="#ppt_x"/>
                                          </p:val>
                                        </p:tav>
                                      </p:tavLst>
                                    </p:anim>
                                    <p:anim calcmode="lin" valueType="num">
                                      <p:cBhvr>
                                        <p:cTn id="63" dur="1000" fill="hold"/>
                                        <p:tgtEl>
                                          <p:spTgt spid="74"/>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77"/>
                                        </p:tgtEl>
                                        <p:attrNameLst>
                                          <p:attrName>style.visibility</p:attrName>
                                        </p:attrNameLst>
                                      </p:cBhvr>
                                      <p:to>
                                        <p:strVal val="visible"/>
                                      </p:to>
                                    </p:set>
                                    <p:animEffect transition="in" filter="fade">
                                      <p:cBhvr>
                                        <p:cTn id="66" dur="1000"/>
                                        <p:tgtEl>
                                          <p:spTgt spid="77"/>
                                        </p:tgtEl>
                                      </p:cBhvr>
                                    </p:animEffect>
                                    <p:anim calcmode="lin" valueType="num">
                                      <p:cBhvr>
                                        <p:cTn id="67" dur="1000" fill="hold"/>
                                        <p:tgtEl>
                                          <p:spTgt spid="77"/>
                                        </p:tgtEl>
                                        <p:attrNameLst>
                                          <p:attrName>ppt_x</p:attrName>
                                        </p:attrNameLst>
                                      </p:cBhvr>
                                      <p:tavLst>
                                        <p:tav tm="0">
                                          <p:val>
                                            <p:strVal val="#ppt_x"/>
                                          </p:val>
                                        </p:tav>
                                        <p:tav tm="100000">
                                          <p:val>
                                            <p:strVal val="#ppt_x"/>
                                          </p:val>
                                        </p:tav>
                                      </p:tavLst>
                                    </p:anim>
                                    <p:anim calcmode="lin" valueType="num">
                                      <p:cBhvr>
                                        <p:cTn id="68" dur="1000" fill="hold"/>
                                        <p:tgtEl>
                                          <p:spTgt spid="77"/>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80"/>
                                        </p:tgtEl>
                                        <p:attrNameLst>
                                          <p:attrName>style.visibility</p:attrName>
                                        </p:attrNameLst>
                                      </p:cBhvr>
                                      <p:to>
                                        <p:strVal val="visible"/>
                                      </p:to>
                                    </p:set>
                                    <p:animEffect transition="in" filter="fade">
                                      <p:cBhvr>
                                        <p:cTn id="71" dur="1000"/>
                                        <p:tgtEl>
                                          <p:spTgt spid="80"/>
                                        </p:tgtEl>
                                      </p:cBhvr>
                                    </p:animEffect>
                                    <p:anim calcmode="lin" valueType="num">
                                      <p:cBhvr>
                                        <p:cTn id="72" dur="1000" fill="hold"/>
                                        <p:tgtEl>
                                          <p:spTgt spid="80"/>
                                        </p:tgtEl>
                                        <p:attrNameLst>
                                          <p:attrName>ppt_x</p:attrName>
                                        </p:attrNameLst>
                                      </p:cBhvr>
                                      <p:tavLst>
                                        <p:tav tm="0">
                                          <p:val>
                                            <p:strVal val="#ppt_x"/>
                                          </p:val>
                                        </p:tav>
                                        <p:tav tm="100000">
                                          <p:val>
                                            <p:strVal val="#ppt_x"/>
                                          </p:val>
                                        </p:tav>
                                      </p:tavLst>
                                    </p:anim>
                                    <p:anim calcmode="lin" valueType="num">
                                      <p:cBhvr>
                                        <p:cTn id="73" dur="1000" fill="hold"/>
                                        <p:tgtEl>
                                          <p:spTgt spid="80"/>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83"/>
                                        </p:tgtEl>
                                        <p:attrNameLst>
                                          <p:attrName>style.visibility</p:attrName>
                                        </p:attrNameLst>
                                      </p:cBhvr>
                                      <p:to>
                                        <p:strVal val="visible"/>
                                      </p:to>
                                    </p:set>
                                    <p:animEffect transition="in" filter="fade">
                                      <p:cBhvr>
                                        <p:cTn id="76" dur="1000"/>
                                        <p:tgtEl>
                                          <p:spTgt spid="83"/>
                                        </p:tgtEl>
                                      </p:cBhvr>
                                    </p:animEffect>
                                    <p:anim calcmode="lin" valueType="num">
                                      <p:cBhvr>
                                        <p:cTn id="77" dur="1000" fill="hold"/>
                                        <p:tgtEl>
                                          <p:spTgt spid="83"/>
                                        </p:tgtEl>
                                        <p:attrNameLst>
                                          <p:attrName>ppt_x</p:attrName>
                                        </p:attrNameLst>
                                      </p:cBhvr>
                                      <p:tavLst>
                                        <p:tav tm="0">
                                          <p:val>
                                            <p:strVal val="#ppt_x"/>
                                          </p:val>
                                        </p:tav>
                                        <p:tav tm="100000">
                                          <p:val>
                                            <p:strVal val="#ppt_x"/>
                                          </p:val>
                                        </p:tav>
                                      </p:tavLst>
                                    </p:anim>
                                    <p:anim calcmode="lin" valueType="num">
                                      <p:cBhvr>
                                        <p:cTn id="78"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animBg="1"/>
      <p:bldP spid="47" grpId="0" animBg="1"/>
      <p:bldP spid="48" grpId="0" animBg="1"/>
      <p:bldP spid="4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Freeform 5"/>
          <p:cNvSpPr>
            <a:spLocks noEditPoints="1"/>
          </p:cNvSpPr>
          <p:nvPr/>
        </p:nvSpPr>
        <p:spPr bwMode="auto">
          <a:xfrm>
            <a:off x="3161835" y="1509501"/>
            <a:ext cx="1452814" cy="1554781"/>
          </a:xfrm>
          <a:custGeom>
            <a:avLst/>
            <a:gdLst>
              <a:gd name="T0" fmla="*/ 308 w 615"/>
              <a:gd name="T1" fmla="*/ 614 h 614"/>
              <a:gd name="T2" fmla="*/ 0 w 615"/>
              <a:gd name="T3" fmla="*/ 307 h 614"/>
              <a:gd name="T4" fmla="*/ 308 w 615"/>
              <a:gd name="T5" fmla="*/ 0 h 614"/>
              <a:gd name="T6" fmla="*/ 615 w 615"/>
              <a:gd name="T7" fmla="*/ 307 h 614"/>
              <a:gd name="T8" fmla="*/ 615 w 615"/>
              <a:gd name="T9" fmla="*/ 614 h 614"/>
              <a:gd name="T10" fmla="*/ 308 w 615"/>
              <a:gd name="T11" fmla="*/ 614 h 614"/>
              <a:gd name="T12" fmla="*/ 555 w 615"/>
              <a:gd name="T13" fmla="*/ 535 h 614"/>
              <a:gd name="T14" fmla="*/ 532 w 615"/>
              <a:gd name="T15" fmla="*/ 559 h 614"/>
              <a:gd name="T16" fmla="*/ 555 w 615"/>
              <a:gd name="T17" fmla="*/ 582 h 614"/>
              <a:gd name="T18" fmla="*/ 578 w 615"/>
              <a:gd name="T19" fmla="*/ 559 h 614"/>
              <a:gd name="T20" fmla="*/ 555 w 615"/>
              <a:gd name="T21" fmla="*/ 535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5" h="614">
                <a:moveTo>
                  <a:pt x="308" y="614"/>
                </a:moveTo>
                <a:cubicBezTo>
                  <a:pt x="138" y="614"/>
                  <a:pt x="0" y="477"/>
                  <a:pt x="0" y="307"/>
                </a:cubicBezTo>
                <a:cubicBezTo>
                  <a:pt x="0" y="137"/>
                  <a:pt x="138" y="0"/>
                  <a:pt x="308" y="0"/>
                </a:cubicBezTo>
                <a:cubicBezTo>
                  <a:pt x="477" y="0"/>
                  <a:pt x="615" y="137"/>
                  <a:pt x="615" y="307"/>
                </a:cubicBezTo>
                <a:cubicBezTo>
                  <a:pt x="615" y="614"/>
                  <a:pt x="615" y="614"/>
                  <a:pt x="615" y="614"/>
                </a:cubicBezTo>
                <a:lnTo>
                  <a:pt x="308" y="614"/>
                </a:lnTo>
                <a:close/>
                <a:moveTo>
                  <a:pt x="555" y="535"/>
                </a:moveTo>
                <a:cubicBezTo>
                  <a:pt x="542" y="535"/>
                  <a:pt x="532" y="546"/>
                  <a:pt x="532" y="559"/>
                </a:cubicBezTo>
                <a:cubicBezTo>
                  <a:pt x="532" y="571"/>
                  <a:pt x="542" y="582"/>
                  <a:pt x="555" y="582"/>
                </a:cubicBezTo>
                <a:cubicBezTo>
                  <a:pt x="568" y="582"/>
                  <a:pt x="578" y="571"/>
                  <a:pt x="578" y="559"/>
                </a:cubicBezTo>
                <a:cubicBezTo>
                  <a:pt x="578" y="546"/>
                  <a:pt x="568" y="535"/>
                  <a:pt x="555" y="535"/>
                </a:cubicBezTo>
                <a:close/>
              </a:path>
            </a:pathLst>
          </a:custGeom>
          <a:solidFill>
            <a:srgbClr val="FFFFFF"/>
          </a:solidFill>
          <a:ln>
            <a:noFill/>
          </a:ln>
          <a:effectLst>
            <a:outerShdw blurRad="381000" dist="419100" dir="7500000" algn="ctr" rotWithShape="0">
              <a:srgbClr val="000000">
                <a:alpha val="61000"/>
              </a:srgbClr>
            </a:outerShdw>
          </a:effec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52" name="Freeform 6"/>
          <p:cNvSpPr>
            <a:spLocks noEditPoints="1"/>
          </p:cNvSpPr>
          <p:nvPr/>
        </p:nvSpPr>
        <p:spPr bwMode="auto">
          <a:xfrm>
            <a:off x="4719442" y="1501005"/>
            <a:ext cx="1451227" cy="1558179"/>
          </a:xfrm>
          <a:custGeom>
            <a:avLst/>
            <a:gdLst>
              <a:gd name="T0" fmla="*/ 307 w 614"/>
              <a:gd name="T1" fmla="*/ 615 h 615"/>
              <a:gd name="T2" fmla="*/ 614 w 614"/>
              <a:gd name="T3" fmla="*/ 308 h 615"/>
              <a:gd name="T4" fmla="*/ 307 w 614"/>
              <a:gd name="T5" fmla="*/ 0 h 615"/>
              <a:gd name="T6" fmla="*/ 0 w 614"/>
              <a:gd name="T7" fmla="*/ 308 h 615"/>
              <a:gd name="T8" fmla="*/ 0 w 614"/>
              <a:gd name="T9" fmla="*/ 615 h 615"/>
              <a:gd name="T10" fmla="*/ 307 w 614"/>
              <a:gd name="T11" fmla="*/ 615 h 615"/>
              <a:gd name="T12" fmla="*/ 60 w 614"/>
              <a:gd name="T13" fmla="*/ 536 h 615"/>
              <a:gd name="T14" fmla="*/ 83 w 614"/>
              <a:gd name="T15" fmla="*/ 560 h 615"/>
              <a:gd name="T16" fmla="*/ 60 w 614"/>
              <a:gd name="T17" fmla="*/ 583 h 615"/>
              <a:gd name="T18" fmla="*/ 36 w 614"/>
              <a:gd name="T19" fmla="*/ 560 h 615"/>
              <a:gd name="T20" fmla="*/ 60 w 614"/>
              <a:gd name="T21" fmla="*/ 536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4" h="615">
                <a:moveTo>
                  <a:pt x="307" y="615"/>
                </a:moveTo>
                <a:cubicBezTo>
                  <a:pt x="477" y="615"/>
                  <a:pt x="614" y="477"/>
                  <a:pt x="614" y="308"/>
                </a:cubicBezTo>
                <a:cubicBezTo>
                  <a:pt x="614" y="138"/>
                  <a:pt x="477" y="0"/>
                  <a:pt x="307" y="0"/>
                </a:cubicBezTo>
                <a:cubicBezTo>
                  <a:pt x="137" y="0"/>
                  <a:pt x="0" y="138"/>
                  <a:pt x="0" y="308"/>
                </a:cubicBezTo>
                <a:cubicBezTo>
                  <a:pt x="0" y="615"/>
                  <a:pt x="0" y="615"/>
                  <a:pt x="0" y="615"/>
                </a:cubicBezTo>
                <a:lnTo>
                  <a:pt x="307" y="615"/>
                </a:lnTo>
                <a:close/>
                <a:moveTo>
                  <a:pt x="60" y="536"/>
                </a:moveTo>
                <a:cubicBezTo>
                  <a:pt x="72" y="536"/>
                  <a:pt x="83" y="547"/>
                  <a:pt x="83" y="560"/>
                </a:cubicBezTo>
                <a:cubicBezTo>
                  <a:pt x="83" y="572"/>
                  <a:pt x="72" y="583"/>
                  <a:pt x="60" y="583"/>
                </a:cubicBezTo>
                <a:cubicBezTo>
                  <a:pt x="47" y="583"/>
                  <a:pt x="36" y="572"/>
                  <a:pt x="36" y="560"/>
                </a:cubicBezTo>
                <a:cubicBezTo>
                  <a:pt x="36" y="547"/>
                  <a:pt x="47" y="536"/>
                  <a:pt x="60" y="536"/>
                </a:cubicBezTo>
                <a:close/>
              </a:path>
            </a:pathLst>
          </a:custGeom>
          <a:solidFill>
            <a:srgbClr val="FFFFFF"/>
          </a:solidFill>
          <a:ln>
            <a:noFill/>
          </a:ln>
          <a:effectLst>
            <a:outerShdw blurRad="381000" dist="419100" dir="5040000" algn="ctr" rotWithShape="0">
              <a:srgbClr val="000000">
                <a:alpha val="61000"/>
              </a:srgbClr>
            </a:outerShdw>
          </a:effec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53" name="Freeform 7"/>
          <p:cNvSpPr>
            <a:spLocks noEditPoints="1"/>
          </p:cNvSpPr>
          <p:nvPr/>
        </p:nvSpPr>
        <p:spPr bwMode="auto">
          <a:xfrm>
            <a:off x="3161835" y="3161136"/>
            <a:ext cx="1452814" cy="1556479"/>
          </a:xfrm>
          <a:custGeom>
            <a:avLst/>
            <a:gdLst>
              <a:gd name="T0" fmla="*/ 308 w 615"/>
              <a:gd name="T1" fmla="*/ 0 h 615"/>
              <a:gd name="T2" fmla="*/ 0 w 615"/>
              <a:gd name="T3" fmla="*/ 308 h 615"/>
              <a:gd name="T4" fmla="*/ 308 w 615"/>
              <a:gd name="T5" fmla="*/ 615 h 615"/>
              <a:gd name="T6" fmla="*/ 615 w 615"/>
              <a:gd name="T7" fmla="*/ 308 h 615"/>
              <a:gd name="T8" fmla="*/ 615 w 615"/>
              <a:gd name="T9" fmla="*/ 0 h 615"/>
              <a:gd name="T10" fmla="*/ 308 w 615"/>
              <a:gd name="T11" fmla="*/ 0 h 615"/>
              <a:gd name="T12" fmla="*/ 555 w 615"/>
              <a:gd name="T13" fmla="*/ 79 h 615"/>
              <a:gd name="T14" fmla="*/ 532 w 615"/>
              <a:gd name="T15" fmla="*/ 56 h 615"/>
              <a:gd name="T16" fmla="*/ 555 w 615"/>
              <a:gd name="T17" fmla="*/ 33 h 615"/>
              <a:gd name="T18" fmla="*/ 578 w 615"/>
              <a:gd name="T19" fmla="*/ 56 h 615"/>
              <a:gd name="T20" fmla="*/ 555 w 615"/>
              <a:gd name="T21" fmla="*/ 79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5" h="615">
                <a:moveTo>
                  <a:pt x="308" y="0"/>
                </a:moveTo>
                <a:cubicBezTo>
                  <a:pt x="138" y="0"/>
                  <a:pt x="0" y="138"/>
                  <a:pt x="0" y="308"/>
                </a:cubicBezTo>
                <a:cubicBezTo>
                  <a:pt x="0" y="477"/>
                  <a:pt x="138" y="615"/>
                  <a:pt x="308" y="615"/>
                </a:cubicBezTo>
                <a:cubicBezTo>
                  <a:pt x="477" y="615"/>
                  <a:pt x="615" y="477"/>
                  <a:pt x="615" y="308"/>
                </a:cubicBezTo>
                <a:cubicBezTo>
                  <a:pt x="615" y="0"/>
                  <a:pt x="615" y="0"/>
                  <a:pt x="615" y="0"/>
                </a:cubicBezTo>
                <a:lnTo>
                  <a:pt x="308" y="0"/>
                </a:lnTo>
                <a:close/>
                <a:moveTo>
                  <a:pt x="555" y="79"/>
                </a:moveTo>
                <a:cubicBezTo>
                  <a:pt x="542" y="79"/>
                  <a:pt x="532" y="69"/>
                  <a:pt x="532" y="56"/>
                </a:cubicBezTo>
                <a:cubicBezTo>
                  <a:pt x="532" y="43"/>
                  <a:pt x="542" y="33"/>
                  <a:pt x="555" y="33"/>
                </a:cubicBezTo>
                <a:cubicBezTo>
                  <a:pt x="568" y="33"/>
                  <a:pt x="578" y="43"/>
                  <a:pt x="578" y="56"/>
                </a:cubicBezTo>
                <a:cubicBezTo>
                  <a:pt x="578" y="69"/>
                  <a:pt x="568" y="79"/>
                  <a:pt x="555" y="79"/>
                </a:cubicBezTo>
                <a:close/>
              </a:path>
            </a:pathLst>
          </a:custGeom>
          <a:solidFill>
            <a:srgbClr val="FFFFFF"/>
          </a:solidFill>
          <a:ln>
            <a:noFill/>
          </a:ln>
          <a:effectLst>
            <a:outerShdw blurRad="381000" dist="419100" dir="7500000" algn="ctr" rotWithShape="0">
              <a:srgbClr val="000000">
                <a:alpha val="61000"/>
              </a:srgbClr>
            </a:outerShdw>
          </a:effec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54" name="Freeform 8"/>
          <p:cNvSpPr>
            <a:spLocks noEditPoints="1"/>
          </p:cNvSpPr>
          <p:nvPr/>
        </p:nvSpPr>
        <p:spPr bwMode="auto">
          <a:xfrm>
            <a:off x="4719442" y="3161136"/>
            <a:ext cx="1451227" cy="1556479"/>
          </a:xfrm>
          <a:custGeom>
            <a:avLst/>
            <a:gdLst>
              <a:gd name="T0" fmla="*/ 307 w 614"/>
              <a:gd name="T1" fmla="*/ 0 h 615"/>
              <a:gd name="T2" fmla="*/ 614 w 614"/>
              <a:gd name="T3" fmla="*/ 308 h 615"/>
              <a:gd name="T4" fmla="*/ 307 w 614"/>
              <a:gd name="T5" fmla="*/ 615 h 615"/>
              <a:gd name="T6" fmla="*/ 0 w 614"/>
              <a:gd name="T7" fmla="*/ 308 h 615"/>
              <a:gd name="T8" fmla="*/ 0 w 614"/>
              <a:gd name="T9" fmla="*/ 0 h 615"/>
              <a:gd name="T10" fmla="*/ 307 w 614"/>
              <a:gd name="T11" fmla="*/ 0 h 615"/>
              <a:gd name="T12" fmla="*/ 60 w 614"/>
              <a:gd name="T13" fmla="*/ 79 h 615"/>
              <a:gd name="T14" fmla="*/ 83 w 614"/>
              <a:gd name="T15" fmla="*/ 56 h 615"/>
              <a:gd name="T16" fmla="*/ 60 w 614"/>
              <a:gd name="T17" fmla="*/ 33 h 615"/>
              <a:gd name="T18" fmla="*/ 36 w 614"/>
              <a:gd name="T19" fmla="*/ 56 h 615"/>
              <a:gd name="T20" fmla="*/ 60 w 614"/>
              <a:gd name="T21" fmla="*/ 79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4" h="615">
                <a:moveTo>
                  <a:pt x="307" y="0"/>
                </a:moveTo>
                <a:cubicBezTo>
                  <a:pt x="477" y="0"/>
                  <a:pt x="614" y="138"/>
                  <a:pt x="614" y="308"/>
                </a:cubicBezTo>
                <a:cubicBezTo>
                  <a:pt x="614" y="477"/>
                  <a:pt x="477" y="615"/>
                  <a:pt x="307" y="615"/>
                </a:cubicBezTo>
                <a:cubicBezTo>
                  <a:pt x="137" y="615"/>
                  <a:pt x="0" y="477"/>
                  <a:pt x="0" y="308"/>
                </a:cubicBezTo>
                <a:cubicBezTo>
                  <a:pt x="0" y="0"/>
                  <a:pt x="0" y="0"/>
                  <a:pt x="0" y="0"/>
                </a:cubicBezTo>
                <a:lnTo>
                  <a:pt x="307" y="0"/>
                </a:lnTo>
                <a:close/>
                <a:moveTo>
                  <a:pt x="60" y="79"/>
                </a:moveTo>
                <a:cubicBezTo>
                  <a:pt x="72" y="79"/>
                  <a:pt x="83" y="69"/>
                  <a:pt x="83" y="56"/>
                </a:cubicBezTo>
                <a:cubicBezTo>
                  <a:pt x="83" y="43"/>
                  <a:pt x="72" y="33"/>
                  <a:pt x="60" y="33"/>
                </a:cubicBezTo>
                <a:cubicBezTo>
                  <a:pt x="47" y="33"/>
                  <a:pt x="36" y="43"/>
                  <a:pt x="36" y="56"/>
                </a:cubicBezTo>
                <a:cubicBezTo>
                  <a:pt x="36" y="69"/>
                  <a:pt x="47" y="79"/>
                  <a:pt x="60" y="79"/>
                </a:cubicBezTo>
                <a:close/>
              </a:path>
            </a:pathLst>
          </a:custGeom>
          <a:solidFill>
            <a:srgbClr val="FFFFFF"/>
          </a:solidFill>
          <a:ln>
            <a:noFill/>
          </a:ln>
          <a:effectLst>
            <a:outerShdw blurRad="381000" dist="419100" dir="4560000" algn="ctr" rotWithShape="0">
              <a:srgbClr val="000000">
                <a:alpha val="61000"/>
              </a:srgbClr>
            </a:outerShdw>
          </a:effec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nvGrpSpPr>
          <p:cNvPr id="55" name="组合 54"/>
          <p:cNvGrpSpPr/>
          <p:nvPr/>
        </p:nvGrpSpPr>
        <p:grpSpPr>
          <a:xfrm>
            <a:off x="6599369" y="1582567"/>
            <a:ext cx="460455" cy="1296499"/>
            <a:chOff x="6008688" y="1593851"/>
            <a:chExt cx="460375" cy="1211262"/>
          </a:xfrm>
          <a:solidFill>
            <a:srgbClr val="FFFFFF"/>
          </a:solidFill>
          <a:effectLst>
            <a:outerShdw blurRad="241300" dist="127000" dir="5400000" algn="ctr" rotWithShape="0">
              <a:srgbClr val="000000">
                <a:alpha val="88000"/>
              </a:srgbClr>
            </a:outerShdw>
          </a:effectLst>
        </p:grpSpPr>
        <p:sp>
          <p:nvSpPr>
            <p:cNvPr id="56" name="Freeform 13"/>
            <p:cNvSpPr>
              <a:spLocks/>
            </p:cNvSpPr>
            <p:nvPr/>
          </p:nvSpPr>
          <p:spPr bwMode="auto">
            <a:xfrm>
              <a:off x="6124575" y="1593851"/>
              <a:ext cx="238125" cy="230188"/>
            </a:xfrm>
            <a:custGeom>
              <a:avLst/>
              <a:gdLst>
                <a:gd name="T0" fmla="*/ 40 w 101"/>
                <a:gd name="T1" fmla="*/ 9 h 97"/>
                <a:gd name="T2" fmla="*/ 88 w 101"/>
                <a:gd name="T3" fmla="*/ 61 h 97"/>
                <a:gd name="T4" fmla="*/ 20 w 101"/>
                <a:gd name="T5" fmla="*/ 74 h 97"/>
                <a:gd name="T6" fmla="*/ 40 w 101"/>
                <a:gd name="T7" fmla="*/ 9 h 97"/>
              </a:gdLst>
              <a:ahLst/>
              <a:cxnLst>
                <a:cxn ang="0">
                  <a:pos x="T0" y="T1"/>
                </a:cxn>
                <a:cxn ang="0">
                  <a:pos x="T2" y="T3"/>
                </a:cxn>
                <a:cxn ang="0">
                  <a:pos x="T4" y="T5"/>
                </a:cxn>
                <a:cxn ang="0">
                  <a:pos x="T6" y="T7"/>
                </a:cxn>
              </a:cxnLst>
              <a:rect l="0" t="0" r="r" b="b"/>
              <a:pathLst>
                <a:path w="101" h="97">
                  <a:moveTo>
                    <a:pt x="40" y="9"/>
                  </a:moveTo>
                  <a:cubicBezTo>
                    <a:pt x="69" y="0"/>
                    <a:pt x="101" y="33"/>
                    <a:pt x="88" y="61"/>
                  </a:cubicBezTo>
                  <a:cubicBezTo>
                    <a:pt x="79" y="89"/>
                    <a:pt x="37" y="97"/>
                    <a:pt x="20" y="74"/>
                  </a:cubicBezTo>
                  <a:cubicBezTo>
                    <a:pt x="0" y="53"/>
                    <a:pt x="12" y="15"/>
                    <a:pt x="40"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57" name="Freeform 14"/>
            <p:cNvSpPr>
              <a:spLocks/>
            </p:cNvSpPr>
            <p:nvPr/>
          </p:nvSpPr>
          <p:spPr bwMode="auto">
            <a:xfrm>
              <a:off x="6008688" y="1811338"/>
              <a:ext cx="460375" cy="993775"/>
            </a:xfrm>
            <a:custGeom>
              <a:avLst/>
              <a:gdLst>
                <a:gd name="T0" fmla="*/ 25 w 195"/>
                <a:gd name="T1" fmla="*/ 10 h 420"/>
                <a:gd name="T2" fmla="*/ 108 w 195"/>
                <a:gd name="T3" fmla="*/ 4 h 420"/>
                <a:gd name="T4" fmla="*/ 179 w 195"/>
                <a:gd name="T5" fmla="*/ 17 h 420"/>
                <a:gd name="T6" fmla="*/ 195 w 195"/>
                <a:gd name="T7" fmla="*/ 67 h 420"/>
                <a:gd name="T8" fmla="*/ 194 w 195"/>
                <a:gd name="T9" fmla="*/ 181 h 420"/>
                <a:gd name="T10" fmla="*/ 181 w 195"/>
                <a:gd name="T11" fmla="*/ 202 h 420"/>
                <a:gd name="T12" fmla="*/ 160 w 195"/>
                <a:gd name="T13" fmla="*/ 181 h 420"/>
                <a:gd name="T14" fmla="*/ 160 w 195"/>
                <a:gd name="T15" fmla="*/ 70 h 420"/>
                <a:gd name="T16" fmla="*/ 148 w 195"/>
                <a:gd name="T17" fmla="*/ 70 h 420"/>
                <a:gd name="T18" fmla="*/ 147 w 195"/>
                <a:gd name="T19" fmla="*/ 389 h 420"/>
                <a:gd name="T20" fmla="*/ 103 w 195"/>
                <a:gd name="T21" fmla="*/ 394 h 420"/>
                <a:gd name="T22" fmla="*/ 103 w 195"/>
                <a:gd name="T23" fmla="*/ 202 h 420"/>
                <a:gd name="T24" fmla="*/ 93 w 195"/>
                <a:gd name="T25" fmla="*/ 202 h 420"/>
                <a:gd name="T26" fmla="*/ 93 w 195"/>
                <a:gd name="T27" fmla="*/ 369 h 420"/>
                <a:gd name="T28" fmla="*/ 87 w 195"/>
                <a:gd name="T29" fmla="*/ 405 h 420"/>
                <a:gd name="T30" fmla="*/ 46 w 195"/>
                <a:gd name="T31" fmla="*/ 389 h 420"/>
                <a:gd name="T32" fmla="*/ 45 w 195"/>
                <a:gd name="T33" fmla="*/ 71 h 420"/>
                <a:gd name="T34" fmla="*/ 35 w 195"/>
                <a:gd name="T35" fmla="*/ 71 h 420"/>
                <a:gd name="T36" fmla="*/ 35 w 195"/>
                <a:gd name="T37" fmla="*/ 176 h 420"/>
                <a:gd name="T38" fmla="*/ 15 w 195"/>
                <a:gd name="T39" fmla="*/ 202 h 420"/>
                <a:gd name="T40" fmla="*/ 1 w 195"/>
                <a:gd name="T41" fmla="*/ 186 h 420"/>
                <a:gd name="T42" fmla="*/ 1 w 195"/>
                <a:gd name="T43" fmla="*/ 52 h 420"/>
                <a:gd name="T44" fmla="*/ 25 w 195"/>
                <a:gd name="T45" fmla="*/ 10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5" h="420">
                  <a:moveTo>
                    <a:pt x="25" y="10"/>
                  </a:moveTo>
                  <a:cubicBezTo>
                    <a:pt x="52" y="0"/>
                    <a:pt x="81" y="5"/>
                    <a:pt x="108" y="4"/>
                  </a:cubicBezTo>
                  <a:cubicBezTo>
                    <a:pt x="132" y="4"/>
                    <a:pt x="159" y="0"/>
                    <a:pt x="179" y="17"/>
                  </a:cubicBezTo>
                  <a:cubicBezTo>
                    <a:pt x="194" y="29"/>
                    <a:pt x="194" y="49"/>
                    <a:pt x="195" y="67"/>
                  </a:cubicBezTo>
                  <a:cubicBezTo>
                    <a:pt x="194" y="105"/>
                    <a:pt x="195" y="143"/>
                    <a:pt x="194" y="181"/>
                  </a:cubicBezTo>
                  <a:cubicBezTo>
                    <a:pt x="195" y="190"/>
                    <a:pt x="191" y="203"/>
                    <a:pt x="181" y="202"/>
                  </a:cubicBezTo>
                  <a:cubicBezTo>
                    <a:pt x="168" y="206"/>
                    <a:pt x="160" y="192"/>
                    <a:pt x="160" y="181"/>
                  </a:cubicBezTo>
                  <a:cubicBezTo>
                    <a:pt x="160" y="144"/>
                    <a:pt x="160" y="107"/>
                    <a:pt x="160" y="70"/>
                  </a:cubicBezTo>
                  <a:cubicBezTo>
                    <a:pt x="157" y="70"/>
                    <a:pt x="151" y="70"/>
                    <a:pt x="148" y="70"/>
                  </a:cubicBezTo>
                  <a:cubicBezTo>
                    <a:pt x="147" y="176"/>
                    <a:pt x="148" y="283"/>
                    <a:pt x="147" y="389"/>
                  </a:cubicBezTo>
                  <a:cubicBezTo>
                    <a:pt x="150" y="414"/>
                    <a:pt x="105" y="420"/>
                    <a:pt x="103" y="394"/>
                  </a:cubicBezTo>
                  <a:cubicBezTo>
                    <a:pt x="102" y="330"/>
                    <a:pt x="103" y="266"/>
                    <a:pt x="103" y="202"/>
                  </a:cubicBezTo>
                  <a:cubicBezTo>
                    <a:pt x="100" y="202"/>
                    <a:pt x="95" y="202"/>
                    <a:pt x="93" y="202"/>
                  </a:cubicBezTo>
                  <a:cubicBezTo>
                    <a:pt x="93" y="258"/>
                    <a:pt x="92" y="314"/>
                    <a:pt x="93" y="369"/>
                  </a:cubicBezTo>
                  <a:cubicBezTo>
                    <a:pt x="93" y="381"/>
                    <a:pt x="92" y="394"/>
                    <a:pt x="87" y="405"/>
                  </a:cubicBezTo>
                  <a:cubicBezTo>
                    <a:pt x="73" y="417"/>
                    <a:pt x="45" y="411"/>
                    <a:pt x="46" y="389"/>
                  </a:cubicBezTo>
                  <a:cubicBezTo>
                    <a:pt x="45" y="283"/>
                    <a:pt x="46" y="177"/>
                    <a:pt x="45" y="71"/>
                  </a:cubicBezTo>
                  <a:cubicBezTo>
                    <a:pt x="43" y="71"/>
                    <a:pt x="38" y="71"/>
                    <a:pt x="35" y="71"/>
                  </a:cubicBezTo>
                  <a:cubicBezTo>
                    <a:pt x="35" y="106"/>
                    <a:pt x="36" y="141"/>
                    <a:pt x="35" y="176"/>
                  </a:cubicBezTo>
                  <a:cubicBezTo>
                    <a:pt x="35" y="188"/>
                    <a:pt x="30" y="206"/>
                    <a:pt x="15" y="202"/>
                  </a:cubicBezTo>
                  <a:cubicBezTo>
                    <a:pt x="6" y="203"/>
                    <a:pt x="0" y="193"/>
                    <a:pt x="1" y="186"/>
                  </a:cubicBezTo>
                  <a:cubicBezTo>
                    <a:pt x="1" y="141"/>
                    <a:pt x="1" y="96"/>
                    <a:pt x="1" y="52"/>
                  </a:cubicBezTo>
                  <a:cubicBezTo>
                    <a:pt x="1" y="35"/>
                    <a:pt x="9" y="17"/>
                    <a:pt x="2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grpSp>
        <p:nvGrpSpPr>
          <p:cNvPr id="58" name="组合 57"/>
          <p:cNvGrpSpPr/>
          <p:nvPr/>
        </p:nvGrpSpPr>
        <p:grpSpPr>
          <a:xfrm>
            <a:off x="6566024" y="3370140"/>
            <a:ext cx="539844" cy="1294800"/>
            <a:chOff x="5975350" y="3263901"/>
            <a:chExt cx="539750" cy="1209675"/>
          </a:xfrm>
          <a:solidFill>
            <a:srgbClr val="B22B27"/>
          </a:solidFill>
          <a:effectLst>
            <a:outerShdw blurRad="241300" dist="127000" dir="5400000" algn="ctr" rotWithShape="0">
              <a:srgbClr val="000000">
                <a:alpha val="88000"/>
              </a:srgbClr>
            </a:outerShdw>
          </a:effectLst>
        </p:grpSpPr>
        <p:sp>
          <p:nvSpPr>
            <p:cNvPr id="59" name="Freeform 15"/>
            <p:cNvSpPr>
              <a:spLocks/>
            </p:cNvSpPr>
            <p:nvPr/>
          </p:nvSpPr>
          <p:spPr bwMode="auto">
            <a:xfrm>
              <a:off x="6116638" y="3263901"/>
              <a:ext cx="230187" cy="233363"/>
            </a:xfrm>
            <a:custGeom>
              <a:avLst/>
              <a:gdLst>
                <a:gd name="T0" fmla="*/ 43 w 97"/>
                <a:gd name="T1" fmla="*/ 6 h 98"/>
                <a:gd name="T2" fmla="*/ 92 w 97"/>
                <a:gd name="T3" fmla="*/ 52 h 98"/>
                <a:gd name="T4" fmla="*/ 19 w 97"/>
                <a:gd name="T5" fmla="*/ 70 h 98"/>
                <a:gd name="T6" fmla="*/ 43 w 97"/>
                <a:gd name="T7" fmla="*/ 6 h 98"/>
              </a:gdLst>
              <a:ahLst/>
              <a:cxnLst>
                <a:cxn ang="0">
                  <a:pos x="T0" y="T1"/>
                </a:cxn>
                <a:cxn ang="0">
                  <a:pos x="T2" y="T3"/>
                </a:cxn>
                <a:cxn ang="0">
                  <a:pos x="T4" y="T5"/>
                </a:cxn>
                <a:cxn ang="0">
                  <a:pos x="T6" y="T7"/>
                </a:cxn>
              </a:cxnLst>
              <a:rect l="0" t="0" r="r" b="b"/>
              <a:pathLst>
                <a:path w="97" h="98">
                  <a:moveTo>
                    <a:pt x="43" y="6"/>
                  </a:moveTo>
                  <a:cubicBezTo>
                    <a:pt x="70" y="0"/>
                    <a:pt x="97" y="25"/>
                    <a:pt x="92" y="52"/>
                  </a:cubicBezTo>
                  <a:cubicBezTo>
                    <a:pt x="89" y="88"/>
                    <a:pt x="38" y="98"/>
                    <a:pt x="19" y="70"/>
                  </a:cubicBezTo>
                  <a:cubicBezTo>
                    <a:pt x="0" y="48"/>
                    <a:pt x="16" y="12"/>
                    <a:pt x="43"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60" name="Freeform 16"/>
            <p:cNvSpPr>
              <a:spLocks/>
            </p:cNvSpPr>
            <p:nvPr/>
          </p:nvSpPr>
          <p:spPr bwMode="auto">
            <a:xfrm>
              <a:off x="5975350" y="3484563"/>
              <a:ext cx="539750" cy="989013"/>
            </a:xfrm>
            <a:custGeom>
              <a:avLst/>
              <a:gdLst>
                <a:gd name="T0" fmla="*/ 48 w 228"/>
                <a:gd name="T1" fmla="*/ 20 h 418"/>
                <a:gd name="T2" fmla="*/ 123 w 228"/>
                <a:gd name="T3" fmla="*/ 6 h 418"/>
                <a:gd name="T4" fmla="*/ 181 w 228"/>
                <a:gd name="T5" fmla="*/ 27 h 418"/>
                <a:gd name="T6" fmla="*/ 209 w 228"/>
                <a:gd name="T7" fmla="*/ 108 h 418"/>
                <a:gd name="T8" fmla="*/ 222 w 228"/>
                <a:gd name="T9" fmla="*/ 178 h 418"/>
                <a:gd name="T10" fmla="*/ 193 w 228"/>
                <a:gd name="T11" fmla="*/ 170 h 418"/>
                <a:gd name="T12" fmla="*/ 161 w 228"/>
                <a:gd name="T13" fmla="*/ 71 h 418"/>
                <a:gd name="T14" fmla="*/ 151 w 228"/>
                <a:gd name="T15" fmla="*/ 58 h 418"/>
                <a:gd name="T16" fmla="*/ 206 w 228"/>
                <a:gd name="T17" fmla="*/ 252 h 418"/>
                <a:gd name="T18" fmla="*/ 157 w 228"/>
                <a:gd name="T19" fmla="*/ 252 h 418"/>
                <a:gd name="T20" fmla="*/ 157 w 228"/>
                <a:gd name="T21" fmla="*/ 391 h 418"/>
                <a:gd name="T22" fmla="*/ 138 w 228"/>
                <a:gd name="T23" fmla="*/ 413 h 418"/>
                <a:gd name="T24" fmla="*/ 120 w 228"/>
                <a:gd name="T25" fmla="*/ 391 h 418"/>
                <a:gd name="T26" fmla="*/ 119 w 228"/>
                <a:gd name="T27" fmla="*/ 252 h 418"/>
                <a:gd name="T28" fmla="*/ 108 w 228"/>
                <a:gd name="T29" fmla="*/ 252 h 418"/>
                <a:gd name="T30" fmla="*/ 107 w 228"/>
                <a:gd name="T31" fmla="*/ 396 h 418"/>
                <a:gd name="T32" fmla="*/ 71 w 228"/>
                <a:gd name="T33" fmla="*/ 396 h 418"/>
                <a:gd name="T34" fmla="*/ 71 w 228"/>
                <a:gd name="T35" fmla="*/ 252 h 418"/>
                <a:gd name="T36" fmla="*/ 22 w 228"/>
                <a:gd name="T37" fmla="*/ 252 h 418"/>
                <a:gd name="T38" fmla="*/ 70 w 228"/>
                <a:gd name="T39" fmla="*/ 61 h 418"/>
                <a:gd name="T40" fmla="*/ 63 w 228"/>
                <a:gd name="T41" fmla="*/ 66 h 418"/>
                <a:gd name="T42" fmla="*/ 32 w 228"/>
                <a:gd name="T43" fmla="*/ 170 h 418"/>
                <a:gd name="T44" fmla="*/ 0 w 228"/>
                <a:gd name="T45" fmla="*/ 168 h 418"/>
                <a:gd name="T46" fmla="*/ 20 w 228"/>
                <a:gd name="T47" fmla="*/ 91 h 418"/>
                <a:gd name="T48" fmla="*/ 48 w 228"/>
                <a:gd name="T49" fmla="*/ 20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418">
                  <a:moveTo>
                    <a:pt x="48" y="20"/>
                  </a:moveTo>
                  <a:cubicBezTo>
                    <a:pt x="68" y="0"/>
                    <a:pt x="98" y="8"/>
                    <a:pt x="123" y="6"/>
                  </a:cubicBezTo>
                  <a:cubicBezTo>
                    <a:pt x="144" y="5"/>
                    <a:pt x="169" y="8"/>
                    <a:pt x="181" y="27"/>
                  </a:cubicBezTo>
                  <a:cubicBezTo>
                    <a:pt x="196" y="52"/>
                    <a:pt x="200" y="81"/>
                    <a:pt x="209" y="108"/>
                  </a:cubicBezTo>
                  <a:cubicBezTo>
                    <a:pt x="215" y="131"/>
                    <a:pt x="228" y="154"/>
                    <a:pt x="222" y="178"/>
                  </a:cubicBezTo>
                  <a:cubicBezTo>
                    <a:pt x="211" y="182"/>
                    <a:pt x="198" y="182"/>
                    <a:pt x="193" y="170"/>
                  </a:cubicBezTo>
                  <a:cubicBezTo>
                    <a:pt x="181" y="137"/>
                    <a:pt x="173" y="104"/>
                    <a:pt x="161" y="71"/>
                  </a:cubicBezTo>
                  <a:cubicBezTo>
                    <a:pt x="160" y="65"/>
                    <a:pt x="155" y="62"/>
                    <a:pt x="151" y="58"/>
                  </a:cubicBezTo>
                  <a:cubicBezTo>
                    <a:pt x="166" y="123"/>
                    <a:pt x="188" y="187"/>
                    <a:pt x="206" y="252"/>
                  </a:cubicBezTo>
                  <a:cubicBezTo>
                    <a:pt x="190" y="252"/>
                    <a:pt x="174" y="252"/>
                    <a:pt x="157" y="252"/>
                  </a:cubicBezTo>
                  <a:cubicBezTo>
                    <a:pt x="156" y="298"/>
                    <a:pt x="158" y="344"/>
                    <a:pt x="157" y="391"/>
                  </a:cubicBezTo>
                  <a:cubicBezTo>
                    <a:pt x="157" y="401"/>
                    <a:pt x="150" y="413"/>
                    <a:pt x="138" y="413"/>
                  </a:cubicBezTo>
                  <a:cubicBezTo>
                    <a:pt x="127" y="414"/>
                    <a:pt x="118" y="402"/>
                    <a:pt x="120" y="391"/>
                  </a:cubicBezTo>
                  <a:cubicBezTo>
                    <a:pt x="119" y="345"/>
                    <a:pt x="120" y="298"/>
                    <a:pt x="119" y="252"/>
                  </a:cubicBezTo>
                  <a:cubicBezTo>
                    <a:pt x="117" y="252"/>
                    <a:pt x="111" y="252"/>
                    <a:pt x="108" y="252"/>
                  </a:cubicBezTo>
                  <a:cubicBezTo>
                    <a:pt x="107" y="300"/>
                    <a:pt x="109" y="348"/>
                    <a:pt x="107" y="396"/>
                  </a:cubicBezTo>
                  <a:cubicBezTo>
                    <a:pt x="106" y="418"/>
                    <a:pt x="73" y="417"/>
                    <a:pt x="71" y="396"/>
                  </a:cubicBezTo>
                  <a:cubicBezTo>
                    <a:pt x="70" y="348"/>
                    <a:pt x="71" y="300"/>
                    <a:pt x="71" y="252"/>
                  </a:cubicBezTo>
                  <a:cubicBezTo>
                    <a:pt x="54" y="252"/>
                    <a:pt x="38" y="252"/>
                    <a:pt x="22" y="252"/>
                  </a:cubicBezTo>
                  <a:cubicBezTo>
                    <a:pt x="37" y="188"/>
                    <a:pt x="55" y="125"/>
                    <a:pt x="70" y="61"/>
                  </a:cubicBezTo>
                  <a:cubicBezTo>
                    <a:pt x="68" y="62"/>
                    <a:pt x="65" y="65"/>
                    <a:pt x="63" y="66"/>
                  </a:cubicBezTo>
                  <a:cubicBezTo>
                    <a:pt x="51" y="100"/>
                    <a:pt x="44" y="136"/>
                    <a:pt x="32" y="170"/>
                  </a:cubicBezTo>
                  <a:cubicBezTo>
                    <a:pt x="28" y="186"/>
                    <a:pt x="0" y="185"/>
                    <a:pt x="0" y="168"/>
                  </a:cubicBezTo>
                  <a:cubicBezTo>
                    <a:pt x="2" y="141"/>
                    <a:pt x="13" y="116"/>
                    <a:pt x="20" y="91"/>
                  </a:cubicBezTo>
                  <a:cubicBezTo>
                    <a:pt x="28" y="67"/>
                    <a:pt x="30" y="39"/>
                    <a:pt x="48"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sp>
        <p:nvSpPr>
          <p:cNvPr id="61" name="矩形 60"/>
          <p:cNvSpPr/>
          <p:nvPr/>
        </p:nvSpPr>
        <p:spPr>
          <a:xfrm>
            <a:off x="3533053" y="1624195"/>
            <a:ext cx="738324" cy="517281"/>
          </a:xfrm>
          <a:prstGeom prst="rect">
            <a:avLst/>
          </a:prstGeom>
        </p:spPr>
        <p:txBody>
          <a:bodyPr wrap="none" lIns="70317" tIns="35159" rIns="70317" bIns="35159">
            <a:spAutoFit/>
          </a:bodyPr>
          <a:lstStyle/>
          <a:p>
            <a:pPr defTabSz="937542" eaLnBrk="0" fontAlgn="base" hangingPunct="0">
              <a:spcBef>
                <a:spcPct val="0"/>
              </a:spcBef>
              <a:spcAft>
                <a:spcPct val="0"/>
              </a:spcAft>
            </a:pPr>
            <a:r>
              <a:rPr lang="en-US" altLang="zh-CN" sz="2900" b="1" dirty="0">
                <a:solidFill>
                  <a:srgbClr val="000000">
                    <a:lumMod val="75000"/>
                    <a:lumOff val="25000"/>
                  </a:srgbClr>
                </a:solidFill>
                <a:latin typeface="Arial" panose="020B0604020202020204" pitchFamily="34" charset="0"/>
                <a:ea typeface="微软雅黑" panose="020B0503020204020204" pitchFamily="34" charset="-122"/>
                <a:cs typeface="Arial" panose="020B0604020202020204" pitchFamily="34" charset="0"/>
              </a:rPr>
              <a:t>18</a:t>
            </a:r>
            <a:r>
              <a:rPr lang="en-US" altLang="zh-CN" sz="1600" b="1" dirty="0">
                <a:solidFill>
                  <a:srgbClr val="000000">
                    <a:lumMod val="75000"/>
                    <a:lumOff val="25000"/>
                  </a:srgbClr>
                </a:solidFill>
                <a:latin typeface="Arial" panose="020B0604020202020204" pitchFamily="34" charset="0"/>
                <a:ea typeface="微软雅黑" panose="020B0503020204020204" pitchFamily="34" charset="-122"/>
                <a:cs typeface="Arial" panose="020B0604020202020204" pitchFamily="34" charset="0"/>
              </a:rPr>
              <a:t>%</a:t>
            </a:r>
            <a:endParaRPr lang="zh-CN" altLang="en-US" sz="6800" b="1" dirty="0">
              <a:solidFill>
                <a:srgbClr val="000000">
                  <a:lumMod val="75000"/>
                  <a:lumOff val="25000"/>
                </a:srgbClr>
              </a:solidFill>
              <a:latin typeface="Arial" panose="020B0604020202020204" pitchFamily="34" charset="0"/>
              <a:ea typeface="微软雅黑"/>
              <a:cs typeface="Arial" panose="020B0604020202020204" pitchFamily="34" charset="0"/>
            </a:endParaRPr>
          </a:p>
        </p:txBody>
      </p:sp>
      <p:sp>
        <p:nvSpPr>
          <p:cNvPr id="62" name="矩形 61"/>
          <p:cNvSpPr/>
          <p:nvPr/>
        </p:nvSpPr>
        <p:spPr>
          <a:xfrm>
            <a:off x="5114477" y="1624195"/>
            <a:ext cx="738324" cy="517281"/>
          </a:xfrm>
          <a:prstGeom prst="rect">
            <a:avLst/>
          </a:prstGeom>
        </p:spPr>
        <p:txBody>
          <a:bodyPr wrap="none" lIns="70317" tIns="35159" rIns="70317" bIns="35159">
            <a:spAutoFit/>
          </a:bodyPr>
          <a:lstStyle/>
          <a:p>
            <a:pPr defTabSz="937542" eaLnBrk="0" fontAlgn="base" hangingPunct="0">
              <a:spcBef>
                <a:spcPct val="0"/>
              </a:spcBef>
              <a:spcAft>
                <a:spcPct val="0"/>
              </a:spcAft>
            </a:pPr>
            <a:r>
              <a:rPr lang="en-US" altLang="zh-CN" sz="2900" b="1" dirty="0">
                <a:solidFill>
                  <a:srgbClr val="000000">
                    <a:lumMod val="75000"/>
                    <a:lumOff val="25000"/>
                  </a:srgbClr>
                </a:solidFill>
                <a:latin typeface="Arial" panose="020B0604020202020204" pitchFamily="34" charset="0"/>
                <a:ea typeface="微软雅黑" panose="020B0503020204020204" pitchFamily="34" charset="-122"/>
                <a:cs typeface="Arial" panose="020B0604020202020204" pitchFamily="34" charset="0"/>
              </a:rPr>
              <a:t>26</a:t>
            </a:r>
            <a:r>
              <a:rPr lang="en-US" altLang="zh-CN" sz="1600" b="1" dirty="0">
                <a:solidFill>
                  <a:srgbClr val="000000">
                    <a:lumMod val="75000"/>
                    <a:lumOff val="25000"/>
                  </a:srgbClr>
                </a:solidFill>
                <a:latin typeface="Arial" panose="020B0604020202020204" pitchFamily="34" charset="0"/>
                <a:ea typeface="微软雅黑" panose="020B0503020204020204" pitchFamily="34" charset="-122"/>
                <a:cs typeface="Arial" panose="020B0604020202020204" pitchFamily="34" charset="0"/>
              </a:rPr>
              <a:t>%</a:t>
            </a:r>
            <a:endParaRPr lang="zh-CN" altLang="en-US" sz="6800" b="1" dirty="0">
              <a:solidFill>
                <a:srgbClr val="000000">
                  <a:lumMod val="75000"/>
                  <a:lumOff val="25000"/>
                </a:srgbClr>
              </a:solidFill>
              <a:latin typeface="Arial" panose="020B0604020202020204" pitchFamily="34" charset="0"/>
              <a:ea typeface="微软雅黑"/>
              <a:cs typeface="Arial" panose="020B0604020202020204" pitchFamily="34" charset="0"/>
            </a:endParaRPr>
          </a:p>
        </p:txBody>
      </p:sp>
      <p:sp>
        <p:nvSpPr>
          <p:cNvPr id="63" name="矩形 62"/>
          <p:cNvSpPr/>
          <p:nvPr/>
        </p:nvSpPr>
        <p:spPr>
          <a:xfrm>
            <a:off x="3541724" y="3245244"/>
            <a:ext cx="738324" cy="517281"/>
          </a:xfrm>
          <a:prstGeom prst="rect">
            <a:avLst/>
          </a:prstGeom>
        </p:spPr>
        <p:txBody>
          <a:bodyPr wrap="none" lIns="70317" tIns="35159" rIns="70317" bIns="35159">
            <a:spAutoFit/>
          </a:bodyPr>
          <a:lstStyle/>
          <a:p>
            <a:pPr defTabSz="937542" eaLnBrk="0" fontAlgn="base" hangingPunct="0">
              <a:spcBef>
                <a:spcPct val="0"/>
              </a:spcBef>
              <a:spcAft>
                <a:spcPct val="0"/>
              </a:spcAft>
            </a:pPr>
            <a:r>
              <a:rPr lang="en-US" altLang="zh-CN" sz="2900" b="1" dirty="0">
                <a:solidFill>
                  <a:srgbClr val="000000">
                    <a:lumMod val="75000"/>
                    <a:lumOff val="25000"/>
                  </a:srgbClr>
                </a:solidFill>
                <a:latin typeface="Arial" panose="020B0604020202020204" pitchFamily="34" charset="0"/>
                <a:ea typeface="微软雅黑" panose="020B0503020204020204" pitchFamily="34" charset="-122"/>
                <a:cs typeface="Arial" panose="020B0604020202020204" pitchFamily="34" charset="0"/>
              </a:rPr>
              <a:t>69</a:t>
            </a:r>
            <a:r>
              <a:rPr lang="en-US" altLang="zh-CN" sz="1600" b="1" dirty="0">
                <a:solidFill>
                  <a:srgbClr val="000000">
                    <a:lumMod val="75000"/>
                    <a:lumOff val="25000"/>
                  </a:srgbClr>
                </a:solidFill>
                <a:latin typeface="Arial" panose="020B0604020202020204" pitchFamily="34" charset="0"/>
                <a:ea typeface="微软雅黑" panose="020B0503020204020204" pitchFamily="34" charset="-122"/>
                <a:cs typeface="Arial" panose="020B0604020202020204" pitchFamily="34" charset="0"/>
              </a:rPr>
              <a:t>%</a:t>
            </a:r>
            <a:endParaRPr lang="zh-CN" altLang="en-US" sz="6800" b="1" dirty="0">
              <a:solidFill>
                <a:srgbClr val="000000">
                  <a:lumMod val="75000"/>
                  <a:lumOff val="25000"/>
                </a:srgbClr>
              </a:solidFill>
              <a:latin typeface="Arial" panose="020B0604020202020204" pitchFamily="34" charset="0"/>
              <a:ea typeface="微软雅黑"/>
              <a:cs typeface="Arial" panose="020B0604020202020204" pitchFamily="34" charset="0"/>
            </a:endParaRPr>
          </a:p>
        </p:txBody>
      </p:sp>
      <p:sp>
        <p:nvSpPr>
          <p:cNvPr id="64" name="矩形 63"/>
          <p:cNvSpPr/>
          <p:nvPr/>
        </p:nvSpPr>
        <p:spPr>
          <a:xfrm>
            <a:off x="5114477" y="3245244"/>
            <a:ext cx="738324" cy="517281"/>
          </a:xfrm>
          <a:prstGeom prst="rect">
            <a:avLst/>
          </a:prstGeom>
        </p:spPr>
        <p:txBody>
          <a:bodyPr wrap="none" lIns="70317" tIns="35159" rIns="70317" bIns="35159">
            <a:spAutoFit/>
          </a:bodyPr>
          <a:lstStyle/>
          <a:p>
            <a:pPr defTabSz="937542" eaLnBrk="0" fontAlgn="base" hangingPunct="0">
              <a:spcBef>
                <a:spcPct val="0"/>
              </a:spcBef>
              <a:spcAft>
                <a:spcPct val="0"/>
              </a:spcAft>
            </a:pPr>
            <a:r>
              <a:rPr lang="en-US" altLang="zh-CN" sz="2900" b="1" dirty="0">
                <a:solidFill>
                  <a:srgbClr val="000000">
                    <a:lumMod val="75000"/>
                    <a:lumOff val="25000"/>
                  </a:srgbClr>
                </a:solidFill>
                <a:latin typeface="Arial" panose="020B0604020202020204" pitchFamily="34" charset="0"/>
                <a:ea typeface="微软雅黑" panose="020B0503020204020204" pitchFamily="34" charset="-122"/>
                <a:cs typeface="Arial" panose="020B0604020202020204" pitchFamily="34" charset="0"/>
              </a:rPr>
              <a:t>82</a:t>
            </a:r>
            <a:r>
              <a:rPr lang="en-US" altLang="zh-CN" sz="1600" b="1" dirty="0">
                <a:solidFill>
                  <a:srgbClr val="000000">
                    <a:lumMod val="75000"/>
                    <a:lumOff val="25000"/>
                  </a:srgbClr>
                </a:solidFill>
                <a:latin typeface="Arial" panose="020B0604020202020204" pitchFamily="34" charset="0"/>
                <a:ea typeface="微软雅黑" panose="020B0503020204020204" pitchFamily="34" charset="-122"/>
                <a:cs typeface="Arial" panose="020B0604020202020204" pitchFamily="34" charset="0"/>
              </a:rPr>
              <a:t>%</a:t>
            </a:r>
            <a:endParaRPr lang="zh-CN" altLang="en-US" sz="6800" b="1" dirty="0">
              <a:solidFill>
                <a:srgbClr val="000000">
                  <a:lumMod val="75000"/>
                  <a:lumOff val="25000"/>
                </a:srgbClr>
              </a:solidFill>
              <a:latin typeface="Arial" panose="020B0604020202020204" pitchFamily="34" charset="0"/>
              <a:ea typeface="微软雅黑"/>
              <a:cs typeface="Arial" panose="020B0604020202020204" pitchFamily="34" charset="0"/>
            </a:endParaRPr>
          </a:p>
        </p:txBody>
      </p:sp>
      <p:grpSp>
        <p:nvGrpSpPr>
          <p:cNvPr id="65" name="组合 64"/>
          <p:cNvGrpSpPr/>
          <p:nvPr/>
        </p:nvGrpSpPr>
        <p:grpSpPr>
          <a:xfrm>
            <a:off x="3331403" y="2221469"/>
            <a:ext cx="1189685" cy="516109"/>
            <a:chOff x="2741291" y="2190750"/>
            <a:chExt cx="1189479" cy="482178"/>
          </a:xfrm>
        </p:grpSpPr>
        <p:sp>
          <p:nvSpPr>
            <p:cNvPr id="66" name="任意多边形 65"/>
            <p:cNvSpPr/>
            <p:nvPr/>
          </p:nvSpPr>
          <p:spPr>
            <a:xfrm>
              <a:off x="2775585" y="219075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cap="flat" cmpd="sng" algn="ctr">
              <a:solidFill>
                <a:srgbClr val="000000">
                  <a:lumMod val="75000"/>
                  <a:lumOff val="25000"/>
                </a:srgbClr>
              </a:solid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67" name="矩形 66"/>
            <p:cNvSpPr/>
            <p:nvPr/>
          </p:nvSpPr>
          <p:spPr>
            <a:xfrm>
              <a:off x="2741291" y="2245361"/>
              <a:ext cx="1189479" cy="287542"/>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14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TEXT HERE</a:t>
              </a:r>
              <a:endParaRPr kumimoji="0" lang="zh-CN" altLang="en-US" sz="41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sp>
          <p:nvSpPr>
            <p:cNvPr id="68" name="矩形 67"/>
            <p:cNvSpPr/>
            <p:nvPr/>
          </p:nvSpPr>
          <p:spPr>
            <a:xfrm>
              <a:off x="2761619" y="2471648"/>
              <a:ext cx="1147872" cy="201280"/>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8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a:t>
              </a:r>
              <a:r>
                <a:rPr kumimoji="0" lang="en-US" altLang="zh-CN" sz="800" b="0" i="0" u="none" strike="noStrike" kern="0" cap="none" spc="0" normalizeH="0" baseline="0" noProof="0" dirty="0" smtClean="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rPr>
                <a:t>. </a:t>
              </a:r>
              <a:endParaRPr kumimoji="0" lang="zh-CN" altLang="en-US" sz="1800" b="0" i="0" u="none" strike="noStrike" kern="0" cap="none" spc="0" normalizeH="0" baseline="0" noProof="0" dirty="0" smtClean="0">
                <a:ln>
                  <a:noFill/>
                </a:ln>
                <a:solidFill>
                  <a:prstClr val="white"/>
                </a:solidFill>
                <a:effectLst/>
                <a:uLnTx/>
                <a:uFillTx/>
                <a:latin typeface="Arial"/>
                <a:ea typeface="微软雅黑"/>
              </a:endParaRPr>
            </a:p>
          </p:txBody>
        </p:sp>
      </p:grpSp>
      <p:grpSp>
        <p:nvGrpSpPr>
          <p:cNvPr id="69" name="组合 68"/>
          <p:cNvGrpSpPr/>
          <p:nvPr/>
        </p:nvGrpSpPr>
        <p:grpSpPr>
          <a:xfrm>
            <a:off x="4865194" y="2221469"/>
            <a:ext cx="1189685" cy="516109"/>
            <a:chOff x="2741291" y="2190750"/>
            <a:chExt cx="1189479" cy="482178"/>
          </a:xfrm>
        </p:grpSpPr>
        <p:sp>
          <p:nvSpPr>
            <p:cNvPr id="70" name="任意多边形 69"/>
            <p:cNvSpPr/>
            <p:nvPr/>
          </p:nvSpPr>
          <p:spPr>
            <a:xfrm>
              <a:off x="2775585" y="219075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cap="flat" cmpd="sng" algn="ctr">
              <a:solidFill>
                <a:srgbClr val="000000">
                  <a:lumMod val="75000"/>
                  <a:lumOff val="25000"/>
                </a:srgbClr>
              </a:solid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71" name="矩形 70"/>
            <p:cNvSpPr/>
            <p:nvPr/>
          </p:nvSpPr>
          <p:spPr>
            <a:xfrm>
              <a:off x="2741291" y="2245361"/>
              <a:ext cx="1189479" cy="287542"/>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14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TEXT HERE</a:t>
              </a:r>
              <a:endParaRPr kumimoji="0" lang="zh-CN" altLang="en-US" sz="41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sp>
          <p:nvSpPr>
            <p:cNvPr id="72" name="矩形 71"/>
            <p:cNvSpPr/>
            <p:nvPr/>
          </p:nvSpPr>
          <p:spPr>
            <a:xfrm>
              <a:off x="2761619" y="2471648"/>
              <a:ext cx="1147872" cy="201280"/>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8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a:t>
              </a:r>
              <a:endParaRPr kumimoji="0" lang="zh-CN" altLang="en-US" sz="18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grpSp>
      <p:grpSp>
        <p:nvGrpSpPr>
          <p:cNvPr id="73" name="组合 72"/>
          <p:cNvGrpSpPr/>
          <p:nvPr/>
        </p:nvGrpSpPr>
        <p:grpSpPr>
          <a:xfrm>
            <a:off x="4865194" y="3842518"/>
            <a:ext cx="1189685" cy="516109"/>
            <a:chOff x="2741291" y="2190750"/>
            <a:chExt cx="1189479" cy="482178"/>
          </a:xfrm>
        </p:grpSpPr>
        <p:sp>
          <p:nvSpPr>
            <p:cNvPr id="74" name="任意多边形 73"/>
            <p:cNvSpPr/>
            <p:nvPr/>
          </p:nvSpPr>
          <p:spPr>
            <a:xfrm>
              <a:off x="2775585" y="219075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cap="flat" cmpd="sng" algn="ctr">
              <a:solidFill>
                <a:srgbClr val="000000">
                  <a:lumMod val="75000"/>
                  <a:lumOff val="25000"/>
                </a:srgbClr>
              </a:solid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75" name="矩形 74"/>
            <p:cNvSpPr/>
            <p:nvPr/>
          </p:nvSpPr>
          <p:spPr>
            <a:xfrm>
              <a:off x="2741291" y="2245361"/>
              <a:ext cx="1189479" cy="287542"/>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14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TEXT HERE</a:t>
              </a:r>
              <a:endParaRPr kumimoji="0" lang="zh-CN" altLang="en-US" sz="41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sp>
          <p:nvSpPr>
            <p:cNvPr id="76" name="矩形 75"/>
            <p:cNvSpPr/>
            <p:nvPr/>
          </p:nvSpPr>
          <p:spPr>
            <a:xfrm>
              <a:off x="2761619" y="2471648"/>
              <a:ext cx="1147872" cy="201280"/>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8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a:t>
              </a:r>
              <a:endParaRPr kumimoji="0" lang="zh-CN" altLang="en-US" sz="18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grpSp>
      <p:grpSp>
        <p:nvGrpSpPr>
          <p:cNvPr id="77" name="组合 76"/>
          <p:cNvGrpSpPr/>
          <p:nvPr/>
        </p:nvGrpSpPr>
        <p:grpSpPr>
          <a:xfrm>
            <a:off x="3331403" y="3842518"/>
            <a:ext cx="1189685" cy="516109"/>
            <a:chOff x="2741291" y="2190750"/>
            <a:chExt cx="1189479" cy="482178"/>
          </a:xfrm>
        </p:grpSpPr>
        <p:sp>
          <p:nvSpPr>
            <p:cNvPr id="78" name="任意多边形 77"/>
            <p:cNvSpPr/>
            <p:nvPr/>
          </p:nvSpPr>
          <p:spPr>
            <a:xfrm>
              <a:off x="2775585" y="219075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cap="flat" cmpd="sng" algn="ctr">
              <a:solidFill>
                <a:srgbClr val="000000">
                  <a:lumMod val="75000"/>
                  <a:lumOff val="25000"/>
                </a:srgbClr>
              </a:solid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79" name="矩形 78"/>
            <p:cNvSpPr/>
            <p:nvPr/>
          </p:nvSpPr>
          <p:spPr>
            <a:xfrm>
              <a:off x="2741291" y="2245361"/>
              <a:ext cx="1189479" cy="287542"/>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14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TEXT HERE</a:t>
              </a:r>
              <a:endParaRPr kumimoji="0" lang="zh-CN" altLang="en-US" sz="41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sp>
          <p:nvSpPr>
            <p:cNvPr id="80" name="矩形 79"/>
            <p:cNvSpPr/>
            <p:nvPr/>
          </p:nvSpPr>
          <p:spPr>
            <a:xfrm>
              <a:off x="2761619" y="2471648"/>
              <a:ext cx="1147872" cy="201280"/>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8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a:t>
              </a:r>
              <a:endParaRPr kumimoji="0" lang="zh-CN" altLang="en-US" sz="18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grpSp>
      <p:grpSp>
        <p:nvGrpSpPr>
          <p:cNvPr id="81" name="组合 80"/>
          <p:cNvGrpSpPr/>
          <p:nvPr/>
        </p:nvGrpSpPr>
        <p:grpSpPr>
          <a:xfrm>
            <a:off x="7183672" y="2187485"/>
            <a:ext cx="847871" cy="315112"/>
            <a:chOff x="6592888" y="2159001"/>
            <a:chExt cx="847724" cy="294396"/>
          </a:xfrm>
          <a:solidFill>
            <a:srgbClr val="20B5BC"/>
          </a:solidFill>
          <a:effectLst>
            <a:outerShdw blurRad="241300" dist="127000" dir="5400000" algn="ctr" rotWithShape="0">
              <a:srgbClr val="000000">
                <a:alpha val="88000"/>
              </a:srgbClr>
            </a:outerShdw>
          </a:effectLst>
        </p:grpSpPr>
        <p:grpSp>
          <p:nvGrpSpPr>
            <p:cNvPr id="82" name="组合 81"/>
            <p:cNvGrpSpPr/>
            <p:nvPr/>
          </p:nvGrpSpPr>
          <p:grpSpPr>
            <a:xfrm>
              <a:off x="6592888" y="2159001"/>
              <a:ext cx="847724" cy="282575"/>
              <a:chOff x="6592888" y="2159001"/>
              <a:chExt cx="847724" cy="282575"/>
            </a:xfrm>
            <a:grpFill/>
          </p:grpSpPr>
          <p:sp>
            <p:nvSpPr>
              <p:cNvPr id="84" name="Freeform 9"/>
              <p:cNvSpPr>
                <a:spLocks/>
              </p:cNvSpPr>
              <p:nvPr/>
            </p:nvSpPr>
            <p:spPr bwMode="auto">
              <a:xfrm>
                <a:off x="6661150" y="2159001"/>
                <a:ext cx="779462" cy="282575"/>
              </a:xfrm>
              <a:custGeom>
                <a:avLst/>
                <a:gdLst>
                  <a:gd name="T0" fmla="*/ 0 w 330"/>
                  <a:gd name="T1" fmla="*/ 75 h 119"/>
                  <a:gd name="T2" fmla="*/ 45 w 330"/>
                  <a:gd name="T3" fmla="*/ 119 h 119"/>
                  <a:gd name="T4" fmla="*/ 285 w 330"/>
                  <a:gd name="T5" fmla="*/ 119 h 119"/>
                  <a:gd name="T6" fmla="*/ 330 w 330"/>
                  <a:gd name="T7" fmla="*/ 75 h 119"/>
                  <a:gd name="T8" fmla="*/ 330 w 330"/>
                  <a:gd name="T9" fmla="*/ 45 h 119"/>
                  <a:gd name="T10" fmla="*/ 285 w 330"/>
                  <a:gd name="T11" fmla="*/ 0 h 119"/>
                  <a:gd name="T12" fmla="*/ 45 w 330"/>
                  <a:gd name="T13" fmla="*/ 0 h 119"/>
                  <a:gd name="T14" fmla="*/ 0 w 330"/>
                  <a:gd name="T15" fmla="*/ 45 h 119"/>
                  <a:gd name="T16" fmla="*/ 0 w 330"/>
                  <a:gd name="T17" fmla="*/ 7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0" h="119">
                    <a:moveTo>
                      <a:pt x="0" y="75"/>
                    </a:moveTo>
                    <a:cubicBezTo>
                      <a:pt x="0" y="99"/>
                      <a:pt x="20" y="119"/>
                      <a:pt x="45" y="119"/>
                    </a:cubicBezTo>
                    <a:cubicBezTo>
                      <a:pt x="285" y="119"/>
                      <a:pt x="285" y="119"/>
                      <a:pt x="285" y="119"/>
                    </a:cubicBezTo>
                    <a:cubicBezTo>
                      <a:pt x="310" y="119"/>
                      <a:pt x="330" y="99"/>
                      <a:pt x="330" y="75"/>
                    </a:cubicBezTo>
                    <a:cubicBezTo>
                      <a:pt x="330" y="45"/>
                      <a:pt x="330" y="45"/>
                      <a:pt x="330" y="45"/>
                    </a:cubicBezTo>
                    <a:cubicBezTo>
                      <a:pt x="330" y="20"/>
                      <a:pt x="310" y="0"/>
                      <a:pt x="285" y="0"/>
                    </a:cubicBezTo>
                    <a:cubicBezTo>
                      <a:pt x="45" y="0"/>
                      <a:pt x="45" y="0"/>
                      <a:pt x="45" y="0"/>
                    </a:cubicBezTo>
                    <a:cubicBezTo>
                      <a:pt x="20" y="0"/>
                      <a:pt x="0" y="20"/>
                      <a:pt x="0" y="45"/>
                    </a:cubicBezTo>
                    <a:lnTo>
                      <a:pt x="0" y="7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85" name="Freeform 10"/>
              <p:cNvSpPr>
                <a:spLocks/>
              </p:cNvSpPr>
              <p:nvPr/>
            </p:nvSpPr>
            <p:spPr bwMode="auto">
              <a:xfrm>
                <a:off x="6592888" y="2206626"/>
                <a:ext cx="188912" cy="188913"/>
              </a:xfrm>
              <a:custGeom>
                <a:avLst/>
                <a:gdLst>
                  <a:gd name="T0" fmla="*/ 119 w 119"/>
                  <a:gd name="T1" fmla="*/ 58 h 119"/>
                  <a:gd name="T2" fmla="*/ 59 w 119"/>
                  <a:gd name="T3" fmla="*/ 0 h 119"/>
                  <a:gd name="T4" fmla="*/ 0 w 119"/>
                  <a:gd name="T5" fmla="*/ 60 h 119"/>
                  <a:gd name="T6" fmla="*/ 58 w 119"/>
                  <a:gd name="T7" fmla="*/ 119 h 119"/>
                  <a:gd name="T8" fmla="*/ 119 w 119"/>
                  <a:gd name="T9" fmla="*/ 58 h 119"/>
                </a:gdLst>
                <a:ahLst/>
                <a:cxnLst>
                  <a:cxn ang="0">
                    <a:pos x="T0" y="T1"/>
                  </a:cxn>
                  <a:cxn ang="0">
                    <a:pos x="T2" y="T3"/>
                  </a:cxn>
                  <a:cxn ang="0">
                    <a:pos x="T4" y="T5"/>
                  </a:cxn>
                  <a:cxn ang="0">
                    <a:pos x="T6" y="T7"/>
                  </a:cxn>
                  <a:cxn ang="0">
                    <a:pos x="T8" y="T9"/>
                  </a:cxn>
                </a:cxnLst>
                <a:rect l="0" t="0" r="r" b="b"/>
                <a:pathLst>
                  <a:path w="119" h="119">
                    <a:moveTo>
                      <a:pt x="119" y="58"/>
                    </a:moveTo>
                    <a:lnTo>
                      <a:pt x="59" y="0"/>
                    </a:lnTo>
                    <a:lnTo>
                      <a:pt x="0" y="60"/>
                    </a:lnTo>
                    <a:lnTo>
                      <a:pt x="58" y="119"/>
                    </a:lnTo>
                    <a:lnTo>
                      <a:pt x="119" y="5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sp>
          <p:nvSpPr>
            <p:cNvPr id="83" name="矩形 82"/>
            <p:cNvSpPr/>
            <p:nvPr/>
          </p:nvSpPr>
          <p:spPr>
            <a:xfrm>
              <a:off x="6788343" y="2165854"/>
              <a:ext cx="562236" cy="287543"/>
            </a:xfrm>
            <a:prstGeom prst="rect">
              <a:avLst/>
            </a:prstGeom>
            <a:solidFill>
              <a:srgbClr val="FFFFFF"/>
            </a:solidFill>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14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Text</a:t>
              </a:r>
              <a:r>
                <a:rPr kumimoji="0" lang="en-US" altLang="zh-CN" sz="1400" b="0" i="0" u="none" strike="noStrike" kern="0" cap="none" spc="0" normalizeH="0" baseline="0" noProof="0" dirty="0" smtClean="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rPr>
                <a:t> </a:t>
              </a:r>
              <a:endParaRPr kumimoji="0" lang="zh-CN" altLang="en-US" sz="1400" b="0" i="0" u="none" strike="noStrike" kern="0" cap="none" spc="0" normalizeH="0" baseline="0" noProof="0" dirty="0" smtClean="0">
                <a:ln>
                  <a:noFill/>
                </a:ln>
                <a:solidFill>
                  <a:prstClr val="black"/>
                </a:solidFill>
                <a:effectLst/>
                <a:uLnTx/>
                <a:uFillTx/>
                <a:latin typeface="Arial"/>
                <a:ea typeface="微软雅黑"/>
              </a:endParaRPr>
            </a:p>
          </p:txBody>
        </p:sp>
      </p:grpSp>
      <p:grpSp>
        <p:nvGrpSpPr>
          <p:cNvPr id="86" name="组合 85"/>
          <p:cNvGrpSpPr/>
          <p:nvPr/>
        </p:nvGrpSpPr>
        <p:grpSpPr>
          <a:xfrm>
            <a:off x="7180496" y="3899740"/>
            <a:ext cx="851047" cy="307777"/>
            <a:chOff x="6589713" y="3758684"/>
            <a:chExt cx="850899" cy="287543"/>
          </a:xfrm>
          <a:solidFill>
            <a:srgbClr val="FFFFFF">
              <a:lumMod val="65000"/>
            </a:srgbClr>
          </a:solidFill>
          <a:effectLst>
            <a:outerShdw blurRad="241300" dist="127000" dir="5400000" algn="ctr" rotWithShape="0">
              <a:srgbClr val="000000">
                <a:alpha val="88000"/>
              </a:srgbClr>
            </a:outerShdw>
          </a:effectLst>
        </p:grpSpPr>
        <p:grpSp>
          <p:nvGrpSpPr>
            <p:cNvPr id="87" name="组合 86"/>
            <p:cNvGrpSpPr/>
            <p:nvPr/>
          </p:nvGrpSpPr>
          <p:grpSpPr>
            <a:xfrm>
              <a:off x="6589713" y="3760788"/>
              <a:ext cx="850899" cy="282575"/>
              <a:chOff x="6589713" y="3760788"/>
              <a:chExt cx="850899" cy="282575"/>
            </a:xfrm>
            <a:grpFill/>
          </p:grpSpPr>
          <p:sp>
            <p:nvSpPr>
              <p:cNvPr id="89" name="Freeform 11"/>
              <p:cNvSpPr>
                <a:spLocks/>
              </p:cNvSpPr>
              <p:nvPr/>
            </p:nvSpPr>
            <p:spPr bwMode="auto">
              <a:xfrm>
                <a:off x="6661150" y="3760788"/>
                <a:ext cx="779462" cy="282575"/>
              </a:xfrm>
              <a:custGeom>
                <a:avLst/>
                <a:gdLst>
                  <a:gd name="T0" fmla="*/ 0 w 330"/>
                  <a:gd name="T1" fmla="*/ 74 h 119"/>
                  <a:gd name="T2" fmla="*/ 45 w 330"/>
                  <a:gd name="T3" fmla="*/ 119 h 119"/>
                  <a:gd name="T4" fmla="*/ 285 w 330"/>
                  <a:gd name="T5" fmla="*/ 119 h 119"/>
                  <a:gd name="T6" fmla="*/ 330 w 330"/>
                  <a:gd name="T7" fmla="*/ 74 h 119"/>
                  <a:gd name="T8" fmla="*/ 330 w 330"/>
                  <a:gd name="T9" fmla="*/ 45 h 119"/>
                  <a:gd name="T10" fmla="*/ 285 w 330"/>
                  <a:gd name="T11" fmla="*/ 0 h 119"/>
                  <a:gd name="T12" fmla="*/ 45 w 330"/>
                  <a:gd name="T13" fmla="*/ 0 h 119"/>
                  <a:gd name="T14" fmla="*/ 0 w 330"/>
                  <a:gd name="T15" fmla="*/ 45 h 119"/>
                  <a:gd name="T16" fmla="*/ 0 w 330"/>
                  <a:gd name="T17" fmla="*/ 7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0" h="119">
                    <a:moveTo>
                      <a:pt x="0" y="74"/>
                    </a:moveTo>
                    <a:cubicBezTo>
                      <a:pt x="0" y="99"/>
                      <a:pt x="20" y="119"/>
                      <a:pt x="45" y="119"/>
                    </a:cubicBezTo>
                    <a:cubicBezTo>
                      <a:pt x="285" y="119"/>
                      <a:pt x="285" y="119"/>
                      <a:pt x="285" y="119"/>
                    </a:cubicBezTo>
                    <a:cubicBezTo>
                      <a:pt x="310" y="119"/>
                      <a:pt x="330" y="99"/>
                      <a:pt x="330" y="74"/>
                    </a:cubicBezTo>
                    <a:cubicBezTo>
                      <a:pt x="330" y="45"/>
                      <a:pt x="330" y="45"/>
                      <a:pt x="330" y="45"/>
                    </a:cubicBezTo>
                    <a:cubicBezTo>
                      <a:pt x="330" y="20"/>
                      <a:pt x="310" y="0"/>
                      <a:pt x="285" y="0"/>
                    </a:cubicBezTo>
                    <a:cubicBezTo>
                      <a:pt x="45" y="0"/>
                      <a:pt x="45" y="0"/>
                      <a:pt x="45" y="0"/>
                    </a:cubicBezTo>
                    <a:cubicBezTo>
                      <a:pt x="20" y="0"/>
                      <a:pt x="0" y="20"/>
                      <a:pt x="0" y="45"/>
                    </a:cubicBezTo>
                    <a:lnTo>
                      <a:pt x="0" y="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90" name="Freeform 12"/>
              <p:cNvSpPr>
                <a:spLocks/>
              </p:cNvSpPr>
              <p:nvPr/>
            </p:nvSpPr>
            <p:spPr bwMode="auto">
              <a:xfrm>
                <a:off x="6589713" y="3806826"/>
                <a:ext cx="188912" cy="188913"/>
              </a:xfrm>
              <a:custGeom>
                <a:avLst/>
                <a:gdLst>
                  <a:gd name="T0" fmla="*/ 119 w 119"/>
                  <a:gd name="T1" fmla="*/ 59 h 119"/>
                  <a:gd name="T2" fmla="*/ 59 w 119"/>
                  <a:gd name="T3" fmla="*/ 0 h 119"/>
                  <a:gd name="T4" fmla="*/ 0 w 119"/>
                  <a:gd name="T5" fmla="*/ 61 h 119"/>
                  <a:gd name="T6" fmla="*/ 58 w 119"/>
                  <a:gd name="T7" fmla="*/ 119 h 119"/>
                  <a:gd name="T8" fmla="*/ 119 w 119"/>
                  <a:gd name="T9" fmla="*/ 59 h 119"/>
                </a:gdLst>
                <a:ahLst/>
                <a:cxnLst>
                  <a:cxn ang="0">
                    <a:pos x="T0" y="T1"/>
                  </a:cxn>
                  <a:cxn ang="0">
                    <a:pos x="T2" y="T3"/>
                  </a:cxn>
                  <a:cxn ang="0">
                    <a:pos x="T4" y="T5"/>
                  </a:cxn>
                  <a:cxn ang="0">
                    <a:pos x="T6" y="T7"/>
                  </a:cxn>
                  <a:cxn ang="0">
                    <a:pos x="T8" y="T9"/>
                  </a:cxn>
                </a:cxnLst>
                <a:rect l="0" t="0" r="r" b="b"/>
                <a:pathLst>
                  <a:path w="119" h="119">
                    <a:moveTo>
                      <a:pt x="119" y="59"/>
                    </a:moveTo>
                    <a:lnTo>
                      <a:pt x="59" y="0"/>
                    </a:lnTo>
                    <a:lnTo>
                      <a:pt x="0" y="61"/>
                    </a:lnTo>
                    <a:lnTo>
                      <a:pt x="58" y="119"/>
                    </a:lnTo>
                    <a:lnTo>
                      <a:pt x="119"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sp>
          <p:nvSpPr>
            <p:cNvPr id="88" name="矩形 87"/>
            <p:cNvSpPr/>
            <p:nvPr/>
          </p:nvSpPr>
          <p:spPr>
            <a:xfrm>
              <a:off x="6774113" y="3758684"/>
              <a:ext cx="562235" cy="287543"/>
            </a:xfrm>
            <a:prstGeom prst="rect">
              <a:avLst/>
            </a:prstGeom>
            <a:grpFill/>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14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Text</a:t>
              </a:r>
              <a:r>
                <a:rPr kumimoji="0" lang="en-US" altLang="zh-CN" sz="1400" b="0" i="0" u="none" strike="noStrike" kern="0" cap="none" spc="0" normalizeH="0" baseline="0" noProof="0" dirty="0" smtClean="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rPr>
                <a:t> </a:t>
              </a:r>
              <a:endParaRPr kumimoji="0" lang="zh-CN" altLang="en-US" sz="1400" b="0" i="0" u="none" strike="noStrike" kern="0" cap="none" spc="0" normalizeH="0" baseline="0" noProof="0" dirty="0" smtClean="0">
                <a:ln>
                  <a:noFill/>
                </a:ln>
                <a:solidFill>
                  <a:prstClr val="black"/>
                </a:solidFill>
                <a:effectLst/>
                <a:uLnTx/>
                <a:uFillTx/>
                <a:latin typeface="Arial"/>
                <a:ea typeface="微软雅黑"/>
              </a:endParaRPr>
            </a:p>
          </p:txBody>
        </p:sp>
      </p:grpSp>
      <p:grpSp>
        <p:nvGrpSpPr>
          <p:cNvPr id="91" name="组合 90"/>
          <p:cNvGrpSpPr/>
          <p:nvPr/>
        </p:nvGrpSpPr>
        <p:grpSpPr>
          <a:xfrm>
            <a:off x="1229824" y="1662091"/>
            <a:ext cx="1564912" cy="2784098"/>
            <a:chOff x="678176" y="2153921"/>
            <a:chExt cx="1564640" cy="2601060"/>
          </a:xfrm>
          <a:effectLst>
            <a:outerShdw blurRad="241300" dist="127000" dir="5400000" algn="ctr" rotWithShape="0">
              <a:srgbClr val="000000">
                <a:alpha val="88000"/>
              </a:srgbClr>
            </a:outerShdw>
          </a:effectLst>
        </p:grpSpPr>
        <p:sp>
          <p:nvSpPr>
            <p:cNvPr id="92" name="矩形 91"/>
            <p:cNvSpPr/>
            <p:nvPr/>
          </p:nvSpPr>
          <p:spPr>
            <a:xfrm>
              <a:off x="678176" y="2153921"/>
              <a:ext cx="1192748" cy="287543"/>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1400" b="1" i="0" u="none" strike="noStrike" kern="0" cap="none" spc="0" normalizeH="0" baseline="0" noProof="0" dirty="0" smtClean="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TEXT HERE</a:t>
              </a:r>
              <a:endParaRPr kumimoji="0" lang="zh-CN" altLang="en-US" sz="4100" b="1" i="0" u="none" strike="noStrike" kern="0" cap="none" spc="0" normalizeH="0" baseline="0" noProof="0" dirty="0" smtClean="0">
                <a:ln>
                  <a:noFill/>
                </a:ln>
                <a:solidFill>
                  <a:srgbClr val="FFFFFF"/>
                </a:solidFill>
                <a:effectLst/>
                <a:uLnTx/>
                <a:uFillTx/>
                <a:latin typeface="Arial"/>
                <a:ea typeface="微软雅黑"/>
              </a:endParaRPr>
            </a:p>
          </p:txBody>
        </p:sp>
        <p:sp>
          <p:nvSpPr>
            <p:cNvPr id="93" name="矩形 92"/>
            <p:cNvSpPr/>
            <p:nvPr/>
          </p:nvSpPr>
          <p:spPr>
            <a:xfrm>
              <a:off x="698504" y="2380208"/>
              <a:ext cx="1147871" cy="201280"/>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800" b="0" i="0" u="none" strike="noStrike" kern="0" cap="none" spc="0" normalizeH="0" baseline="0" noProof="0" dirty="0" smtClean="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a:t>
              </a:r>
              <a:endParaRPr kumimoji="0" lang="zh-CN" altLang="en-US" sz="1800" b="0" i="0" u="none" strike="noStrike" kern="0" cap="none" spc="0" normalizeH="0" baseline="0" noProof="0" dirty="0" smtClean="0">
                <a:ln>
                  <a:noFill/>
                </a:ln>
                <a:solidFill>
                  <a:srgbClr val="FFFFFF"/>
                </a:solidFill>
                <a:effectLst/>
                <a:uLnTx/>
                <a:uFillTx/>
                <a:latin typeface="Arial"/>
                <a:ea typeface="微软雅黑"/>
              </a:endParaRPr>
            </a:p>
          </p:txBody>
        </p:sp>
        <p:sp>
          <p:nvSpPr>
            <p:cNvPr id="94" name="文本框 66"/>
            <p:cNvSpPr txBox="1">
              <a:spLocks noChangeArrowheads="1"/>
            </p:cNvSpPr>
            <p:nvPr/>
          </p:nvSpPr>
          <p:spPr bwMode="auto">
            <a:xfrm>
              <a:off x="690246" y="2717487"/>
              <a:ext cx="1552570" cy="877004"/>
            </a:xfrm>
            <a:prstGeom prst="rect">
              <a:avLst/>
            </a:prstGeom>
            <a:extLst/>
          </p:spPr>
          <p:txBody>
            <a:bodyPr wrap="square">
              <a:spAutoFit/>
            </a:bodyPr>
            <a:lstStyle>
              <a:defPPr>
                <a:defRPr lang="zh-CN"/>
              </a:defPPr>
              <a:lvl1pPr>
                <a:lnSpc>
                  <a:spcPts val="900"/>
                </a:lnSpc>
                <a:defRPr sz="600">
                  <a:solidFill>
                    <a:schemeClr val="tx1">
                      <a:lumMod val="90000"/>
                      <a:lumOff val="10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defTabSz="937542" eaLnBrk="0" fontAlgn="base" latinLnBrk="0" hangingPunct="0">
                <a:lnSpc>
                  <a:spcPts val="1128"/>
                </a:lnSpc>
                <a:spcBef>
                  <a:spcPct val="0"/>
                </a:spcBef>
                <a:spcAft>
                  <a:spcPct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95" name="文本框 66"/>
            <p:cNvSpPr txBox="1">
              <a:spLocks noChangeArrowheads="1"/>
            </p:cNvSpPr>
            <p:nvPr/>
          </p:nvSpPr>
          <p:spPr bwMode="auto">
            <a:xfrm>
              <a:off x="690246" y="3746187"/>
              <a:ext cx="1314990" cy="1008794"/>
            </a:xfrm>
            <a:prstGeom prst="rect">
              <a:avLst/>
            </a:prstGeom>
            <a:extLst/>
          </p:spPr>
          <p:txBody>
            <a:bodyPr wrap="square">
              <a:spAutoFit/>
            </a:bodyPr>
            <a:lstStyle>
              <a:defPPr>
                <a:defRPr lang="zh-CN"/>
              </a:defPPr>
              <a:lvl1pPr>
                <a:lnSpc>
                  <a:spcPts val="900"/>
                </a:lnSpc>
                <a:defRPr sz="600">
                  <a:solidFill>
                    <a:schemeClr val="tx1">
                      <a:lumMod val="90000"/>
                      <a:lumOff val="10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defTabSz="937542" eaLnBrk="0" fontAlgn="base" latinLnBrk="0" hangingPunct="0">
                <a:lnSpc>
                  <a:spcPts val="1128"/>
                </a:lnSpc>
                <a:spcBef>
                  <a:spcPct val="0"/>
                </a:spcBef>
                <a:spcAft>
                  <a:spcPct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96" name="文本框 3"/>
          <p:cNvSpPr txBox="1"/>
          <p:nvPr/>
        </p:nvSpPr>
        <p:spPr>
          <a:xfrm>
            <a:off x="467945" y="223807"/>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97" name="矩形 96"/>
          <p:cNvSpPr/>
          <p:nvPr/>
        </p:nvSpPr>
        <p:spPr>
          <a:xfrm>
            <a:off x="710842" y="561035"/>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Tree>
    <p:extLst>
      <p:ext uri="{BB962C8B-B14F-4D97-AF65-F5344CB8AC3E}">
        <p14:creationId xmlns:p14="http://schemas.microsoft.com/office/powerpoint/2010/main" val="2029873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500" fill="hold"/>
                                        <p:tgtEl>
                                          <p:spTgt spid="52"/>
                                        </p:tgtEl>
                                        <p:attrNameLst>
                                          <p:attrName>ppt_x</p:attrName>
                                        </p:attrNameLst>
                                      </p:cBhvr>
                                      <p:tavLst>
                                        <p:tav tm="0">
                                          <p:val>
                                            <p:strVal val="1+#ppt_w/2"/>
                                          </p:val>
                                        </p:tav>
                                        <p:tav tm="100000">
                                          <p:val>
                                            <p:strVal val="#ppt_x"/>
                                          </p:val>
                                        </p:tav>
                                      </p:tavLst>
                                    </p:anim>
                                    <p:anim calcmode="lin" valueType="num">
                                      <p:cBhvr additive="base">
                                        <p:cTn id="8" dur="500" fill="hold"/>
                                        <p:tgtEl>
                                          <p:spTgt spid="52"/>
                                        </p:tgtEl>
                                        <p:attrNameLst>
                                          <p:attrName>ppt_y</p:attrName>
                                        </p:attrNameLst>
                                      </p:cBhvr>
                                      <p:tavLst>
                                        <p:tav tm="0">
                                          <p:val>
                                            <p:strVal val="0-#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53"/>
                                        </p:tgtEl>
                                        <p:attrNameLst>
                                          <p:attrName>style.visibility</p:attrName>
                                        </p:attrNameLst>
                                      </p:cBhvr>
                                      <p:to>
                                        <p:strVal val="visible"/>
                                      </p:to>
                                    </p:set>
                                    <p:anim calcmode="lin" valueType="num">
                                      <p:cBhvr additive="base">
                                        <p:cTn id="11" dur="500" fill="hold"/>
                                        <p:tgtEl>
                                          <p:spTgt spid="53"/>
                                        </p:tgtEl>
                                        <p:attrNameLst>
                                          <p:attrName>ppt_x</p:attrName>
                                        </p:attrNameLst>
                                      </p:cBhvr>
                                      <p:tavLst>
                                        <p:tav tm="0">
                                          <p:val>
                                            <p:strVal val="0-#ppt_w/2"/>
                                          </p:val>
                                        </p:tav>
                                        <p:tav tm="100000">
                                          <p:val>
                                            <p:strVal val="#ppt_x"/>
                                          </p:val>
                                        </p:tav>
                                      </p:tavLst>
                                    </p:anim>
                                    <p:anim calcmode="lin" valueType="num">
                                      <p:cBhvr additive="base">
                                        <p:cTn id="12"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9" fill="hold" grpId="0" nodeType="clickEffect">
                                  <p:stCondLst>
                                    <p:cond delay="0"/>
                                  </p:stCondLst>
                                  <p:childTnLst>
                                    <p:set>
                                      <p:cBhvr>
                                        <p:cTn id="16" dur="1" fill="hold">
                                          <p:stCondLst>
                                            <p:cond delay="0"/>
                                          </p:stCondLst>
                                        </p:cTn>
                                        <p:tgtEl>
                                          <p:spTgt spid="51"/>
                                        </p:tgtEl>
                                        <p:attrNameLst>
                                          <p:attrName>style.visibility</p:attrName>
                                        </p:attrNameLst>
                                      </p:cBhvr>
                                      <p:to>
                                        <p:strVal val="visible"/>
                                      </p:to>
                                    </p:set>
                                    <p:anim calcmode="lin" valueType="num">
                                      <p:cBhvr additive="base">
                                        <p:cTn id="17" dur="500" fill="hold"/>
                                        <p:tgtEl>
                                          <p:spTgt spid="51"/>
                                        </p:tgtEl>
                                        <p:attrNameLst>
                                          <p:attrName>ppt_x</p:attrName>
                                        </p:attrNameLst>
                                      </p:cBhvr>
                                      <p:tavLst>
                                        <p:tav tm="0">
                                          <p:val>
                                            <p:strVal val="0-#ppt_w/2"/>
                                          </p:val>
                                        </p:tav>
                                        <p:tav tm="100000">
                                          <p:val>
                                            <p:strVal val="#ppt_x"/>
                                          </p:val>
                                        </p:tav>
                                      </p:tavLst>
                                    </p:anim>
                                    <p:anim calcmode="lin" valueType="num">
                                      <p:cBhvr additive="base">
                                        <p:cTn id="18" dur="500" fill="hold"/>
                                        <p:tgtEl>
                                          <p:spTgt spid="51"/>
                                        </p:tgtEl>
                                        <p:attrNameLst>
                                          <p:attrName>ppt_y</p:attrName>
                                        </p:attrNameLst>
                                      </p:cBhvr>
                                      <p:tavLst>
                                        <p:tav tm="0">
                                          <p:val>
                                            <p:strVal val="0-#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54"/>
                                        </p:tgtEl>
                                        <p:attrNameLst>
                                          <p:attrName>style.visibility</p:attrName>
                                        </p:attrNameLst>
                                      </p:cBhvr>
                                      <p:to>
                                        <p:strVal val="visible"/>
                                      </p:to>
                                    </p:set>
                                    <p:anim calcmode="lin" valueType="num">
                                      <p:cBhvr additive="base">
                                        <p:cTn id="21" dur="500" fill="hold"/>
                                        <p:tgtEl>
                                          <p:spTgt spid="54"/>
                                        </p:tgtEl>
                                        <p:attrNameLst>
                                          <p:attrName>ppt_x</p:attrName>
                                        </p:attrNameLst>
                                      </p:cBhvr>
                                      <p:tavLst>
                                        <p:tav tm="0">
                                          <p:val>
                                            <p:strVal val="1+#ppt_w/2"/>
                                          </p:val>
                                        </p:tav>
                                        <p:tav tm="100000">
                                          <p:val>
                                            <p:strVal val="#ppt_x"/>
                                          </p:val>
                                        </p:tav>
                                      </p:tavLst>
                                    </p:anim>
                                    <p:anim calcmode="lin" valueType="num">
                                      <p:cBhvr additive="base">
                                        <p:cTn id="22" dur="500" fill="hold"/>
                                        <p:tgtEl>
                                          <p:spTgt spid="54"/>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fade">
                                      <p:cBhvr>
                                        <p:cTn id="27" dur="500"/>
                                        <p:tgtEl>
                                          <p:spTgt spid="55"/>
                                        </p:tgtEl>
                                      </p:cBhvr>
                                    </p:animEffect>
                                  </p:childTnLst>
                                </p:cTn>
                              </p:par>
                              <p:par>
                                <p:cTn id="28" presetID="10" presetClass="entr" presetSubtype="0" fill="hold" nodeType="withEffect">
                                  <p:stCondLst>
                                    <p:cond delay="0"/>
                                  </p:stCondLst>
                                  <p:childTnLst>
                                    <p:set>
                                      <p:cBhvr>
                                        <p:cTn id="29" dur="1" fill="hold">
                                          <p:stCondLst>
                                            <p:cond delay="0"/>
                                          </p:stCondLst>
                                        </p:cTn>
                                        <p:tgtEl>
                                          <p:spTgt spid="81"/>
                                        </p:tgtEl>
                                        <p:attrNameLst>
                                          <p:attrName>style.visibility</p:attrName>
                                        </p:attrNameLst>
                                      </p:cBhvr>
                                      <p:to>
                                        <p:strVal val="visible"/>
                                      </p:to>
                                    </p:set>
                                    <p:animEffect transition="in" filter="fade">
                                      <p:cBhvr>
                                        <p:cTn id="30" dur="500"/>
                                        <p:tgtEl>
                                          <p:spTgt spid="81"/>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58"/>
                                        </p:tgtEl>
                                        <p:attrNameLst>
                                          <p:attrName>style.visibility</p:attrName>
                                        </p:attrNameLst>
                                      </p:cBhvr>
                                      <p:to>
                                        <p:strVal val="visible"/>
                                      </p:to>
                                    </p:set>
                                    <p:animEffect transition="in" filter="fade">
                                      <p:cBhvr>
                                        <p:cTn id="35" dur="500"/>
                                        <p:tgtEl>
                                          <p:spTgt spid="58"/>
                                        </p:tgtEl>
                                      </p:cBhvr>
                                    </p:animEffect>
                                  </p:childTnLst>
                                </p:cTn>
                              </p:par>
                              <p:par>
                                <p:cTn id="36" presetID="10" presetClass="entr" presetSubtype="0" fill="hold" nodeType="withEffect">
                                  <p:stCondLst>
                                    <p:cond delay="0"/>
                                  </p:stCondLst>
                                  <p:childTnLst>
                                    <p:set>
                                      <p:cBhvr>
                                        <p:cTn id="37" dur="1" fill="hold">
                                          <p:stCondLst>
                                            <p:cond delay="0"/>
                                          </p:stCondLst>
                                        </p:cTn>
                                        <p:tgtEl>
                                          <p:spTgt spid="86"/>
                                        </p:tgtEl>
                                        <p:attrNameLst>
                                          <p:attrName>style.visibility</p:attrName>
                                        </p:attrNameLst>
                                      </p:cBhvr>
                                      <p:to>
                                        <p:strVal val="visible"/>
                                      </p:to>
                                    </p:set>
                                    <p:animEffect transition="in" filter="fade">
                                      <p:cBhvr>
                                        <p:cTn id="38" dur="500"/>
                                        <p:tgtEl>
                                          <p:spTgt spid="86"/>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8" fill="hold" nodeType="clickEffect">
                                  <p:stCondLst>
                                    <p:cond delay="0"/>
                                  </p:stCondLst>
                                  <p:childTnLst>
                                    <p:set>
                                      <p:cBhvr>
                                        <p:cTn id="42" dur="1" fill="hold">
                                          <p:stCondLst>
                                            <p:cond delay="0"/>
                                          </p:stCondLst>
                                        </p:cTn>
                                        <p:tgtEl>
                                          <p:spTgt spid="91"/>
                                        </p:tgtEl>
                                        <p:attrNameLst>
                                          <p:attrName>style.visibility</p:attrName>
                                        </p:attrNameLst>
                                      </p:cBhvr>
                                      <p:to>
                                        <p:strVal val="visible"/>
                                      </p:to>
                                    </p:set>
                                    <p:anim calcmode="lin" valueType="num">
                                      <p:cBhvr additive="base">
                                        <p:cTn id="43" dur="500"/>
                                        <p:tgtEl>
                                          <p:spTgt spid="91"/>
                                        </p:tgtEl>
                                        <p:attrNameLst>
                                          <p:attrName>ppt_x</p:attrName>
                                        </p:attrNameLst>
                                      </p:cBhvr>
                                      <p:tavLst>
                                        <p:tav tm="0">
                                          <p:val>
                                            <p:strVal val="#ppt_x-#ppt_w*1.125000"/>
                                          </p:val>
                                        </p:tav>
                                        <p:tav tm="100000">
                                          <p:val>
                                            <p:strVal val="#ppt_x"/>
                                          </p:val>
                                        </p:tav>
                                      </p:tavLst>
                                    </p:anim>
                                    <p:animEffect transition="in" filter="wipe(right)">
                                      <p:cBhvr>
                                        <p:cTn id="44" dur="500"/>
                                        <p:tgtEl>
                                          <p:spTgt spid="91"/>
                                        </p:tgtEl>
                                      </p:cBhvr>
                                    </p:animEffect>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grpId="0" nodeType="clickEffect">
                                  <p:stCondLst>
                                    <p:cond delay="0"/>
                                  </p:stCondLst>
                                  <p:childTnLst>
                                    <p:set>
                                      <p:cBhvr>
                                        <p:cTn id="48" dur="1" fill="hold">
                                          <p:stCondLst>
                                            <p:cond delay="0"/>
                                          </p:stCondLst>
                                        </p:cTn>
                                        <p:tgtEl>
                                          <p:spTgt spid="96"/>
                                        </p:tgtEl>
                                        <p:attrNameLst>
                                          <p:attrName>style.visibility</p:attrName>
                                        </p:attrNameLst>
                                      </p:cBhvr>
                                      <p:to>
                                        <p:strVal val="visible"/>
                                      </p:to>
                                    </p:set>
                                    <p:animEffect transition="in" filter="fade">
                                      <p:cBhvr>
                                        <p:cTn id="49" dur="1000"/>
                                        <p:tgtEl>
                                          <p:spTgt spid="96"/>
                                        </p:tgtEl>
                                      </p:cBhvr>
                                    </p:animEffect>
                                    <p:anim calcmode="lin" valueType="num">
                                      <p:cBhvr>
                                        <p:cTn id="50" dur="1000" fill="hold"/>
                                        <p:tgtEl>
                                          <p:spTgt spid="96"/>
                                        </p:tgtEl>
                                        <p:attrNameLst>
                                          <p:attrName>ppt_x</p:attrName>
                                        </p:attrNameLst>
                                      </p:cBhvr>
                                      <p:tavLst>
                                        <p:tav tm="0">
                                          <p:val>
                                            <p:strVal val="#ppt_x"/>
                                          </p:val>
                                        </p:tav>
                                        <p:tav tm="100000">
                                          <p:val>
                                            <p:strVal val="#ppt_x"/>
                                          </p:val>
                                        </p:tav>
                                      </p:tavLst>
                                    </p:anim>
                                    <p:anim calcmode="lin" valueType="num">
                                      <p:cBhvr>
                                        <p:cTn id="51" dur="1000" fill="hold"/>
                                        <p:tgtEl>
                                          <p:spTgt spid="96"/>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97"/>
                                        </p:tgtEl>
                                        <p:attrNameLst>
                                          <p:attrName>style.visibility</p:attrName>
                                        </p:attrNameLst>
                                      </p:cBhvr>
                                      <p:to>
                                        <p:strVal val="visible"/>
                                      </p:to>
                                    </p:set>
                                    <p:animEffect transition="in" filter="fade">
                                      <p:cBhvr>
                                        <p:cTn id="54" dur="1000"/>
                                        <p:tgtEl>
                                          <p:spTgt spid="97"/>
                                        </p:tgtEl>
                                      </p:cBhvr>
                                    </p:animEffect>
                                    <p:anim calcmode="lin" valueType="num">
                                      <p:cBhvr>
                                        <p:cTn id="55" dur="1000" fill="hold"/>
                                        <p:tgtEl>
                                          <p:spTgt spid="97"/>
                                        </p:tgtEl>
                                        <p:attrNameLst>
                                          <p:attrName>ppt_x</p:attrName>
                                        </p:attrNameLst>
                                      </p:cBhvr>
                                      <p:tavLst>
                                        <p:tav tm="0">
                                          <p:val>
                                            <p:strVal val="#ppt_x"/>
                                          </p:val>
                                        </p:tav>
                                        <p:tav tm="100000">
                                          <p:val>
                                            <p:strVal val="#ppt_x"/>
                                          </p:val>
                                        </p:tav>
                                      </p:tavLst>
                                    </p:anim>
                                    <p:anim calcmode="lin" valueType="num">
                                      <p:cBhvr>
                                        <p:cTn id="56" dur="1000" fill="hold"/>
                                        <p:tgtEl>
                                          <p:spTgt spid="9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2" grpId="0" animBg="1"/>
      <p:bldP spid="53" grpId="0" animBg="1"/>
      <p:bldP spid="54" grpId="0" animBg="1"/>
      <p:bldP spid="96" grpId="0"/>
      <p:bldP spid="9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4"/>
          <p:cNvSpPr txBox="1"/>
          <p:nvPr/>
        </p:nvSpPr>
        <p:spPr>
          <a:xfrm>
            <a:off x="582265" y="346150"/>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20" name="矩形 19"/>
          <p:cNvSpPr/>
          <p:nvPr/>
        </p:nvSpPr>
        <p:spPr>
          <a:xfrm>
            <a:off x="825161" y="683379"/>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grpSp>
        <p:nvGrpSpPr>
          <p:cNvPr id="21" name="组合 20"/>
          <p:cNvGrpSpPr/>
          <p:nvPr/>
        </p:nvGrpSpPr>
        <p:grpSpPr>
          <a:xfrm>
            <a:off x="1990480" y="1969134"/>
            <a:ext cx="1188283" cy="1271682"/>
            <a:chOff x="2537398" y="2518519"/>
            <a:chExt cx="1584102" cy="1584102"/>
          </a:xfrm>
        </p:grpSpPr>
        <p:sp>
          <p:nvSpPr>
            <p:cNvPr id="22" name="椭圆 21"/>
            <p:cNvSpPr/>
            <p:nvPr/>
          </p:nvSpPr>
          <p:spPr>
            <a:xfrm>
              <a:off x="2537398" y="2518519"/>
              <a:ext cx="1584102" cy="1584102"/>
            </a:xfrm>
            <a:prstGeom prst="ellipse">
              <a:avLst/>
            </a:prstGeom>
            <a:solidFill>
              <a:srgbClr val="FFFFFF"/>
            </a:solidFill>
            <a:ln w="12700" cap="flat" cmpd="sng" algn="ctr">
              <a:noFill/>
              <a:prstDash val="solid"/>
              <a:miter lim="800000"/>
            </a:ln>
            <a:effectLst>
              <a:outerShdw blurRad="381000" dist="673100" dir="7920000" algn="ctr" rotWithShape="0">
                <a:srgbClr val="000000">
                  <a:alpha val="67000"/>
                </a:srgb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23" name="Freeform 15"/>
            <p:cNvSpPr>
              <a:spLocks noEditPoints="1"/>
            </p:cNvSpPr>
            <p:nvPr/>
          </p:nvSpPr>
          <p:spPr bwMode="auto">
            <a:xfrm>
              <a:off x="3009215" y="2659755"/>
              <a:ext cx="571112" cy="538731"/>
            </a:xfrm>
            <a:custGeom>
              <a:avLst/>
              <a:gdLst>
                <a:gd name="T0" fmla="*/ 176 w 194"/>
                <a:gd name="T1" fmla="*/ 175 h 183"/>
                <a:gd name="T2" fmla="*/ 100 w 194"/>
                <a:gd name="T3" fmla="*/ 23 h 183"/>
                <a:gd name="T4" fmla="*/ 111 w 194"/>
                <a:gd name="T5" fmla="*/ 0 h 183"/>
                <a:gd name="T6" fmla="*/ 107 w 194"/>
                <a:gd name="T7" fmla="*/ 0 h 183"/>
                <a:gd name="T8" fmla="*/ 99 w 194"/>
                <a:gd name="T9" fmla="*/ 18 h 183"/>
                <a:gd name="T10" fmla="*/ 97 w 194"/>
                <a:gd name="T11" fmla="*/ 20 h 183"/>
                <a:gd name="T12" fmla="*/ 95 w 194"/>
                <a:gd name="T13" fmla="*/ 18 h 183"/>
                <a:gd name="T14" fmla="*/ 94 w 194"/>
                <a:gd name="T15" fmla="*/ 15 h 183"/>
                <a:gd name="T16" fmla="*/ 87 w 194"/>
                <a:gd name="T17" fmla="*/ 0 h 183"/>
                <a:gd name="T18" fmla="*/ 82 w 194"/>
                <a:gd name="T19" fmla="*/ 0 h 183"/>
                <a:gd name="T20" fmla="*/ 94 w 194"/>
                <a:gd name="T21" fmla="*/ 23 h 183"/>
                <a:gd name="T22" fmla="*/ 18 w 194"/>
                <a:gd name="T23" fmla="*/ 175 h 183"/>
                <a:gd name="T24" fmla="*/ 0 w 194"/>
                <a:gd name="T25" fmla="*/ 175 h 183"/>
                <a:gd name="T26" fmla="*/ 0 w 194"/>
                <a:gd name="T27" fmla="*/ 183 h 183"/>
                <a:gd name="T28" fmla="*/ 194 w 194"/>
                <a:gd name="T29" fmla="*/ 183 h 183"/>
                <a:gd name="T30" fmla="*/ 194 w 194"/>
                <a:gd name="T31" fmla="*/ 175 h 183"/>
                <a:gd name="T32" fmla="*/ 176 w 194"/>
                <a:gd name="T33" fmla="*/ 175 h 183"/>
                <a:gd name="T34" fmla="*/ 73 w 194"/>
                <a:gd name="T35" fmla="*/ 175 h 183"/>
                <a:gd name="T36" fmla="*/ 94 w 194"/>
                <a:gd name="T37" fmla="*/ 130 h 183"/>
                <a:gd name="T38" fmla="*/ 97 w 194"/>
                <a:gd name="T39" fmla="*/ 125 h 183"/>
                <a:gd name="T40" fmla="*/ 123 w 194"/>
                <a:gd name="T41" fmla="*/ 175 h 183"/>
                <a:gd name="T42" fmla="*/ 73 w 194"/>
                <a:gd name="T43" fmla="*/ 175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4" h="183">
                  <a:moveTo>
                    <a:pt x="176" y="175"/>
                  </a:moveTo>
                  <a:lnTo>
                    <a:pt x="100" y="23"/>
                  </a:lnTo>
                  <a:lnTo>
                    <a:pt x="111" y="0"/>
                  </a:lnTo>
                  <a:lnTo>
                    <a:pt x="107" y="0"/>
                  </a:lnTo>
                  <a:lnTo>
                    <a:pt x="99" y="18"/>
                  </a:lnTo>
                  <a:lnTo>
                    <a:pt x="97" y="20"/>
                  </a:lnTo>
                  <a:lnTo>
                    <a:pt x="95" y="18"/>
                  </a:lnTo>
                  <a:lnTo>
                    <a:pt x="94" y="15"/>
                  </a:lnTo>
                  <a:lnTo>
                    <a:pt x="87" y="0"/>
                  </a:lnTo>
                  <a:lnTo>
                    <a:pt x="82" y="0"/>
                  </a:lnTo>
                  <a:lnTo>
                    <a:pt x="94" y="23"/>
                  </a:lnTo>
                  <a:lnTo>
                    <a:pt x="18" y="175"/>
                  </a:lnTo>
                  <a:lnTo>
                    <a:pt x="0" y="175"/>
                  </a:lnTo>
                  <a:lnTo>
                    <a:pt x="0" y="183"/>
                  </a:lnTo>
                  <a:lnTo>
                    <a:pt x="194" y="183"/>
                  </a:lnTo>
                  <a:lnTo>
                    <a:pt x="194" y="175"/>
                  </a:lnTo>
                  <a:lnTo>
                    <a:pt x="176" y="175"/>
                  </a:lnTo>
                  <a:close/>
                  <a:moveTo>
                    <a:pt x="73" y="175"/>
                  </a:moveTo>
                  <a:lnTo>
                    <a:pt x="94" y="130"/>
                  </a:lnTo>
                  <a:lnTo>
                    <a:pt x="97" y="125"/>
                  </a:lnTo>
                  <a:lnTo>
                    <a:pt x="123" y="175"/>
                  </a:lnTo>
                  <a:lnTo>
                    <a:pt x="73" y="175"/>
                  </a:ln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24" name="文本框 11"/>
            <p:cNvSpPr txBox="1"/>
            <p:nvPr/>
          </p:nvSpPr>
          <p:spPr>
            <a:xfrm>
              <a:off x="2698507" y="3342776"/>
              <a:ext cx="1374496" cy="325881"/>
            </a:xfrm>
            <a:prstGeom prst="rect">
              <a:avLst/>
            </a:prstGeom>
            <a:noFill/>
          </p:spPr>
          <p:txBody>
            <a:bodyPr wrap="none" rtlCol="0">
              <a:spAutoFit/>
            </a:bodyPr>
            <a:lstStyle/>
            <a:p>
              <a:pPr marL="0" marR="0" lvl="0" indent="0" defTabSz="703174" eaLnBrk="1" fontAlgn="auto" latinLnBrk="0" hangingPunct="1">
                <a:lnSpc>
                  <a:spcPct val="100000"/>
                </a:lnSpc>
                <a:spcBef>
                  <a:spcPts val="0"/>
                </a:spcBef>
                <a:spcAft>
                  <a:spcPts val="0"/>
                </a:spcAft>
                <a:buClrTx/>
                <a:buSzTx/>
                <a:buFontTx/>
                <a:buNone/>
                <a:tabLst/>
                <a:defRPr/>
              </a:pPr>
              <a:r>
                <a:rPr kumimoji="0" lang="zh-CN" altLang="en-US" sz="1100" b="0" i="0" u="none" strike="noStrike" kern="0" cap="none" spc="0" normalizeH="0" baseline="0" noProof="0" dirty="0" smtClean="0">
                  <a:ln>
                    <a:noFill/>
                  </a:ln>
                  <a:solidFill>
                    <a:srgbClr val="000000">
                      <a:lumMod val="75000"/>
                      <a:lumOff val="25000"/>
                    </a:srgbClr>
                  </a:solidFill>
                  <a:effectLst/>
                  <a:uLnTx/>
                  <a:uFillTx/>
                  <a:latin typeface="微软雅黑" panose="020B0503020204020204" pitchFamily="34" charset="-122"/>
                  <a:ea typeface="微软雅黑" panose="020B0503020204020204" pitchFamily="34" charset="-122"/>
                </a:rPr>
                <a:t>此处添加标题</a:t>
              </a:r>
            </a:p>
          </p:txBody>
        </p:sp>
      </p:grpSp>
      <p:grpSp>
        <p:nvGrpSpPr>
          <p:cNvPr id="25" name="组合 24"/>
          <p:cNvGrpSpPr/>
          <p:nvPr/>
        </p:nvGrpSpPr>
        <p:grpSpPr>
          <a:xfrm>
            <a:off x="4077219" y="1969134"/>
            <a:ext cx="1188283" cy="1271682"/>
            <a:chOff x="5319234" y="2518519"/>
            <a:chExt cx="1584102" cy="1584102"/>
          </a:xfrm>
        </p:grpSpPr>
        <p:sp>
          <p:nvSpPr>
            <p:cNvPr id="26" name="椭圆 25"/>
            <p:cNvSpPr/>
            <p:nvPr/>
          </p:nvSpPr>
          <p:spPr>
            <a:xfrm>
              <a:off x="5319234" y="2518519"/>
              <a:ext cx="1584102" cy="1584102"/>
            </a:xfrm>
            <a:prstGeom prst="ellipse">
              <a:avLst/>
            </a:prstGeom>
            <a:solidFill>
              <a:srgbClr val="FFFFFF"/>
            </a:solidFill>
            <a:ln w="12700" cap="flat" cmpd="sng" algn="ctr">
              <a:noFill/>
              <a:prstDash val="solid"/>
              <a:miter lim="800000"/>
            </a:ln>
            <a:effectLst>
              <a:outerShdw blurRad="381000" dist="673100" dir="7920000" algn="ctr" rotWithShape="0">
                <a:srgbClr val="000000">
                  <a:alpha val="67000"/>
                </a:srgb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27" name="Freeform 51"/>
            <p:cNvSpPr>
              <a:spLocks/>
            </p:cNvSpPr>
            <p:nvPr/>
          </p:nvSpPr>
          <p:spPr bwMode="auto">
            <a:xfrm>
              <a:off x="5838235" y="2646035"/>
              <a:ext cx="546100" cy="552451"/>
            </a:xfrm>
            <a:custGeom>
              <a:avLst/>
              <a:gdLst>
                <a:gd name="T0" fmla="*/ 141 w 160"/>
                <a:gd name="T1" fmla="*/ 77 h 161"/>
                <a:gd name="T2" fmla="*/ 141 w 160"/>
                <a:gd name="T3" fmla="*/ 67 h 161"/>
                <a:gd name="T4" fmla="*/ 131 w 160"/>
                <a:gd name="T5" fmla="*/ 67 h 161"/>
                <a:gd name="T6" fmla="*/ 131 w 160"/>
                <a:gd name="T7" fmla="*/ 71 h 161"/>
                <a:gd name="T8" fmla="*/ 117 w 160"/>
                <a:gd name="T9" fmla="*/ 64 h 161"/>
                <a:gd name="T10" fmla="*/ 117 w 160"/>
                <a:gd name="T11" fmla="*/ 55 h 161"/>
                <a:gd name="T12" fmla="*/ 107 w 160"/>
                <a:gd name="T13" fmla="*/ 55 h 161"/>
                <a:gd name="T14" fmla="*/ 107 w 160"/>
                <a:gd name="T15" fmla="*/ 59 h 161"/>
                <a:gd name="T16" fmla="*/ 89 w 160"/>
                <a:gd name="T17" fmla="*/ 49 h 161"/>
                <a:gd name="T18" fmla="*/ 89 w 160"/>
                <a:gd name="T19" fmla="*/ 18 h 161"/>
                <a:gd name="T20" fmla="*/ 81 w 160"/>
                <a:gd name="T21" fmla="*/ 0 h 161"/>
                <a:gd name="T22" fmla="*/ 80 w 160"/>
                <a:gd name="T23" fmla="*/ 0 h 161"/>
                <a:gd name="T24" fmla="*/ 79 w 160"/>
                <a:gd name="T25" fmla="*/ 0 h 161"/>
                <a:gd name="T26" fmla="*/ 71 w 160"/>
                <a:gd name="T27" fmla="*/ 18 h 161"/>
                <a:gd name="T28" fmla="*/ 71 w 160"/>
                <a:gd name="T29" fmla="*/ 49 h 161"/>
                <a:gd name="T30" fmla="*/ 53 w 160"/>
                <a:gd name="T31" fmla="*/ 59 h 161"/>
                <a:gd name="T32" fmla="*/ 53 w 160"/>
                <a:gd name="T33" fmla="*/ 55 h 161"/>
                <a:gd name="T34" fmla="*/ 44 w 160"/>
                <a:gd name="T35" fmla="*/ 55 h 161"/>
                <a:gd name="T36" fmla="*/ 44 w 160"/>
                <a:gd name="T37" fmla="*/ 64 h 161"/>
                <a:gd name="T38" fmla="*/ 30 w 160"/>
                <a:gd name="T39" fmla="*/ 72 h 161"/>
                <a:gd name="T40" fmla="*/ 30 w 160"/>
                <a:gd name="T41" fmla="*/ 67 h 161"/>
                <a:gd name="T42" fmla="*/ 20 w 160"/>
                <a:gd name="T43" fmla="*/ 67 h 161"/>
                <a:gd name="T44" fmla="*/ 20 w 160"/>
                <a:gd name="T45" fmla="*/ 77 h 161"/>
                <a:gd name="T46" fmla="*/ 0 w 160"/>
                <a:gd name="T47" fmla="*/ 88 h 161"/>
                <a:gd name="T48" fmla="*/ 0 w 160"/>
                <a:gd name="T49" fmla="*/ 97 h 161"/>
                <a:gd name="T50" fmla="*/ 48 w 160"/>
                <a:gd name="T51" fmla="*/ 81 h 161"/>
                <a:gd name="T52" fmla="*/ 71 w 160"/>
                <a:gd name="T53" fmla="*/ 81 h 161"/>
                <a:gd name="T54" fmla="*/ 71 w 160"/>
                <a:gd name="T55" fmla="*/ 87 h 161"/>
                <a:gd name="T56" fmla="*/ 76 w 160"/>
                <a:gd name="T57" fmla="*/ 131 h 161"/>
                <a:gd name="T58" fmla="*/ 51 w 160"/>
                <a:gd name="T59" fmla="*/ 149 h 161"/>
                <a:gd name="T60" fmla="*/ 51 w 160"/>
                <a:gd name="T61" fmla="*/ 157 h 161"/>
                <a:gd name="T62" fmla="*/ 79 w 160"/>
                <a:gd name="T63" fmla="*/ 147 h 161"/>
                <a:gd name="T64" fmla="*/ 79 w 160"/>
                <a:gd name="T65" fmla="*/ 161 h 161"/>
                <a:gd name="T66" fmla="*/ 82 w 160"/>
                <a:gd name="T67" fmla="*/ 161 h 161"/>
                <a:gd name="T68" fmla="*/ 82 w 160"/>
                <a:gd name="T69" fmla="*/ 147 h 161"/>
                <a:gd name="T70" fmla="*/ 110 w 160"/>
                <a:gd name="T71" fmla="*/ 156 h 161"/>
                <a:gd name="T72" fmla="*/ 110 w 160"/>
                <a:gd name="T73" fmla="*/ 149 h 161"/>
                <a:gd name="T74" fmla="*/ 85 w 160"/>
                <a:gd name="T75" fmla="*/ 131 h 161"/>
                <a:gd name="T76" fmla="*/ 89 w 160"/>
                <a:gd name="T77" fmla="*/ 87 h 161"/>
                <a:gd name="T78" fmla="*/ 89 w 160"/>
                <a:gd name="T79" fmla="*/ 81 h 161"/>
                <a:gd name="T80" fmla="*/ 113 w 160"/>
                <a:gd name="T81" fmla="*/ 81 h 161"/>
                <a:gd name="T82" fmla="*/ 160 w 160"/>
                <a:gd name="T83" fmla="*/ 97 h 161"/>
                <a:gd name="T84" fmla="*/ 160 w 160"/>
                <a:gd name="T85" fmla="*/ 88 h 161"/>
                <a:gd name="T86" fmla="*/ 141 w 160"/>
                <a:gd name="T87" fmla="*/ 77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0" h="161">
                  <a:moveTo>
                    <a:pt x="141" y="77"/>
                  </a:moveTo>
                  <a:cubicBezTo>
                    <a:pt x="141" y="67"/>
                    <a:pt x="141" y="67"/>
                    <a:pt x="141" y="67"/>
                  </a:cubicBezTo>
                  <a:cubicBezTo>
                    <a:pt x="131" y="67"/>
                    <a:pt x="131" y="67"/>
                    <a:pt x="131" y="67"/>
                  </a:cubicBezTo>
                  <a:cubicBezTo>
                    <a:pt x="131" y="71"/>
                    <a:pt x="131" y="71"/>
                    <a:pt x="131" y="71"/>
                  </a:cubicBezTo>
                  <a:cubicBezTo>
                    <a:pt x="117" y="64"/>
                    <a:pt x="117" y="64"/>
                    <a:pt x="117" y="64"/>
                  </a:cubicBezTo>
                  <a:cubicBezTo>
                    <a:pt x="117" y="55"/>
                    <a:pt x="117" y="55"/>
                    <a:pt x="117" y="55"/>
                  </a:cubicBezTo>
                  <a:cubicBezTo>
                    <a:pt x="107" y="55"/>
                    <a:pt x="107" y="55"/>
                    <a:pt x="107" y="55"/>
                  </a:cubicBezTo>
                  <a:cubicBezTo>
                    <a:pt x="107" y="59"/>
                    <a:pt x="107" y="59"/>
                    <a:pt x="107" y="59"/>
                  </a:cubicBezTo>
                  <a:cubicBezTo>
                    <a:pt x="89" y="49"/>
                    <a:pt x="89" y="49"/>
                    <a:pt x="89" y="49"/>
                  </a:cubicBezTo>
                  <a:cubicBezTo>
                    <a:pt x="89" y="18"/>
                    <a:pt x="89" y="18"/>
                    <a:pt x="89" y="18"/>
                  </a:cubicBezTo>
                  <a:cubicBezTo>
                    <a:pt x="89" y="4"/>
                    <a:pt x="82" y="1"/>
                    <a:pt x="81" y="0"/>
                  </a:cubicBezTo>
                  <a:cubicBezTo>
                    <a:pt x="80" y="0"/>
                    <a:pt x="80" y="0"/>
                    <a:pt x="80" y="0"/>
                  </a:cubicBezTo>
                  <a:cubicBezTo>
                    <a:pt x="79" y="0"/>
                    <a:pt x="79" y="0"/>
                    <a:pt x="79" y="0"/>
                  </a:cubicBezTo>
                  <a:cubicBezTo>
                    <a:pt x="78" y="1"/>
                    <a:pt x="71" y="4"/>
                    <a:pt x="71" y="18"/>
                  </a:cubicBezTo>
                  <a:cubicBezTo>
                    <a:pt x="71" y="49"/>
                    <a:pt x="71" y="49"/>
                    <a:pt x="71" y="49"/>
                  </a:cubicBezTo>
                  <a:cubicBezTo>
                    <a:pt x="53" y="59"/>
                    <a:pt x="53" y="59"/>
                    <a:pt x="53" y="59"/>
                  </a:cubicBezTo>
                  <a:cubicBezTo>
                    <a:pt x="53" y="55"/>
                    <a:pt x="53" y="55"/>
                    <a:pt x="53" y="55"/>
                  </a:cubicBezTo>
                  <a:cubicBezTo>
                    <a:pt x="44" y="55"/>
                    <a:pt x="44" y="55"/>
                    <a:pt x="44" y="55"/>
                  </a:cubicBezTo>
                  <a:cubicBezTo>
                    <a:pt x="44" y="64"/>
                    <a:pt x="44" y="64"/>
                    <a:pt x="44" y="64"/>
                  </a:cubicBezTo>
                  <a:cubicBezTo>
                    <a:pt x="30" y="72"/>
                    <a:pt x="30" y="72"/>
                    <a:pt x="30" y="72"/>
                  </a:cubicBezTo>
                  <a:cubicBezTo>
                    <a:pt x="30" y="67"/>
                    <a:pt x="30" y="67"/>
                    <a:pt x="30" y="67"/>
                  </a:cubicBezTo>
                  <a:cubicBezTo>
                    <a:pt x="20" y="67"/>
                    <a:pt x="20" y="67"/>
                    <a:pt x="20" y="67"/>
                  </a:cubicBezTo>
                  <a:cubicBezTo>
                    <a:pt x="20" y="77"/>
                    <a:pt x="20" y="77"/>
                    <a:pt x="20" y="77"/>
                  </a:cubicBezTo>
                  <a:cubicBezTo>
                    <a:pt x="0" y="88"/>
                    <a:pt x="0" y="88"/>
                    <a:pt x="0" y="88"/>
                  </a:cubicBezTo>
                  <a:cubicBezTo>
                    <a:pt x="0" y="97"/>
                    <a:pt x="0" y="97"/>
                    <a:pt x="0" y="97"/>
                  </a:cubicBezTo>
                  <a:cubicBezTo>
                    <a:pt x="48" y="81"/>
                    <a:pt x="48" y="81"/>
                    <a:pt x="48" y="81"/>
                  </a:cubicBezTo>
                  <a:cubicBezTo>
                    <a:pt x="71" y="81"/>
                    <a:pt x="71" y="81"/>
                    <a:pt x="71" y="81"/>
                  </a:cubicBezTo>
                  <a:cubicBezTo>
                    <a:pt x="71" y="85"/>
                    <a:pt x="71" y="87"/>
                    <a:pt x="71" y="87"/>
                  </a:cubicBezTo>
                  <a:cubicBezTo>
                    <a:pt x="76" y="131"/>
                    <a:pt x="76" y="131"/>
                    <a:pt x="76" y="131"/>
                  </a:cubicBezTo>
                  <a:cubicBezTo>
                    <a:pt x="51" y="149"/>
                    <a:pt x="51" y="149"/>
                    <a:pt x="51" y="149"/>
                  </a:cubicBezTo>
                  <a:cubicBezTo>
                    <a:pt x="51" y="157"/>
                    <a:pt x="51" y="157"/>
                    <a:pt x="51" y="157"/>
                  </a:cubicBezTo>
                  <a:cubicBezTo>
                    <a:pt x="79" y="147"/>
                    <a:pt x="79" y="147"/>
                    <a:pt x="79" y="147"/>
                  </a:cubicBezTo>
                  <a:cubicBezTo>
                    <a:pt x="79" y="161"/>
                    <a:pt x="79" y="161"/>
                    <a:pt x="79" y="161"/>
                  </a:cubicBezTo>
                  <a:cubicBezTo>
                    <a:pt x="82" y="161"/>
                    <a:pt x="82" y="161"/>
                    <a:pt x="82" y="161"/>
                  </a:cubicBezTo>
                  <a:cubicBezTo>
                    <a:pt x="82" y="147"/>
                    <a:pt x="82" y="147"/>
                    <a:pt x="82" y="147"/>
                  </a:cubicBezTo>
                  <a:cubicBezTo>
                    <a:pt x="110" y="156"/>
                    <a:pt x="110" y="156"/>
                    <a:pt x="110" y="156"/>
                  </a:cubicBezTo>
                  <a:cubicBezTo>
                    <a:pt x="110" y="149"/>
                    <a:pt x="110" y="149"/>
                    <a:pt x="110" y="149"/>
                  </a:cubicBezTo>
                  <a:cubicBezTo>
                    <a:pt x="85" y="131"/>
                    <a:pt x="85" y="131"/>
                    <a:pt x="85" y="131"/>
                  </a:cubicBezTo>
                  <a:cubicBezTo>
                    <a:pt x="89" y="87"/>
                    <a:pt x="89" y="87"/>
                    <a:pt x="89" y="87"/>
                  </a:cubicBezTo>
                  <a:cubicBezTo>
                    <a:pt x="89" y="87"/>
                    <a:pt x="89" y="85"/>
                    <a:pt x="89" y="81"/>
                  </a:cubicBezTo>
                  <a:cubicBezTo>
                    <a:pt x="113" y="81"/>
                    <a:pt x="113" y="81"/>
                    <a:pt x="113" y="81"/>
                  </a:cubicBezTo>
                  <a:cubicBezTo>
                    <a:pt x="160" y="97"/>
                    <a:pt x="160" y="97"/>
                    <a:pt x="160" y="97"/>
                  </a:cubicBezTo>
                  <a:cubicBezTo>
                    <a:pt x="160" y="88"/>
                    <a:pt x="160" y="88"/>
                    <a:pt x="160" y="88"/>
                  </a:cubicBezTo>
                  <a:lnTo>
                    <a:pt x="141" y="77"/>
                  </a:ln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28" name="文本框 12"/>
            <p:cNvSpPr txBox="1"/>
            <p:nvPr/>
          </p:nvSpPr>
          <p:spPr>
            <a:xfrm>
              <a:off x="5480343" y="3344212"/>
              <a:ext cx="1374496" cy="325881"/>
            </a:xfrm>
            <a:prstGeom prst="rect">
              <a:avLst/>
            </a:prstGeom>
            <a:noFill/>
          </p:spPr>
          <p:txBody>
            <a:bodyPr wrap="none" rtlCol="0">
              <a:spAutoFit/>
            </a:bodyPr>
            <a:lstStyle/>
            <a:p>
              <a:pPr marL="0" marR="0" lvl="0" indent="0" defTabSz="703174" eaLnBrk="1" fontAlgn="auto" latinLnBrk="0" hangingPunct="1">
                <a:lnSpc>
                  <a:spcPct val="100000"/>
                </a:lnSpc>
                <a:spcBef>
                  <a:spcPts val="0"/>
                </a:spcBef>
                <a:spcAft>
                  <a:spcPts val="0"/>
                </a:spcAft>
                <a:buClrTx/>
                <a:buSzTx/>
                <a:buFontTx/>
                <a:buNone/>
                <a:tabLst/>
                <a:defRPr/>
              </a:pPr>
              <a:r>
                <a:rPr kumimoji="0" lang="zh-CN" altLang="en-US" sz="1100" b="0" i="0" u="none" strike="noStrike" kern="0" cap="none" spc="0" normalizeH="0" baseline="0" noProof="0" dirty="0" smtClean="0">
                  <a:ln>
                    <a:noFill/>
                  </a:ln>
                  <a:solidFill>
                    <a:srgbClr val="000000">
                      <a:lumMod val="75000"/>
                      <a:lumOff val="25000"/>
                    </a:srgbClr>
                  </a:solidFill>
                  <a:effectLst/>
                  <a:uLnTx/>
                  <a:uFillTx/>
                  <a:latin typeface="微软雅黑" panose="020B0503020204020204" pitchFamily="34" charset="-122"/>
                  <a:ea typeface="微软雅黑" panose="020B0503020204020204" pitchFamily="34" charset="-122"/>
                </a:rPr>
                <a:t>此处添加标题</a:t>
              </a:r>
            </a:p>
          </p:txBody>
        </p:sp>
      </p:grpSp>
      <p:grpSp>
        <p:nvGrpSpPr>
          <p:cNvPr id="29" name="组合 28"/>
          <p:cNvGrpSpPr/>
          <p:nvPr/>
        </p:nvGrpSpPr>
        <p:grpSpPr>
          <a:xfrm>
            <a:off x="6163958" y="1969134"/>
            <a:ext cx="1188283" cy="1271682"/>
            <a:chOff x="8101070" y="2518519"/>
            <a:chExt cx="1584102" cy="1584102"/>
          </a:xfrm>
        </p:grpSpPr>
        <p:sp>
          <p:nvSpPr>
            <p:cNvPr id="30" name="椭圆 29"/>
            <p:cNvSpPr/>
            <p:nvPr/>
          </p:nvSpPr>
          <p:spPr>
            <a:xfrm>
              <a:off x="8101070" y="2518519"/>
              <a:ext cx="1584102" cy="1584102"/>
            </a:xfrm>
            <a:prstGeom prst="ellipse">
              <a:avLst/>
            </a:prstGeom>
            <a:solidFill>
              <a:srgbClr val="FFFFFF"/>
            </a:solidFill>
            <a:ln w="12700" cap="flat" cmpd="sng" algn="ctr">
              <a:noFill/>
              <a:prstDash val="solid"/>
              <a:miter lim="800000"/>
            </a:ln>
            <a:effectLst>
              <a:outerShdw blurRad="381000" dist="673100" dir="7920000" algn="ctr" rotWithShape="0">
                <a:srgbClr val="000000">
                  <a:alpha val="67000"/>
                </a:srgb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31" name="Freeform 6"/>
            <p:cNvSpPr>
              <a:spLocks/>
            </p:cNvSpPr>
            <p:nvPr/>
          </p:nvSpPr>
          <p:spPr bwMode="auto">
            <a:xfrm>
              <a:off x="8657436" y="2646035"/>
              <a:ext cx="471370" cy="465675"/>
            </a:xfrm>
            <a:custGeom>
              <a:avLst/>
              <a:gdLst>
                <a:gd name="T0" fmla="*/ 1054 w 2064"/>
                <a:gd name="T1" fmla="*/ 22 h 2039"/>
                <a:gd name="T2" fmla="*/ 1035 w 2064"/>
                <a:gd name="T3" fmla="*/ 31 h 2039"/>
                <a:gd name="T4" fmla="*/ 706 w 2064"/>
                <a:gd name="T5" fmla="*/ 268 h 2039"/>
                <a:gd name="T6" fmla="*/ 669 w 2064"/>
                <a:gd name="T7" fmla="*/ 338 h 2039"/>
                <a:gd name="T8" fmla="*/ 674 w 2064"/>
                <a:gd name="T9" fmla="*/ 373 h 2039"/>
                <a:gd name="T10" fmla="*/ 668 w 2064"/>
                <a:gd name="T11" fmla="*/ 424 h 2039"/>
                <a:gd name="T12" fmla="*/ 620 w 2064"/>
                <a:gd name="T13" fmla="*/ 470 h 2039"/>
                <a:gd name="T14" fmla="*/ 635 w 2064"/>
                <a:gd name="T15" fmla="*/ 486 h 2039"/>
                <a:gd name="T16" fmla="*/ 968 w 2064"/>
                <a:gd name="T17" fmla="*/ 818 h 2039"/>
                <a:gd name="T18" fmla="*/ 995 w 2064"/>
                <a:gd name="T19" fmla="*/ 829 h 2039"/>
                <a:gd name="T20" fmla="*/ 1055 w 2064"/>
                <a:gd name="T21" fmla="*/ 855 h 2039"/>
                <a:gd name="T22" fmla="*/ 1429 w 2064"/>
                <a:gd name="T23" fmla="*/ 1210 h 2039"/>
                <a:gd name="T24" fmla="*/ 2021 w 2064"/>
                <a:gd name="T25" fmla="*/ 1772 h 2039"/>
                <a:gd name="T26" fmla="*/ 2023 w 2064"/>
                <a:gd name="T27" fmla="*/ 1892 h 2039"/>
                <a:gd name="T28" fmla="*/ 1911 w 2064"/>
                <a:gd name="T29" fmla="*/ 2004 h 2039"/>
                <a:gd name="T30" fmla="*/ 1799 w 2064"/>
                <a:gd name="T31" fmla="*/ 2003 h 2039"/>
                <a:gd name="T32" fmla="*/ 879 w 2064"/>
                <a:gd name="T33" fmla="*/ 1033 h 2039"/>
                <a:gd name="T34" fmla="*/ 852 w 2064"/>
                <a:gd name="T35" fmla="*/ 967 h 2039"/>
                <a:gd name="T36" fmla="*/ 846 w 2064"/>
                <a:gd name="T37" fmla="*/ 949 h 2039"/>
                <a:gd name="T38" fmla="*/ 498 w 2064"/>
                <a:gd name="T39" fmla="*/ 601 h 2039"/>
                <a:gd name="T40" fmla="*/ 491 w 2064"/>
                <a:gd name="T41" fmla="*/ 597 h 2039"/>
                <a:gd name="T42" fmla="*/ 448 w 2064"/>
                <a:gd name="T43" fmla="*/ 643 h 2039"/>
                <a:gd name="T44" fmla="*/ 395 w 2064"/>
                <a:gd name="T45" fmla="*/ 652 h 2039"/>
                <a:gd name="T46" fmla="*/ 360 w 2064"/>
                <a:gd name="T47" fmla="*/ 659 h 2039"/>
                <a:gd name="T48" fmla="*/ 303 w 2064"/>
                <a:gd name="T49" fmla="*/ 715 h 2039"/>
                <a:gd name="T50" fmla="*/ 299 w 2064"/>
                <a:gd name="T51" fmla="*/ 755 h 2039"/>
                <a:gd name="T52" fmla="*/ 295 w 2064"/>
                <a:gd name="T53" fmla="*/ 796 h 2039"/>
                <a:gd name="T54" fmla="*/ 216 w 2064"/>
                <a:gd name="T55" fmla="*/ 875 h 2039"/>
                <a:gd name="T56" fmla="*/ 167 w 2064"/>
                <a:gd name="T57" fmla="*/ 875 h 2039"/>
                <a:gd name="T58" fmla="*/ 16 w 2064"/>
                <a:gd name="T59" fmla="*/ 723 h 2039"/>
                <a:gd name="T60" fmla="*/ 16 w 2064"/>
                <a:gd name="T61" fmla="*/ 673 h 2039"/>
                <a:gd name="T62" fmla="*/ 92 w 2064"/>
                <a:gd name="T63" fmla="*/ 597 h 2039"/>
                <a:gd name="T64" fmla="*/ 137 w 2064"/>
                <a:gd name="T65" fmla="*/ 592 h 2039"/>
                <a:gd name="T66" fmla="*/ 170 w 2064"/>
                <a:gd name="T67" fmla="*/ 590 h 2039"/>
                <a:gd name="T68" fmla="*/ 235 w 2064"/>
                <a:gd name="T69" fmla="*/ 526 h 2039"/>
                <a:gd name="T70" fmla="*/ 236 w 2064"/>
                <a:gd name="T71" fmla="*/ 492 h 2039"/>
                <a:gd name="T72" fmla="*/ 240 w 2064"/>
                <a:gd name="T73" fmla="*/ 449 h 2039"/>
                <a:gd name="T74" fmla="*/ 245 w 2064"/>
                <a:gd name="T75" fmla="*/ 443 h 2039"/>
                <a:gd name="T76" fmla="*/ 516 w 2064"/>
                <a:gd name="T77" fmla="*/ 174 h 2039"/>
                <a:gd name="T78" fmla="*/ 939 w 2064"/>
                <a:gd name="T79" fmla="*/ 0 h 2039"/>
                <a:gd name="T80" fmla="*/ 1035 w 2064"/>
                <a:gd name="T81" fmla="*/ 11 h 2039"/>
                <a:gd name="T82" fmla="*/ 1053 w 2064"/>
                <a:gd name="T83" fmla="*/ 16 h 2039"/>
                <a:gd name="T84" fmla="*/ 1054 w 2064"/>
                <a:gd name="T85" fmla="*/ 22 h 20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64" h="2039">
                  <a:moveTo>
                    <a:pt x="1054" y="22"/>
                  </a:moveTo>
                  <a:cubicBezTo>
                    <a:pt x="1048" y="25"/>
                    <a:pt x="1042" y="29"/>
                    <a:pt x="1035" y="31"/>
                  </a:cubicBezTo>
                  <a:cubicBezTo>
                    <a:pt x="902" y="77"/>
                    <a:pt x="793" y="158"/>
                    <a:pt x="706" y="268"/>
                  </a:cubicBezTo>
                  <a:cubicBezTo>
                    <a:pt x="689" y="288"/>
                    <a:pt x="678" y="313"/>
                    <a:pt x="669" y="338"/>
                  </a:cubicBezTo>
                  <a:cubicBezTo>
                    <a:pt x="665" y="348"/>
                    <a:pt x="669" y="363"/>
                    <a:pt x="674" y="373"/>
                  </a:cubicBezTo>
                  <a:cubicBezTo>
                    <a:pt x="684" y="394"/>
                    <a:pt x="684" y="407"/>
                    <a:pt x="668" y="424"/>
                  </a:cubicBezTo>
                  <a:cubicBezTo>
                    <a:pt x="653" y="439"/>
                    <a:pt x="637" y="454"/>
                    <a:pt x="620" y="470"/>
                  </a:cubicBezTo>
                  <a:cubicBezTo>
                    <a:pt x="626" y="477"/>
                    <a:pt x="631" y="482"/>
                    <a:pt x="635" y="486"/>
                  </a:cubicBezTo>
                  <a:cubicBezTo>
                    <a:pt x="746" y="597"/>
                    <a:pt x="857" y="708"/>
                    <a:pt x="968" y="818"/>
                  </a:cubicBezTo>
                  <a:cubicBezTo>
                    <a:pt x="974" y="825"/>
                    <a:pt x="986" y="829"/>
                    <a:pt x="995" y="829"/>
                  </a:cubicBezTo>
                  <a:cubicBezTo>
                    <a:pt x="1019" y="829"/>
                    <a:pt x="1038" y="839"/>
                    <a:pt x="1055" y="855"/>
                  </a:cubicBezTo>
                  <a:cubicBezTo>
                    <a:pt x="1180" y="974"/>
                    <a:pt x="1305" y="1092"/>
                    <a:pt x="1429" y="1210"/>
                  </a:cubicBezTo>
                  <a:cubicBezTo>
                    <a:pt x="1627" y="1397"/>
                    <a:pt x="1824" y="1585"/>
                    <a:pt x="2021" y="1772"/>
                  </a:cubicBezTo>
                  <a:cubicBezTo>
                    <a:pt x="2063" y="1812"/>
                    <a:pt x="2064" y="1851"/>
                    <a:pt x="2023" y="1892"/>
                  </a:cubicBezTo>
                  <a:cubicBezTo>
                    <a:pt x="1986" y="1929"/>
                    <a:pt x="1949" y="1967"/>
                    <a:pt x="1911" y="2004"/>
                  </a:cubicBezTo>
                  <a:cubicBezTo>
                    <a:pt x="1876" y="2039"/>
                    <a:pt x="1834" y="2039"/>
                    <a:pt x="1799" y="2003"/>
                  </a:cubicBezTo>
                  <a:cubicBezTo>
                    <a:pt x="1492" y="1680"/>
                    <a:pt x="1186" y="1356"/>
                    <a:pt x="879" y="1033"/>
                  </a:cubicBezTo>
                  <a:cubicBezTo>
                    <a:pt x="861" y="1014"/>
                    <a:pt x="850" y="993"/>
                    <a:pt x="852" y="967"/>
                  </a:cubicBezTo>
                  <a:cubicBezTo>
                    <a:pt x="853" y="961"/>
                    <a:pt x="850" y="953"/>
                    <a:pt x="846" y="949"/>
                  </a:cubicBezTo>
                  <a:cubicBezTo>
                    <a:pt x="730" y="833"/>
                    <a:pt x="614" y="717"/>
                    <a:pt x="498" y="601"/>
                  </a:cubicBezTo>
                  <a:cubicBezTo>
                    <a:pt x="497" y="601"/>
                    <a:pt x="496" y="600"/>
                    <a:pt x="491" y="597"/>
                  </a:cubicBezTo>
                  <a:cubicBezTo>
                    <a:pt x="477" y="612"/>
                    <a:pt x="463" y="628"/>
                    <a:pt x="448" y="643"/>
                  </a:cubicBezTo>
                  <a:cubicBezTo>
                    <a:pt x="429" y="663"/>
                    <a:pt x="421" y="662"/>
                    <a:pt x="395" y="652"/>
                  </a:cubicBezTo>
                  <a:cubicBezTo>
                    <a:pt x="385" y="649"/>
                    <a:pt x="368" y="652"/>
                    <a:pt x="360" y="659"/>
                  </a:cubicBezTo>
                  <a:cubicBezTo>
                    <a:pt x="339" y="675"/>
                    <a:pt x="321" y="695"/>
                    <a:pt x="303" y="715"/>
                  </a:cubicBezTo>
                  <a:cubicBezTo>
                    <a:pt x="292" y="726"/>
                    <a:pt x="288" y="740"/>
                    <a:pt x="299" y="755"/>
                  </a:cubicBezTo>
                  <a:cubicBezTo>
                    <a:pt x="310" y="770"/>
                    <a:pt x="306" y="784"/>
                    <a:pt x="295" y="796"/>
                  </a:cubicBezTo>
                  <a:cubicBezTo>
                    <a:pt x="269" y="823"/>
                    <a:pt x="243" y="850"/>
                    <a:pt x="216" y="875"/>
                  </a:cubicBezTo>
                  <a:cubicBezTo>
                    <a:pt x="201" y="889"/>
                    <a:pt x="181" y="889"/>
                    <a:pt x="167" y="875"/>
                  </a:cubicBezTo>
                  <a:cubicBezTo>
                    <a:pt x="116" y="825"/>
                    <a:pt x="66" y="774"/>
                    <a:pt x="16" y="723"/>
                  </a:cubicBezTo>
                  <a:cubicBezTo>
                    <a:pt x="0" y="708"/>
                    <a:pt x="1" y="689"/>
                    <a:pt x="16" y="673"/>
                  </a:cubicBezTo>
                  <a:cubicBezTo>
                    <a:pt x="41" y="647"/>
                    <a:pt x="66" y="622"/>
                    <a:pt x="92" y="597"/>
                  </a:cubicBezTo>
                  <a:cubicBezTo>
                    <a:pt x="105" y="584"/>
                    <a:pt x="119" y="581"/>
                    <a:pt x="137" y="592"/>
                  </a:cubicBezTo>
                  <a:cubicBezTo>
                    <a:pt x="146" y="596"/>
                    <a:pt x="163" y="596"/>
                    <a:pt x="170" y="590"/>
                  </a:cubicBezTo>
                  <a:cubicBezTo>
                    <a:pt x="193" y="571"/>
                    <a:pt x="216" y="549"/>
                    <a:pt x="235" y="526"/>
                  </a:cubicBezTo>
                  <a:cubicBezTo>
                    <a:pt x="241" y="519"/>
                    <a:pt x="240" y="501"/>
                    <a:pt x="236" y="492"/>
                  </a:cubicBezTo>
                  <a:cubicBezTo>
                    <a:pt x="227" y="475"/>
                    <a:pt x="230" y="462"/>
                    <a:pt x="240" y="449"/>
                  </a:cubicBezTo>
                  <a:cubicBezTo>
                    <a:pt x="241" y="447"/>
                    <a:pt x="243" y="445"/>
                    <a:pt x="245" y="443"/>
                  </a:cubicBezTo>
                  <a:cubicBezTo>
                    <a:pt x="335" y="354"/>
                    <a:pt x="424" y="262"/>
                    <a:pt x="516" y="174"/>
                  </a:cubicBezTo>
                  <a:cubicBezTo>
                    <a:pt x="634" y="62"/>
                    <a:pt x="775" y="0"/>
                    <a:pt x="939" y="0"/>
                  </a:cubicBezTo>
                  <a:cubicBezTo>
                    <a:pt x="971" y="0"/>
                    <a:pt x="1003" y="7"/>
                    <a:pt x="1035" y="11"/>
                  </a:cubicBezTo>
                  <a:cubicBezTo>
                    <a:pt x="1041" y="11"/>
                    <a:pt x="1047" y="14"/>
                    <a:pt x="1053" y="16"/>
                  </a:cubicBezTo>
                  <a:cubicBezTo>
                    <a:pt x="1053" y="18"/>
                    <a:pt x="1054" y="20"/>
                    <a:pt x="1054" y="22"/>
                  </a:cubicBezTo>
                  <a:close/>
                </a:path>
              </a:pathLst>
            </a:custGeom>
            <a:solidFill>
              <a:srgbClr val="000000">
                <a:lumMod val="75000"/>
                <a:lumOff val="25000"/>
              </a:srgbClr>
            </a:solid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lumMod val="65000"/>
                    <a:lumOff val="35000"/>
                  </a:srgbClr>
                </a:solidFill>
                <a:effectLst/>
                <a:uLnTx/>
                <a:uFillTx/>
                <a:latin typeface="Arial"/>
                <a:ea typeface="微软雅黑"/>
                <a:cs typeface="+mn-cs"/>
              </a:endParaRPr>
            </a:p>
          </p:txBody>
        </p:sp>
        <p:sp>
          <p:nvSpPr>
            <p:cNvPr id="32" name="文本框 13"/>
            <p:cNvSpPr txBox="1"/>
            <p:nvPr/>
          </p:nvSpPr>
          <p:spPr>
            <a:xfrm>
              <a:off x="8262179" y="3345648"/>
              <a:ext cx="1374496" cy="325881"/>
            </a:xfrm>
            <a:prstGeom prst="rect">
              <a:avLst/>
            </a:prstGeom>
            <a:noFill/>
          </p:spPr>
          <p:txBody>
            <a:bodyPr wrap="none" rtlCol="0">
              <a:spAutoFit/>
            </a:bodyPr>
            <a:lstStyle/>
            <a:p>
              <a:pPr marL="0" marR="0" lvl="0" indent="0" defTabSz="703174" eaLnBrk="1" fontAlgn="auto" latinLnBrk="0" hangingPunct="1">
                <a:lnSpc>
                  <a:spcPct val="100000"/>
                </a:lnSpc>
                <a:spcBef>
                  <a:spcPts val="0"/>
                </a:spcBef>
                <a:spcAft>
                  <a:spcPts val="0"/>
                </a:spcAft>
                <a:buClrTx/>
                <a:buSzTx/>
                <a:buFontTx/>
                <a:buNone/>
                <a:tabLst/>
                <a:defRPr/>
              </a:pPr>
              <a:r>
                <a:rPr kumimoji="0" lang="zh-CN" altLang="en-US" sz="1100" b="0" i="0" u="none" strike="noStrike" kern="0" cap="none" spc="0" normalizeH="0" baseline="0" noProof="0" dirty="0" smtClean="0">
                  <a:ln>
                    <a:noFill/>
                  </a:ln>
                  <a:solidFill>
                    <a:srgbClr val="000000">
                      <a:lumMod val="75000"/>
                      <a:lumOff val="25000"/>
                    </a:srgbClr>
                  </a:solidFill>
                  <a:effectLst/>
                  <a:uLnTx/>
                  <a:uFillTx/>
                  <a:latin typeface="微软雅黑" panose="020B0503020204020204" pitchFamily="34" charset="-122"/>
                  <a:ea typeface="微软雅黑" panose="020B0503020204020204" pitchFamily="34" charset="-122"/>
                </a:rPr>
                <a:t>此处添加标题</a:t>
              </a:r>
            </a:p>
          </p:txBody>
        </p:sp>
      </p:grpSp>
      <p:sp>
        <p:nvSpPr>
          <p:cNvPr id="33" name="文本框 16"/>
          <p:cNvSpPr txBox="1"/>
          <p:nvPr/>
        </p:nvSpPr>
        <p:spPr>
          <a:xfrm>
            <a:off x="1431244" y="3782439"/>
            <a:ext cx="2059170" cy="592983"/>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
        <p:nvSpPr>
          <p:cNvPr id="34" name="文本框 17"/>
          <p:cNvSpPr txBox="1"/>
          <p:nvPr/>
        </p:nvSpPr>
        <p:spPr>
          <a:xfrm>
            <a:off x="3641775" y="3782439"/>
            <a:ext cx="2059170" cy="592983"/>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
        <p:nvSpPr>
          <p:cNvPr id="35" name="文本框 18"/>
          <p:cNvSpPr txBox="1"/>
          <p:nvPr/>
        </p:nvSpPr>
        <p:spPr>
          <a:xfrm>
            <a:off x="5852306" y="3760827"/>
            <a:ext cx="2059170" cy="592983"/>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Tree>
    <p:extLst>
      <p:ext uri="{BB962C8B-B14F-4D97-AF65-F5344CB8AC3E}">
        <p14:creationId xmlns:p14="http://schemas.microsoft.com/office/powerpoint/2010/main" val="3512411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1000"/>
                                        <p:tgtEl>
                                          <p:spTgt spid="20"/>
                                        </p:tgtEl>
                                      </p:cBhvr>
                                    </p:animEffect>
                                    <p:anim calcmode="lin" valueType="num">
                                      <p:cBhvr>
                                        <p:cTn id="13" dur="1000" fill="hold"/>
                                        <p:tgtEl>
                                          <p:spTgt spid="20"/>
                                        </p:tgtEl>
                                        <p:attrNameLst>
                                          <p:attrName>ppt_x</p:attrName>
                                        </p:attrNameLst>
                                      </p:cBhvr>
                                      <p:tavLst>
                                        <p:tav tm="0">
                                          <p:val>
                                            <p:strVal val="#ppt_x"/>
                                          </p:val>
                                        </p:tav>
                                        <p:tav tm="100000">
                                          <p:val>
                                            <p:strVal val="#ppt_x"/>
                                          </p:val>
                                        </p:tav>
                                      </p:tavLst>
                                    </p:anim>
                                    <p:anim calcmode="lin" valueType="num">
                                      <p:cBhvr>
                                        <p:cTn id="14"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p:tgtEl>
                                          <p:spTgt spid="21"/>
                                        </p:tgtEl>
                                        <p:attrNameLst>
                                          <p:attrName>ppt_y</p:attrName>
                                        </p:attrNameLst>
                                      </p:cBhvr>
                                      <p:tavLst>
                                        <p:tav tm="0">
                                          <p:val>
                                            <p:strVal val="#ppt_y+#ppt_h*1.125000"/>
                                          </p:val>
                                        </p:tav>
                                        <p:tav tm="100000">
                                          <p:val>
                                            <p:strVal val="#ppt_y"/>
                                          </p:val>
                                        </p:tav>
                                      </p:tavLst>
                                    </p:anim>
                                    <p:animEffect transition="in" filter="wipe(up)">
                                      <p:cBhvr>
                                        <p:cTn id="20" dur="500"/>
                                        <p:tgtEl>
                                          <p:spTgt spid="21"/>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500"/>
                                        <p:tgtEl>
                                          <p:spTgt spid="25"/>
                                        </p:tgtEl>
                                        <p:attrNameLst>
                                          <p:attrName>ppt_y</p:attrName>
                                        </p:attrNameLst>
                                      </p:cBhvr>
                                      <p:tavLst>
                                        <p:tav tm="0">
                                          <p:val>
                                            <p:strVal val="#ppt_y+#ppt_h*1.125000"/>
                                          </p:val>
                                        </p:tav>
                                        <p:tav tm="100000">
                                          <p:val>
                                            <p:strVal val="#ppt_y"/>
                                          </p:val>
                                        </p:tav>
                                      </p:tavLst>
                                    </p:anim>
                                    <p:animEffect transition="in" filter="wipe(up)">
                                      <p:cBhvr>
                                        <p:cTn id="26" dur="500"/>
                                        <p:tgtEl>
                                          <p:spTgt spid="25"/>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500"/>
                                        <p:tgtEl>
                                          <p:spTgt spid="29"/>
                                        </p:tgtEl>
                                        <p:attrNameLst>
                                          <p:attrName>ppt_y</p:attrName>
                                        </p:attrNameLst>
                                      </p:cBhvr>
                                      <p:tavLst>
                                        <p:tav tm="0">
                                          <p:val>
                                            <p:strVal val="#ppt_y+#ppt_h*1.125000"/>
                                          </p:val>
                                        </p:tav>
                                        <p:tav tm="100000">
                                          <p:val>
                                            <p:strVal val="#ppt_y"/>
                                          </p:val>
                                        </p:tav>
                                      </p:tavLst>
                                    </p:anim>
                                    <p:animEffect transition="in" filter="wipe(up)">
                                      <p:cBhvr>
                                        <p:cTn id="32" dur="500"/>
                                        <p:tgtEl>
                                          <p:spTgt spid="29"/>
                                        </p:tgtEl>
                                      </p:cBhvr>
                                    </p:animEffect>
                                  </p:childTnLst>
                                </p:cTn>
                              </p:par>
                            </p:childTnLst>
                          </p:cTn>
                        </p:par>
                        <p:par>
                          <p:cTn id="33" fill="hold">
                            <p:stCondLst>
                              <p:cond delay="500"/>
                            </p:stCondLst>
                            <p:childTnLst>
                              <p:par>
                                <p:cTn id="34" presetID="10" presetClass="entr" presetSubtype="0" fill="hold" grpId="0" nodeType="afterEffect">
                                  <p:stCondLst>
                                    <p:cond delay="0"/>
                                  </p:stCondLst>
                                  <p:iterate type="wd">
                                    <p:tmPct val="10000"/>
                                  </p:iterate>
                                  <p:childTnLst>
                                    <p:set>
                                      <p:cBhvr>
                                        <p:cTn id="35" dur="1" fill="hold">
                                          <p:stCondLst>
                                            <p:cond delay="0"/>
                                          </p:stCondLst>
                                        </p:cTn>
                                        <p:tgtEl>
                                          <p:spTgt spid="33"/>
                                        </p:tgtEl>
                                        <p:attrNameLst>
                                          <p:attrName>style.visibility</p:attrName>
                                        </p:attrNameLst>
                                      </p:cBhvr>
                                      <p:to>
                                        <p:strVal val="visible"/>
                                      </p:to>
                                    </p:set>
                                    <p:animEffect transition="in" filter="fade">
                                      <p:cBhvr>
                                        <p:cTn id="36" dur="750"/>
                                        <p:tgtEl>
                                          <p:spTgt spid="33"/>
                                        </p:tgtEl>
                                      </p:cBhvr>
                                    </p:animEffect>
                                  </p:childTnLst>
                                </p:cTn>
                              </p:par>
                            </p:childTnLst>
                          </p:cTn>
                        </p:par>
                        <p:par>
                          <p:cTn id="37" fill="hold">
                            <p:stCondLst>
                              <p:cond delay="4025"/>
                            </p:stCondLst>
                            <p:childTnLst>
                              <p:par>
                                <p:cTn id="38" presetID="10" presetClass="entr" presetSubtype="0" fill="hold" grpId="0" nodeType="afterEffect">
                                  <p:stCondLst>
                                    <p:cond delay="0"/>
                                  </p:stCondLst>
                                  <p:iterate type="wd">
                                    <p:tmPct val="10000"/>
                                  </p:iterate>
                                  <p:childTnLst>
                                    <p:set>
                                      <p:cBhvr>
                                        <p:cTn id="39" dur="1" fill="hold">
                                          <p:stCondLst>
                                            <p:cond delay="0"/>
                                          </p:stCondLst>
                                        </p:cTn>
                                        <p:tgtEl>
                                          <p:spTgt spid="34"/>
                                        </p:tgtEl>
                                        <p:attrNameLst>
                                          <p:attrName>style.visibility</p:attrName>
                                        </p:attrNameLst>
                                      </p:cBhvr>
                                      <p:to>
                                        <p:strVal val="visible"/>
                                      </p:to>
                                    </p:set>
                                    <p:animEffect transition="in" filter="fade">
                                      <p:cBhvr>
                                        <p:cTn id="40" dur="750"/>
                                        <p:tgtEl>
                                          <p:spTgt spid="34"/>
                                        </p:tgtEl>
                                      </p:cBhvr>
                                    </p:animEffect>
                                  </p:childTnLst>
                                </p:cTn>
                              </p:par>
                            </p:childTnLst>
                          </p:cTn>
                        </p:par>
                        <p:par>
                          <p:cTn id="41" fill="hold">
                            <p:stCondLst>
                              <p:cond delay="7550"/>
                            </p:stCondLst>
                            <p:childTnLst>
                              <p:par>
                                <p:cTn id="42" presetID="10" presetClass="entr" presetSubtype="0" fill="hold" grpId="0" nodeType="afterEffect">
                                  <p:stCondLst>
                                    <p:cond delay="0"/>
                                  </p:stCondLst>
                                  <p:iterate type="wd">
                                    <p:tmPct val="10000"/>
                                  </p:iterate>
                                  <p:childTnLst>
                                    <p:set>
                                      <p:cBhvr>
                                        <p:cTn id="43" dur="1" fill="hold">
                                          <p:stCondLst>
                                            <p:cond delay="0"/>
                                          </p:stCondLst>
                                        </p:cTn>
                                        <p:tgtEl>
                                          <p:spTgt spid="35"/>
                                        </p:tgtEl>
                                        <p:attrNameLst>
                                          <p:attrName>style.visibility</p:attrName>
                                        </p:attrNameLst>
                                      </p:cBhvr>
                                      <p:to>
                                        <p:strVal val="visible"/>
                                      </p:to>
                                    </p:set>
                                    <p:animEffect transition="in" filter="fade">
                                      <p:cBhvr>
                                        <p:cTn id="44" dur="75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33" grpId="0"/>
      <p:bldP spid="34" grpId="0"/>
      <p:bldP spid="3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椭圆 9"/>
          <p:cNvSpPr/>
          <p:nvPr/>
        </p:nvSpPr>
        <p:spPr>
          <a:xfrm>
            <a:off x="3646359" y="823210"/>
            <a:ext cx="1328288" cy="1421513"/>
          </a:xfrm>
          <a:prstGeom prst="ellipse">
            <a:avLst/>
          </a:prstGeom>
          <a:solidFill>
            <a:srgbClr val="FFFFFF">
              <a:alpha val="34000"/>
            </a:srgbClr>
          </a:solidFill>
          <a:ln w="28575" cap="flat" cmpd="sng" algn="ctr">
            <a:solidFill>
              <a:srgbClr val="FFFFFF"/>
            </a:solidFill>
            <a:prstDash val="solid"/>
            <a:miter lim="800000"/>
          </a:ln>
          <a:effectLst>
            <a:outerShdw blurRad="266700" dist="1016000" dir="8340000" algn="ctr" rotWithShape="0">
              <a:srgbClr val="000000">
                <a:alpha val="71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1" name="椭圆 10"/>
          <p:cNvSpPr/>
          <p:nvPr/>
        </p:nvSpPr>
        <p:spPr>
          <a:xfrm>
            <a:off x="3766123" y="951378"/>
            <a:ext cx="1088760" cy="1165174"/>
          </a:xfrm>
          <a:prstGeom prst="ellipse">
            <a:avLst/>
          </a:prstGeom>
          <a:solidFill>
            <a:srgbClr val="FFFFFF"/>
          </a:solidFill>
          <a:ln w="6350" cap="flat" cmpd="sng" algn="ctr">
            <a:solidFill>
              <a:srgbClr val="FFFFFF"/>
            </a:solidFill>
            <a:prstDash val="solid"/>
            <a:miter lim="800000"/>
          </a:ln>
          <a:effectLst>
            <a:outerShdw blurRad="622300" dist="203200" dir="5400000" sx="74000" sy="74000" algn="ctr" rotWithShape="0">
              <a:srgbClr val="000000">
                <a:alpha val="78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2" name="文本框 5"/>
          <p:cNvSpPr txBox="1"/>
          <p:nvPr/>
        </p:nvSpPr>
        <p:spPr>
          <a:xfrm>
            <a:off x="3646359" y="2649061"/>
            <a:ext cx="1527002" cy="348004"/>
          </a:xfrm>
          <a:prstGeom prst="rect">
            <a:avLst/>
          </a:prstGeom>
          <a:noFill/>
          <a:effectLst>
            <a:outerShdw blurRad="241300" dist="127000" dir="5400000" algn="ctr" rotWithShape="0">
              <a:srgbClr val="000000">
                <a:alpha val="88000"/>
              </a:srgbClr>
            </a:outerShdw>
          </a:effectLst>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13" name="矩形 12"/>
          <p:cNvSpPr/>
          <p:nvPr/>
        </p:nvSpPr>
        <p:spPr>
          <a:xfrm>
            <a:off x="3889255" y="2986289"/>
            <a:ext cx="1118237" cy="286448"/>
          </a:xfrm>
          <a:prstGeom prst="rect">
            <a:avLst/>
          </a:prstGeom>
          <a:effectLst>
            <a:outerShdw blurRad="241300" dist="127000" dir="5400000" algn="ctr" rotWithShape="0">
              <a:srgbClr val="000000">
                <a:alpha val="88000"/>
              </a:srgbClr>
            </a:outerShdw>
          </a:effectLst>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14" name="Freeform 65"/>
          <p:cNvSpPr>
            <a:spLocks noEditPoints="1"/>
          </p:cNvSpPr>
          <p:nvPr/>
        </p:nvSpPr>
        <p:spPr bwMode="auto">
          <a:xfrm>
            <a:off x="4101863" y="1234556"/>
            <a:ext cx="432194" cy="570496"/>
          </a:xfrm>
          <a:custGeom>
            <a:avLst/>
            <a:gdLst>
              <a:gd name="T0" fmla="*/ 556 w 559"/>
              <a:gd name="T1" fmla="*/ 566 h 690"/>
              <a:gd name="T2" fmla="*/ 556 w 559"/>
              <a:gd name="T3" fmla="*/ 630 h 690"/>
              <a:gd name="T4" fmla="*/ 529 w 559"/>
              <a:gd name="T5" fmla="*/ 662 h 690"/>
              <a:gd name="T6" fmla="*/ 439 w 559"/>
              <a:gd name="T7" fmla="*/ 679 h 690"/>
              <a:gd name="T8" fmla="*/ 327 w 559"/>
              <a:gd name="T9" fmla="*/ 689 h 690"/>
              <a:gd name="T10" fmla="*/ 233 w 559"/>
              <a:gd name="T11" fmla="*/ 689 h 690"/>
              <a:gd name="T12" fmla="*/ 122 w 559"/>
              <a:gd name="T13" fmla="*/ 680 h 690"/>
              <a:gd name="T14" fmla="*/ 33 w 559"/>
              <a:gd name="T15" fmla="*/ 666 h 690"/>
              <a:gd name="T16" fmla="*/ 3 w 559"/>
              <a:gd name="T17" fmla="*/ 625 h 690"/>
              <a:gd name="T18" fmla="*/ 26 w 559"/>
              <a:gd name="T19" fmla="*/ 513 h 690"/>
              <a:gd name="T20" fmla="*/ 112 w 559"/>
              <a:gd name="T21" fmla="*/ 478 h 690"/>
              <a:gd name="T22" fmla="*/ 176 w 559"/>
              <a:gd name="T23" fmla="*/ 443 h 690"/>
              <a:gd name="T24" fmla="*/ 190 w 559"/>
              <a:gd name="T25" fmla="*/ 409 h 690"/>
              <a:gd name="T26" fmla="*/ 179 w 559"/>
              <a:gd name="T27" fmla="*/ 364 h 690"/>
              <a:gd name="T28" fmla="*/ 148 w 559"/>
              <a:gd name="T29" fmla="*/ 332 h 690"/>
              <a:gd name="T30" fmla="*/ 134 w 559"/>
              <a:gd name="T31" fmla="*/ 293 h 690"/>
              <a:gd name="T32" fmla="*/ 124 w 559"/>
              <a:gd name="T33" fmla="*/ 277 h 690"/>
              <a:gd name="T34" fmla="*/ 112 w 559"/>
              <a:gd name="T35" fmla="*/ 238 h 690"/>
              <a:gd name="T36" fmla="*/ 116 w 559"/>
              <a:gd name="T37" fmla="*/ 207 h 690"/>
              <a:gd name="T38" fmla="*/ 129 w 559"/>
              <a:gd name="T39" fmla="*/ 108 h 690"/>
              <a:gd name="T40" fmla="*/ 180 w 559"/>
              <a:gd name="T41" fmla="*/ 31 h 690"/>
              <a:gd name="T42" fmla="*/ 247 w 559"/>
              <a:gd name="T43" fmla="*/ 3 h 690"/>
              <a:gd name="T44" fmla="*/ 308 w 559"/>
              <a:gd name="T45" fmla="*/ 4 h 690"/>
              <a:gd name="T46" fmla="*/ 337 w 559"/>
              <a:gd name="T47" fmla="*/ 19 h 690"/>
              <a:gd name="T48" fmla="*/ 361 w 559"/>
              <a:gd name="T49" fmla="*/ 30 h 690"/>
              <a:gd name="T50" fmla="*/ 387 w 559"/>
              <a:gd name="T51" fmla="*/ 39 h 690"/>
              <a:gd name="T52" fmla="*/ 426 w 559"/>
              <a:gd name="T53" fmla="*/ 103 h 690"/>
              <a:gd name="T54" fmla="*/ 443 w 559"/>
              <a:gd name="T55" fmla="*/ 208 h 690"/>
              <a:gd name="T56" fmla="*/ 446 w 559"/>
              <a:gd name="T57" fmla="*/ 230 h 690"/>
              <a:gd name="T58" fmla="*/ 440 w 559"/>
              <a:gd name="T59" fmla="*/ 272 h 690"/>
              <a:gd name="T60" fmla="*/ 425 w 559"/>
              <a:gd name="T61" fmla="*/ 293 h 690"/>
              <a:gd name="T62" fmla="*/ 411 w 559"/>
              <a:gd name="T63" fmla="*/ 332 h 690"/>
              <a:gd name="T64" fmla="*/ 380 w 559"/>
              <a:gd name="T65" fmla="*/ 363 h 690"/>
              <a:gd name="T66" fmla="*/ 367 w 559"/>
              <a:gd name="T67" fmla="*/ 408 h 690"/>
              <a:gd name="T68" fmla="*/ 388 w 559"/>
              <a:gd name="T69" fmla="*/ 450 h 690"/>
              <a:gd name="T70" fmla="*/ 457 w 559"/>
              <a:gd name="T71" fmla="*/ 479 h 690"/>
              <a:gd name="T72" fmla="*/ 530 w 559"/>
              <a:gd name="T73" fmla="*/ 510 h 690"/>
              <a:gd name="T74" fmla="*/ 551 w 559"/>
              <a:gd name="T75" fmla="*/ 540 h 690"/>
              <a:gd name="T76" fmla="*/ 311 w 559"/>
              <a:gd name="T77" fmla="*/ 506 h 690"/>
              <a:gd name="T78" fmla="*/ 297 w 559"/>
              <a:gd name="T79" fmla="*/ 486 h 690"/>
              <a:gd name="T80" fmla="*/ 254 w 559"/>
              <a:gd name="T81" fmla="*/ 496 h 690"/>
              <a:gd name="T82" fmla="*/ 250 w 559"/>
              <a:gd name="T83" fmla="*/ 513 h 690"/>
              <a:gd name="T84" fmla="*/ 267 w 559"/>
              <a:gd name="T85" fmla="*/ 543 h 690"/>
              <a:gd name="T86" fmla="*/ 257 w 559"/>
              <a:gd name="T87" fmla="*/ 588 h 690"/>
              <a:gd name="T88" fmla="*/ 250 w 559"/>
              <a:gd name="T89" fmla="*/ 630 h 690"/>
              <a:gd name="T90" fmla="*/ 262 w 559"/>
              <a:gd name="T91" fmla="*/ 650 h 690"/>
              <a:gd name="T92" fmla="*/ 280 w 559"/>
              <a:gd name="T93" fmla="*/ 663 h 690"/>
              <a:gd name="T94" fmla="*/ 299 w 559"/>
              <a:gd name="T95" fmla="*/ 651 h 690"/>
              <a:gd name="T96" fmla="*/ 310 w 559"/>
              <a:gd name="T97" fmla="*/ 631 h 690"/>
              <a:gd name="T98" fmla="*/ 303 w 559"/>
              <a:gd name="T99" fmla="*/ 591 h 690"/>
              <a:gd name="T100" fmla="*/ 292 w 559"/>
              <a:gd name="T101" fmla="*/ 545 h 690"/>
              <a:gd name="T102" fmla="*/ 311 w 559"/>
              <a:gd name="T103" fmla="*/ 515 h 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59" h="690">
                <a:moveTo>
                  <a:pt x="551" y="540"/>
                </a:moveTo>
                <a:cubicBezTo>
                  <a:pt x="553" y="547"/>
                  <a:pt x="555" y="555"/>
                  <a:pt x="556" y="566"/>
                </a:cubicBezTo>
                <a:cubicBezTo>
                  <a:pt x="558" y="577"/>
                  <a:pt x="559" y="588"/>
                  <a:pt x="559" y="599"/>
                </a:cubicBezTo>
                <a:cubicBezTo>
                  <a:pt x="559" y="610"/>
                  <a:pt x="558" y="620"/>
                  <a:pt x="556" y="630"/>
                </a:cubicBezTo>
                <a:cubicBezTo>
                  <a:pt x="554" y="639"/>
                  <a:pt x="552" y="647"/>
                  <a:pt x="548" y="652"/>
                </a:cubicBezTo>
                <a:cubicBezTo>
                  <a:pt x="546" y="655"/>
                  <a:pt x="539" y="659"/>
                  <a:pt x="529" y="662"/>
                </a:cubicBezTo>
                <a:cubicBezTo>
                  <a:pt x="519" y="665"/>
                  <a:pt x="506" y="668"/>
                  <a:pt x="491" y="671"/>
                </a:cubicBezTo>
                <a:cubicBezTo>
                  <a:pt x="475" y="674"/>
                  <a:pt x="458" y="676"/>
                  <a:pt x="439" y="679"/>
                </a:cubicBezTo>
                <a:cubicBezTo>
                  <a:pt x="420" y="681"/>
                  <a:pt x="401" y="683"/>
                  <a:pt x="382" y="685"/>
                </a:cubicBezTo>
                <a:cubicBezTo>
                  <a:pt x="363" y="687"/>
                  <a:pt x="345" y="688"/>
                  <a:pt x="327" y="689"/>
                </a:cubicBezTo>
                <a:cubicBezTo>
                  <a:pt x="309" y="690"/>
                  <a:pt x="293" y="690"/>
                  <a:pt x="280" y="690"/>
                </a:cubicBezTo>
                <a:cubicBezTo>
                  <a:pt x="266" y="690"/>
                  <a:pt x="250" y="690"/>
                  <a:pt x="233" y="689"/>
                </a:cubicBezTo>
                <a:cubicBezTo>
                  <a:pt x="215" y="687"/>
                  <a:pt x="197" y="686"/>
                  <a:pt x="178" y="685"/>
                </a:cubicBezTo>
                <a:cubicBezTo>
                  <a:pt x="159" y="683"/>
                  <a:pt x="141" y="682"/>
                  <a:pt x="122" y="680"/>
                </a:cubicBezTo>
                <a:cubicBezTo>
                  <a:pt x="104" y="678"/>
                  <a:pt x="87" y="675"/>
                  <a:pt x="72" y="673"/>
                </a:cubicBezTo>
                <a:cubicBezTo>
                  <a:pt x="57" y="670"/>
                  <a:pt x="44" y="668"/>
                  <a:pt x="33" y="666"/>
                </a:cubicBezTo>
                <a:cubicBezTo>
                  <a:pt x="22" y="663"/>
                  <a:pt x="16" y="661"/>
                  <a:pt x="13" y="659"/>
                </a:cubicBezTo>
                <a:cubicBezTo>
                  <a:pt x="9" y="655"/>
                  <a:pt x="5" y="644"/>
                  <a:pt x="3" y="625"/>
                </a:cubicBezTo>
                <a:cubicBezTo>
                  <a:pt x="0" y="607"/>
                  <a:pt x="1" y="582"/>
                  <a:pt x="6" y="552"/>
                </a:cubicBezTo>
                <a:cubicBezTo>
                  <a:pt x="8" y="535"/>
                  <a:pt x="15" y="522"/>
                  <a:pt x="26" y="513"/>
                </a:cubicBezTo>
                <a:cubicBezTo>
                  <a:pt x="37" y="504"/>
                  <a:pt x="50" y="497"/>
                  <a:pt x="65" y="492"/>
                </a:cubicBezTo>
                <a:cubicBezTo>
                  <a:pt x="80" y="487"/>
                  <a:pt x="95" y="482"/>
                  <a:pt x="112" y="478"/>
                </a:cubicBezTo>
                <a:cubicBezTo>
                  <a:pt x="128" y="474"/>
                  <a:pt x="142" y="468"/>
                  <a:pt x="154" y="460"/>
                </a:cubicBezTo>
                <a:cubicBezTo>
                  <a:pt x="163" y="454"/>
                  <a:pt x="171" y="449"/>
                  <a:pt x="176" y="443"/>
                </a:cubicBezTo>
                <a:cubicBezTo>
                  <a:pt x="181" y="438"/>
                  <a:pt x="185" y="432"/>
                  <a:pt x="187" y="427"/>
                </a:cubicBezTo>
                <a:cubicBezTo>
                  <a:pt x="189" y="421"/>
                  <a:pt x="190" y="415"/>
                  <a:pt x="190" y="409"/>
                </a:cubicBezTo>
                <a:cubicBezTo>
                  <a:pt x="190" y="403"/>
                  <a:pt x="190" y="397"/>
                  <a:pt x="190" y="389"/>
                </a:cubicBezTo>
                <a:cubicBezTo>
                  <a:pt x="189" y="378"/>
                  <a:pt x="185" y="370"/>
                  <a:pt x="179" y="364"/>
                </a:cubicBezTo>
                <a:cubicBezTo>
                  <a:pt x="173" y="358"/>
                  <a:pt x="166" y="351"/>
                  <a:pt x="158" y="345"/>
                </a:cubicBezTo>
                <a:cubicBezTo>
                  <a:pt x="154" y="342"/>
                  <a:pt x="151" y="338"/>
                  <a:pt x="148" y="332"/>
                </a:cubicBezTo>
                <a:cubicBezTo>
                  <a:pt x="145" y="326"/>
                  <a:pt x="143" y="320"/>
                  <a:pt x="140" y="314"/>
                </a:cubicBezTo>
                <a:cubicBezTo>
                  <a:pt x="138" y="308"/>
                  <a:pt x="136" y="301"/>
                  <a:pt x="134" y="293"/>
                </a:cubicBezTo>
                <a:cubicBezTo>
                  <a:pt x="133" y="292"/>
                  <a:pt x="131" y="290"/>
                  <a:pt x="129" y="287"/>
                </a:cubicBezTo>
                <a:cubicBezTo>
                  <a:pt x="128" y="285"/>
                  <a:pt x="126" y="281"/>
                  <a:pt x="124" y="277"/>
                </a:cubicBezTo>
                <a:cubicBezTo>
                  <a:pt x="122" y="273"/>
                  <a:pt x="120" y="267"/>
                  <a:pt x="117" y="259"/>
                </a:cubicBezTo>
                <a:cubicBezTo>
                  <a:pt x="115" y="251"/>
                  <a:pt x="113" y="244"/>
                  <a:pt x="112" y="238"/>
                </a:cubicBezTo>
                <a:cubicBezTo>
                  <a:pt x="112" y="231"/>
                  <a:pt x="112" y="226"/>
                  <a:pt x="113" y="222"/>
                </a:cubicBezTo>
                <a:cubicBezTo>
                  <a:pt x="113" y="216"/>
                  <a:pt x="114" y="211"/>
                  <a:pt x="116" y="207"/>
                </a:cubicBezTo>
                <a:cubicBezTo>
                  <a:pt x="116" y="190"/>
                  <a:pt x="117" y="172"/>
                  <a:pt x="119" y="155"/>
                </a:cubicBezTo>
                <a:cubicBezTo>
                  <a:pt x="121" y="140"/>
                  <a:pt x="125" y="125"/>
                  <a:pt x="129" y="108"/>
                </a:cubicBezTo>
                <a:cubicBezTo>
                  <a:pt x="134" y="91"/>
                  <a:pt x="141" y="76"/>
                  <a:pt x="151" y="62"/>
                </a:cubicBezTo>
                <a:cubicBezTo>
                  <a:pt x="160" y="50"/>
                  <a:pt x="170" y="39"/>
                  <a:pt x="180" y="31"/>
                </a:cubicBezTo>
                <a:cubicBezTo>
                  <a:pt x="190" y="23"/>
                  <a:pt x="201" y="16"/>
                  <a:pt x="213" y="12"/>
                </a:cubicBezTo>
                <a:cubicBezTo>
                  <a:pt x="224" y="7"/>
                  <a:pt x="235" y="4"/>
                  <a:pt x="247" y="3"/>
                </a:cubicBezTo>
                <a:cubicBezTo>
                  <a:pt x="258" y="1"/>
                  <a:pt x="269" y="0"/>
                  <a:pt x="280" y="0"/>
                </a:cubicBezTo>
                <a:cubicBezTo>
                  <a:pt x="291" y="1"/>
                  <a:pt x="300" y="2"/>
                  <a:pt x="308" y="4"/>
                </a:cubicBezTo>
                <a:cubicBezTo>
                  <a:pt x="315" y="6"/>
                  <a:pt x="321" y="8"/>
                  <a:pt x="325" y="10"/>
                </a:cubicBezTo>
                <a:cubicBezTo>
                  <a:pt x="330" y="13"/>
                  <a:pt x="334" y="16"/>
                  <a:pt x="337" y="19"/>
                </a:cubicBezTo>
                <a:cubicBezTo>
                  <a:pt x="340" y="23"/>
                  <a:pt x="343" y="26"/>
                  <a:pt x="347" y="30"/>
                </a:cubicBezTo>
                <a:cubicBezTo>
                  <a:pt x="361" y="30"/>
                  <a:pt x="361" y="30"/>
                  <a:pt x="361" y="30"/>
                </a:cubicBezTo>
                <a:cubicBezTo>
                  <a:pt x="366" y="30"/>
                  <a:pt x="370" y="31"/>
                  <a:pt x="374" y="32"/>
                </a:cubicBezTo>
                <a:cubicBezTo>
                  <a:pt x="378" y="33"/>
                  <a:pt x="383" y="35"/>
                  <a:pt x="387" y="39"/>
                </a:cubicBezTo>
                <a:cubicBezTo>
                  <a:pt x="391" y="42"/>
                  <a:pt x="396" y="47"/>
                  <a:pt x="401" y="54"/>
                </a:cubicBezTo>
                <a:cubicBezTo>
                  <a:pt x="412" y="69"/>
                  <a:pt x="421" y="85"/>
                  <a:pt x="426" y="103"/>
                </a:cubicBezTo>
                <a:cubicBezTo>
                  <a:pt x="432" y="121"/>
                  <a:pt x="436" y="137"/>
                  <a:pt x="438" y="153"/>
                </a:cubicBezTo>
                <a:cubicBezTo>
                  <a:pt x="441" y="172"/>
                  <a:pt x="442" y="190"/>
                  <a:pt x="443" y="208"/>
                </a:cubicBezTo>
                <a:cubicBezTo>
                  <a:pt x="444" y="211"/>
                  <a:pt x="444" y="214"/>
                  <a:pt x="445" y="217"/>
                </a:cubicBezTo>
                <a:cubicBezTo>
                  <a:pt x="445" y="221"/>
                  <a:pt x="446" y="225"/>
                  <a:pt x="446" y="230"/>
                </a:cubicBezTo>
                <a:cubicBezTo>
                  <a:pt x="446" y="235"/>
                  <a:pt x="446" y="241"/>
                  <a:pt x="445" y="248"/>
                </a:cubicBezTo>
                <a:cubicBezTo>
                  <a:pt x="444" y="258"/>
                  <a:pt x="442" y="266"/>
                  <a:pt x="440" y="272"/>
                </a:cubicBezTo>
                <a:cubicBezTo>
                  <a:pt x="438" y="278"/>
                  <a:pt x="436" y="282"/>
                  <a:pt x="434" y="285"/>
                </a:cubicBezTo>
                <a:cubicBezTo>
                  <a:pt x="431" y="289"/>
                  <a:pt x="428" y="291"/>
                  <a:pt x="425" y="293"/>
                </a:cubicBezTo>
                <a:cubicBezTo>
                  <a:pt x="424" y="301"/>
                  <a:pt x="421" y="308"/>
                  <a:pt x="419" y="314"/>
                </a:cubicBezTo>
                <a:cubicBezTo>
                  <a:pt x="416" y="320"/>
                  <a:pt x="414" y="326"/>
                  <a:pt x="411" y="332"/>
                </a:cubicBezTo>
                <a:cubicBezTo>
                  <a:pt x="408" y="338"/>
                  <a:pt x="405" y="342"/>
                  <a:pt x="401" y="345"/>
                </a:cubicBezTo>
                <a:cubicBezTo>
                  <a:pt x="392" y="352"/>
                  <a:pt x="385" y="358"/>
                  <a:pt x="380" y="363"/>
                </a:cubicBezTo>
                <a:cubicBezTo>
                  <a:pt x="374" y="367"/>
                  <a:pt x="371" y="375"/>
                  <a:pt x="369" y="387"/>
                </a:cubicBezTo>
                <a:cubicBezTo>
                  <a:pt x="367" y="394"/>
                  <a:pt x="367" y="401"/>
                  <a:pt x="367" y="408"/>
                </a:cubicBezTo>
                <a:cubicBezTo>
                  <a:pt x="368" y="415"/>
                  <a:pt x="369" y="422"/>
                  <a:pt x="373" y="429"/>
                </a:cubicBezTo>
                <a:cubicBezTo>
                  <a:pt x="376" y="436"/>
                  <a:pt x="381" y="443"/>
                  <a:pt x="388" y="450"/>
                </a:cubicBezTo>
                <a:cubicBezTo>
                  <a:pt x="396" y="456"/>
                  <a:pt x="406" y="462"/>
                  <a:pt x="419" y="467"/>
                </a:cubicBezTo>
                <a:cubicBezTo>
                  <a:pt x="430" y="471"/>
                  <a:pt x="443" y="476"/>
                  <a:pt x="457" y="479"/>
                </a:cubicBezTo>
                <a:cubicBezTo>
                  <a:pt x="470" y="483"/>
                  <a:pt x="483" y="487"/>
                  <a:pt x="496" y="492"/>
                </a:cubicBezTo>
                <a:cubicBezTo>
                  <a:pt x="509" y="497"/>
                  <a:pt x="520" y="503"/>
                  <a:pt x="530" y="510"/>
                </a:cubicBezTo>
                <a:cubicBezTo>
                  <a:pt x="540" y="518"/>
                  <a:pt x="547" y="528"/>
                  <a:pt x="551" y="540"/>
                </a:cubicBezTo>
                <a:cubicBezTo>
                  <a:pt x="551" y="540"/>
                  <a:pt x="551" y="540"/>
                  <a:pt x="551" y="540"/>
                </a:cubicBezTo>
                <a:close/>
                <a:moveTo>
                  <a:pt x="311" y="515"/>
                </a:moveTo>
                <a:cubicBezTo>
                  <a:pt x="312" y="512"/>
                  <a:pt x="313" y="509"/>
                  <a:pt x="311" y="506"/>
                </a:cubicBezTo>
                <a:cubicBezTo>
                  <a:pt x="310" y="502"/>
                  <a:pt x="308" y="499"/>
                  <a:pt x="306" y="496"/>
                </a:cubicBezTo>
                <a:cubicBezTo>
                  <a:pt x="303" y="493"/>
                  <a:pt x="300" y="490"/>
                  <a:pt x="297" y="486"/>
                </a:cubicBezTo>
                <a:cubicBezTo>
                  <a:pt x="262" y="486"/>
                  <a:pt x="262" y="486"/>
                  <a:pt x="262" y="486"/>
                </a:cubicBezTo>
                <a:cubicBezTo>
                  <a:pt x="259" y="490"/>
                  <a:pt x="256" y="493"/>
                  <a:pt x="254" y="496"/>
                </a:cubicBezTo>
                <a:cubicBezTo>
                  <a:pt x="252" y="499"/>
                  <a:pt x="250" y="501"/>
                  <a:pt x="249" y="504"/>
                </a:cubicBezTo>
                <a:cubicBezTo>
                  <a:pt x="248" y="507"/>
                  <a:pt x="248" y="510"/>
                  <a:pt x="250" y="513"/>
                </a:cubicBezTo>
                <a:cubicBezTo>
                  <a:pt x="253" y="520"/>
                  <a:pt x="256" y="526"/>
                  <a:pt x="259" y="531"/>
                </a:cubicBezTo>
                <a:cubicBezTo>
                  <a:pt x="261" y="536"/>
                  <a:pt x="264" y="540"/>
                  <a:pt x="267" y="543"/>
                </a:cubicBezTo>
                <a:cubicBezTo>
                  <a:pt x="266" y="548"/>
                  <a:pt x="264" y="554"/>
                  <a:pt x="262" y="562"/>
                </a:cubicBezTo>
                <a:cubicBezTo>
                  <a:pt x="260" y="571"/>
                  <a:pt x="258" y="579"/>
                  <a:pt x="257" y="588"/>
                </a:cubicBezTo>
                <a:cubicBezTo>
                  <a:pt x="255" y="597"/>
                  <a:pt x="253" y="605"/>
                  <a:pt x="252" y="613"/>
                </a:cubicBezTo>
                <a:cubicBezTo>
                  <a:pt x="251" y="620"/>
                  <a:pt x="250" y="626"/>
                  <a:pt x="250" y="630"/>
                </a:cubicBezTo>
                <a:cubicBezTo>
                  <a:pt x="250" y="633"/>
                  <a:pt x="251" y="636"/>
                  <a:pt x="254" y="639"/>
                </a:cubicBezTo>
                <a:cubicBezTo>
                  <a:pt x="256" y="643"/>
                  <a:pt x="259" y="646"/>
                  <a:pt x="262" y="650"/>
                </a:cubicBezTo>
                <a:cubicBezTo>
                  <a:pt x="265" y="654"/>
                  <a:pt x="268" y="657"/>
                  <a:pt x="271" y="659"/>
                </a:cubicBezTo>
                <a:cubicBezTo>
                  <a:pt x="274" y="662"/>
                  <a:pt x="277" y="663"/>
                  <a:pt x="280" y="663"/>
                </a:cubicBezTo>
                <a:cubicBezTo>
                  <a:pt x="282" y="663"/>
                  <a:pt x="285" y="662"/>
                  <a:pt x="289" y="659"/>
                </a:cubicBezTo>
                <a:cubicBezTo>
                  <a:pt x="292" y="657"/>
                  <a:pt x="295" y="654"/>
                  <a:pt x="299" y="651"/>
                </a:cubicBezTo>
                <a:cubicBezTo>
                  <a:pt x="302" y="647"/>
                  <a:pt x="305" y="644"/>
                  <a:pt x="307" y="640"/>
                </a:cubicBezTo>
                <a:cubicBezTo>
                  <a:pt x="309" y="636"/>
                  <a:pt x="310" y="633"/>
                  <a:pt x="310" y="631"/>
                </a:cubicBezTo>
                <a:cubicBezTo>
                  <a:pt x="310" y="628"/>
                  <a:pt x="309" y="623"/>
                  <a:pt x="308" y="616"/>
                </a:cubicBezTo>
                <a:cubicBezTo>
                  <a:pt x="306" y="608"/>
                  <a:pt x="305" y="600"/>
                  <a:pt x="303" y="591"/>
                </a:cubicBezTo>
                <a:cubicBezTo>
                  <a:pt x="301" y="582"/>
                  <a:pt x="300" y="574"/>
                  <a:pt x="297" y="565"/>
                </a:cubicBezTo>
                <a:cubicBezTo>
                  <a:pt x="296" y="557"/>
                  <a:pt x="294" y="550"/>
                  <a:pt x="292" y="545"/>
                </a:cubicBezTo>
                <a:cubicBezTo>
                  <a:pt x="295" y="542"/>
                  <a:pt x="298" y="539"/>
                  <a:pt x="301" y="534"/>
                </a:cubicBezTo>
                <a:cubicBezTo>
                  <a:pt x="304" y="529"/>
                  <a:pt x="307" y="523"/>
                  <a:pt x="311" y="515"/>
                </a:cubicBezTo>
                <a:cubicBezTo>
                  <a:pt x="311" y="515"/>
                  <a:pt x="311" y="515"/>
                  <a:pt x="311" y="515"/>
                </a:cubicBezTo>
                <a:close/>
              </a:path>
            </a:pathLst>
          </a:custGeom>
          <a:solidFill>
            <a:srgbClr val="000000">
              <a:lumMod val="75000"/>
              <a:lumOff val="25000"/>
            </a:srgbClr>
          </a:solidFill>
          <a:ln>
            <a:noFill/>
          </a:ln>
        </p:spPr>
        <p:txBody>
          <a:bodyPr vert="horz" wrap="square" lIns="70317" tIns="35159" rIns="70317" bIns="35159" numCol="1" anchor="t" anchorCtr="0" compatLnSpc="1">
            <a:prstTxWarp prst="textNoShape">
              <a:avLst/>
            </a:prstTxWarp>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5" name="文本框 10"/>
          <p:cNvSpPr txBox="1"/>
          <p:nvPr/>
        </p:nvSpPr>
        <p:spPr>
          <a:xfrm>
            <a:off x="1485072" y="3653504"/>
            <a:ext cx="6012623" cy="765936"/>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简单的概括性的内容文字，用户可以在投影机或者计算机上进行演示，也可以用户可以在投影机或者计算机上进行演示</a:t>
            </a:r>
          </a:p>
          <a:p>
            <a:pPr algn="ctr" defTabSz="703174"/>
            <a:endParaRPr lang="zh-CN" altLang="en-US" sz="1100" dirty="0">
              <a:solidFill>
                <a:srgbClr val="FFFFFF"/>
              </a:solidFill>
              <a:latin typeface="微软雅黑" panose="020B0503020204020204" pitchFamily="34" charset="-122"/>
              <a:ea typeface="微软雅黑" panose="020B0503020204020204" pitchFamily="34" charset="-122"/>
            </a:endParaRPr>
          </a:p>
        </p:txBody>
      </p:sp>
      <p:sp>
        <p:nvSpPr>
          <p:cNvPr id="18" name="文本框 4"/>
          <p:cNvSpPr txBox="1"/>
          <p:nvPr/>
        </p:nvSpPr>
        <p:spPr>
          <a:xfrm>
            <a:off x="582265" y="346150"/>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19" name="矩形 18"/>
          <p:cNvSpPr/>
          <p:nvPr/>
        </p:nvSpPr>
        <p:spPr>
          <a:xfrm>
            <a:off x="825161" y="683379"/>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Tree>
    <p:extLst>
      <p:ext uri="{BB962C8B-B14F-4D97-AF65-F5344CB8AC3E}">
        <p14:creationId xmlns:p14="http://schemas.microsoft.com/office/powerpoint/2010/main" val="3882298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childTnLst>
                          </p:cTn>
                        </p:par>
                        <p:par>
                          <p:cTn id="11" fill="hold">
                            <p:stCondLst>
                              <p:cond delay="500"/>
                            </p:stCondLst>
                            <p:childTnLst>
                              <p:par>
                                <p:cTn id="12" presetID="12" presetClass="entr" presetSubtype="4"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500"/>
                                        <p:tgtEl>
                                          <p:spTgt spid="14"/>
                                        </p:tgtEl>
                                        <p:attrNameLst>
                                          <p:attrName>ppt_y</p:attrName>
                                        </p:attrNameLst>
                                      </p:cBhvr>
                                      <p:tavLst>
                                        <p:tav tm="0">
                                          <p:val>
                                            <p:strVal val="#ppt_y+#ppt_h*1.125000"/>
                                          </p:val>
                                        </p:tav>
                                        <p:tav tm="100000">
                                          <p:val>
                                            <p:strVal val="#ppt_y"/>
                                          </p:val>
                                        </p:tav>
                                      </p:tavLst>
                                    </p:anim>
                                    <p:animEffect transition="in" filter="wipe(up)">
                                      <p:cBhvr>
                                        <p:cTn id="15" dur="5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47" presetClass="entr" presetSubtype="0"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1000"/>
                                        <p:tgtEl>
                                          <p:spTgt spid="12"/>
                                        </p:tgtEl>
                                      </p:cBhvr>
                                    </p:animEffect>
                                    <p:anim calcmode="lin" valueType="num">
                                      <p:cBhvr>
                                        <p:cTn id="21" dur="1000" fill="hold"/>
                                        <p:tgtEl>
                                          <p:spTgt spid="12"/>
                                        </p:tgtEl>
                                        <p:attrNameLst>
                                          <p:attrName>ppt_x</p:attrName>
                                        </p:attrNameLst>
                                      </p:cBhvr>
                                      <p:tavLst>
                                        <p:tav tm="0">
                                          <p:val>
                                            <p:strVal val="#ppt_x"/>
                                          </p:val>
                                        </p:tav>
                                        <p:tav tm="100000">
                                          <p:val>
                                            <p:strVal val="#ppt_x"/>
                                          </p:val>
                                        </p:tav>
                                      </p:tavLst>
                                    </p:anim>
                                    <p:anim calcmode="lin" valueType="num">
                                      <p:cBhvr>
                                        <p:cTn id="22" dur="1000" fill="hold"/>
                                        <p:tgtEl>
                                          <p:spTgt spid="12"/>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10" presetClass="entr" presetSubtype="0" fill="hold" grpId="0" nodeType="afterEffect">
                                  <p:stCondLst>
                                    <p:cond delay="0"/>
                                  </p:stCondLst>
                                  <p:iterate type="wd">
                                    <p:tmPct val="10000"/>
                                  </p:iterate>
                                  <p:childTnLst>
                                    <p:set>
                                      <p:cBhvr>
                                        <p:cTn id="30" dur="1" fill="hold">
                                          <p:stCondLst>
                                            <p:cond delay="0"/>
                                          </p:stCondLst>
                                        </p:cTn>
                                        <p:tgtEl>
                                          <p:spTgt spid="15"/>
                                        </p:tgtEl>
                                        <p:attrNameLst>
                                          <p:attrName>style.visibility</p:attrName>
                                        </p:attrNameLst>
                                      </p:cBhvr>
                                      <p:to>
                                        <p:strVal val="visible"/>
                                      </p:to>
                                    </p:set>
                                    <p:animEffect transition="in" filter="fade">
                                      <p:cBhvr>
                                        <p:cTn id="31" dur="750"/>
                                        <p:tgtEl>
                                          <p:spTgt spid="15"/>
                                        </p:tgtEl>
                                      </p:cBhvr>
                                    </p:animEffect>
                                  </p:childTnLst>
                                </p:cTn>
                              </p:par>
                            </p:childTnLst>
                          </p:cTn>
                        </p:par>
                      </p:childTnLst>
                    </p:cTn>
                  </p:par>
                  <p:par>
                    <p:cTn id="32" fill="hold">
                      <p:stCondLst>
                        <p:cond delay="indefinite"/>
                      </p:stCondLst>
                      <p:childTnLst>
                        <p:par>
                          <p:cTn id="33" fill="hold">
                            <p:stCondLst>
                              <p:cond delay="0"/>
                            </p:stCondLst>
                            <p:childTnLst>
                              <p:par>
                                <p:cTn id="34" presetID="47" presetClass="entr" presetSubtype="0"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1000"/>
                                        <p:tgtEl>
                                          <p:spTgt spid="18"/>
                                        </p:tgtEl>
                                      </p:cBhvr>
                                    </p:animEffect>
                                    <p:anim calcmode="lin" valueType="num">
                                      <p:cBhvr>
                                        <p:cTn id="37" dur="1000" fill="hold"/>
                                        <p:tgtEl>
                                          <p:spTgt spid="18"/>
                                        </p:tgtEl>
                                        <p:attrNameLst>
                                          <p:attrName>ppt_x</p:attrName>
                                        </p:attrNameLst>
                                      </p:cBhvr>
                                      <p:tavLst>
                                        <p:tav tm="0">
                                          <p:val>
                                            <p:strVal val="#ppt_x"/>
                                          </p:val>
                                        </p:tav>
                                        <p:tav tm="100000">
                                          <p:val>
                                            <p:strVal val="#ppt_x"/>
                                          </p:val>
                                        </p:tav>
                                      </p:tavLst>
                                    </p:anim>
                                    <p:anim calcmode="lin" valueType="num">
                                      <p:cBhvr>
                                        <p:cTn id="38" dur="1000" fill="hold"/>
                                        <p:tgtEl>
                                          <p:spTgt spid="18"/>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1000"/>
                                        <p:tgtEl>
                                          <p:spTgt spid="19"/>
                                        </p:tgtEl>
                                      </p:cBhvr>
                                    </p:animEffect>
                                    <p:anim calcmode="lin" valueType="num">
                                      <p:cBhvr>
                                        <p:cTn id="42" dur="1000" fill="hold"/>
                                        <p:tgtEl>
                                          <p:spTgt spid="19"/>
                                        </p:tgtEl>
                                        <p:attrNameLst>
                                          <p:attrName>ppt_x</p:attrName>
                                        </p:attrNameLst>
                                      </p:cBhvr>
                                      <p:tavLst>
                                        <p:tav tm="0">
                                          <p:val>
                                            <p:strVal val="#ppt_x"/>
                                          </p:val>
                                        </p:tav>
                                        <p:tav tm="100000">
                                          <p:val>
                                            <p:strVal val="#ppt_x"/>
                                          </p:val>
                                        </p:tav>
                                      </p:tavLst>
                                    </p:anim>
                                    <p:anim calcmode="lin" valueType="num">
                                      <p:cBhvr>
                                        <p:cTn id="43"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p:bldP spid="13" grpId="0"/>
      <p:bldP spid="14" grpId="0" animBg="1"/>
      <p:bldP spid="15" grpId="0"/>
      <p:bldP spid="18" grpId="0"/>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4"/>
          <p:cNvSpPr txBox="1"/>
          <p:nvPr/>
        </p:nvSpPr>
        <p:spPr>
          <a:xfrm>
            <a:off x="582265" y="346150"/>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12" name="矩形 11"/>
          <p:cNvSpPr/>
          <p:nvPr/>
        </p:nvSpPr>
        <p:spPr>
          <a:xfrm>
            <a:off x="825161" y="683379"/>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13" name="任意多边形 12"/>
          <p:cNvSpPr/>
          <p:nvPr/>
        </p:nvSpPr>
        <p:spPr>
          <a:xfrm rot="9000000">
            <a:off x="1819318" y="1820710"/>
            <a:ext cx="1288313" cy="1220174"/>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FFFF"/>
          </a:solidFill>
          <a:ln w="12700" cap="flat" cmpd="sng" algn="ctr">
            <a:noFill/>
            <a:prstDash val="solid"/>
            <a:miter lim="800000"/>
          </a:ln>
          <a:effectLst>
            <a:outerShdw blurRad="533400" dist="1308100" dir="7920000" algn="ctr" rotWithShape="0">
              <a:srgbClr val="000000">
                <a:alpha val="39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4" name="任意多边形 13"/>
          <p:cNvSpPr/>
          <p:nvPr/>
        </p:nvSpPr>
        <p:spPr>
          <a:xfrm rot="9000000">
            <a:off x="3933872" y="1820710"/>
            <a:ext cx="1288313" cy="1220174"/>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FFFF"/>
          </a:solidFill>
          <a:ln w="12700" cap="flat" cmpd="sng" algn="ctr">
            <a:noFill/>
            <a:prstDash val="solid"/>
            <a:miter lim="800000"/>
          </a:ln>
          <a:effectLst>
            <a:outerShdw blurRad="533400" dist="1308100" dir="7920000" algn="ctr" rotWithShape="0">
              <a:srgbClr val="000000">
                <a:alpha val="39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5" name="任意多边形 14"/>
          <p:cNvSpPr/>
          <p:nvPr/>
        </p:nvSpPr>
        <p:spPr>
          <a:xfrm rot="9000000">
            <a:off x="6048425" y="1820710"/>
            <a:ext cx="1288313" cy="1220174"/>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FFFF"/>
          </a:solidFill>
          <a:ln w="12700" cap="flat" cmpd="sng" algn="ctr">
            <a:noFill/>
            <a:prstDash val="solid"/>
            <a:miter lim="800000"/>
          </a:ln>
          <a:effectLst>
            <a:outerShdw blurRad="533400" dist="1308100" dir="7920000" algn="ctr" rotWithShape="0">
              <a:srgbClr val="000000">
                <a:alpha val="39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6" name="文本框 10"/>
          <p:cNvSpPr txBox="1"/>
          <p:nvPr/>
        </p:nvSpPr>
        <p:spPr>
          <a:xfrm>
            <a:off x="2086383" y="2196075"/>
            <a:ext cx="783209" cy="455725"/>
          </a:xfrm>
          <a:prstGeom prst="rect">
            <a:avLst/>
          </a:prstGeom>
          <a:noFill/>
        </p:spPr>
        <p:txBody>
          <a:bodyPr wrap="none" lIns="70317" tIns="35159" rIns="70317" bIns="35159" rtlCol="0">
            <a:spAutoFit/>
          </a:bodyPr>
          <a:lstStyle/>
          <a:p>
            <a:pPr defTabSz="703174"/>
            <a:r>
              <a:rPr lang="zh-CN" altLang="en-US" sz="2500" dirty="0">
                <a:solidFill>
                  <a:srgbClr val="000000"/>
                </a:solidFill>
                <a:latin typeface="微软雅黑" panose="020B0503020204020204" pitchFamily="34" charset="-122"/>
                <a:ea typeface="微软雅黑" panose="020B0503020204020204" pitchFamily="34" charset="-122"/>
              </a:rPr>
              <a:t>优势</a:t>
            </a:r>
          </a:p>
        </p:txBody>
      </p:sp>
      <p:sp>
        <p:nvSpPr>
          <p:cNvPr id="17" name="文本框 11"/>
          <p:cNvSpPr txBox="1"/>
          <p:nvPr/>
        </p:nvSpPr>
        <p:spPr>
          <a:xfrm>
            <a:off x="4200936" y="2196075"/>
            <a:ext cx="783209" cy="455725"/>
          </a:xfrm>
          <a:prstGeom prst="rect">
            <a:avLst/>
          </a:prstGeom>
          <a:noFill/>
        </p:spPr>
        <p:txBody>
          <a:bodyPr wrap="none" lIns="70317" tIns="35159" rIns="70317" bIns="35159" rtlCol="0">
            <a:spAutoFit/>
          </a:bodyPr>
          <a:lstStyle/>
          <a:p>
            <a:pPr defTabSz="703174"/>
            <a:r>
              <a:rPr lang="zh-CN" altLang="en-US" sz="2500" dirty="0">
                <a:solidFill>
                  <a:srgbClr val="000000"/>
                </a:solidFill>
                <a:latin typeface="微软雅黑" panose="020B0503020204020204" pitchFamily="34" charset="-122"/>
                <a:ea typeface="微软雅黑" panose="020B0503020204020204" pitchFamily="34" charset="-122"/>
              </a:rPr>
              <a:t>劣势</a:t>
            </a:r>
          </a:p>
        </p:txBody>
      </p:sp>
      <p:sp>
        <p:nvSpPr>
          <p:cNvPr id="18" name="文本框 12"/>
          <p:cNvSpPr txBox="1"/>
          <p:nvPr/>
        </p:nvSpPr>
        <p:spPr>
          <a:xfrm>
            <a:off x="6315489" y="2196075"/>
            <a:ext cx="783209" cy="455725"/>
          </a:xfrm>
          <a:prstGeom prst="rect">
            <a:avLst/>
          </a:prstGeom>
          <a:noFill/>
        </p:spPr>
        <p:txBody>
          <a:bodyPr wrap="none" lIns="70317" tIns="35159" rIns="70317" bIns="35159" rtlCol="0">
            <a:spAutoFit/>
          </a:bodyPr>
          <a:lstStyle/>
          <a:p>
            <a:pPr defTabSz="703174"/>
            <a:r>
              <a:rPr lang="zh-CN" altLang="en-US" sz="2500" dirty="0">
                <a:solidFill>
                  <a:srgbClr val="000000"/>
                </a:solidFill>
                <a:latin typeface="微软雅黑" panose="020B0503020204020204" pitchFamily="34" charset="-122"/>
                <a:ea typeface="微软雅黑" panose="020B0503020204020204" pitchFamily="34" charset="-122"/>
              </a:rPr>
              <a:t>能力</a:t>
            </a:r>
          </a:p>
        </p:txBody>
      </p:sp>
      <p:sp>
        <p:nvSpPr>
          <p:cNvPr id="19" name="文本框 13"/>
          <p:cNvSpPr txBox="1"/>
          <p:nvPr/>
        </p:nvSpPr>
        <p:spPr>
          <a:xfrm>
            <a:off x="1522853" y="3881724"/>
            <a:ext cx="6012623" cy="765936"/>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简单的概括性的内容文字，用户可以在投影机或者计算机上进行演示，也可以用户可以在投影机或者计算机上进行演示</a:t>
            </a:r>
          </a:p>
          <a:p>
            <a:pPr algn="ctr" defTabSz="703174"/>
            <a:endParaRPr lang="zh-CN" altLang="en-US" sz="1100" dirty="0">
              <a:solidFill>
                <a:srgbClr val="FFFF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73996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2"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p:tgtEl>
                                          <p:spTgt spid="13"/>
                                        </p:tgtEl>
                                        <p:attrNameLst>
                                          <p:attrName>ppt_x</p:attrName>
                                        </p:attrNameLst>
                                      </p:cBhvr>
                                      <p:tavLst>
                                        <p:tav tm="0">
                                          <p:val>
                                            <p:strVal val="#ppt_x+#ppt_w*1.125000"/>
                                          </p:val>
                                        </p:tav>
                                        <p:tav tm="100000">
                                          <p:val>
                                            <p:strVal val="#ppt_x"/>
                                          </p:val>
                                        </p:tav>
                                      </p:tavLst>
                                    </p:anim>
                                    <p:animEffect transition="in" filter="wipe(left)">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2"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p:tgtEl>
                                          <p:spTgt spid="14"/>
                                        </p:tgtEl>
                                        <p:attrNameLst>
                                          <p:attrName>ppt_x</p:attrName>
                                        </p:attrNameLst>
                                      </p:cBhvr>
                                      <p:tavLst>
                                        <p:tav tm="0">
                                          <p:val>
                                            <p:strVal val="#ppt_x+#ppt_w*1.125000"/>
                                          </p:val>
                                        </p:tav>
                                        <p:tav tm="100000">
                                          <p:val>
                                            <p:strVal val="#ppt_x"/>
                                          </p:val>
                                        </p:tav>
                                      </p:tavLst>
                                    </p:anim>
                                    <p:animEffect transition="in" filter="wipe(left)">
                                      <p:cBhvr>
                                        <p:cTn id="26" dur="500"/>
                                        <p:tgtEl>
                                          <p:spTgt spid="14"/>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2"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p:tgtEl>
                                          <p:spTgt spid="15"/>
                                        </p:tgtEl>
                                        <p:attrNameLst>
                                          <p:attrName>ppt_x</p:attrName>
                                        </p:attrNameLst>
                                      </p:cBhvr>
                                      <p:tavLst>
                                        <p:tav tm="0">
                                          <p:val>
                                            <p:strVal val="#ppt_x+#ppt_w*1.125000"/>
                                          </p:val>
                                        </p:tav>
                                        <p:tav tm="100000">
                                          <p:val>
                                            <p:strVal val="#ppt_x"/>
                                          </p:val>
                                        </p:tav>
                                      </p:tavLst>
                                    </p:anim>
                                    <p:animEffect transition="in" filter="wipe(left)">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1000"/>
                                        <p:tgtEl>
                                          <p:spTgt spid="16"/>
                                        </p:tgtEl>
                                      </p:cBhvr>
                                    </p:animEffect>
                                    <p:anim calcmode="lin" valueType="num">
                                      <p:cBhvr>
                                        <p:cTn id="38" dur="1000" fill="hold"/>
                                        <p:tgtEl>
                                          <p:spTgt spid="16"/>
                                        </p:tgtEl>
                                        <p:attrNameLst>
                                          <p:attrName>ppt_x</p:attrName>
                                        </p:attrNameLst>
                                      </p:cBhvr>
                                      <p:tavLst>
                                        <p:tav tm="0">
                                          <p:val>
                                            <p:strVal val="#ppt_x"/>
                                          </p:val>
                                        </p:tav>
                                        <p:tav tm="100000">
                                          <p:val>
                                            <p:strVal val="#ppt_x"/>
                                          </p:val>
                                        </p:tav>
                                      </p:tavLst>
                                    </p:anim>
                                    <p:anim calcmode="lin" valueType="num">
                                      <p:cBhvr>
                                        <p:cTn id="3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fade">
                                      <p:cBhvr>
                                        <p:cTn id="44" dur="1000"/>
                                        <p:tgtEl>
                                          <p:spTgt spid="17"/>
                                        </p:tgtEl>
                                      </p:cBhvr>
                                    </p:animEffect>
                                    <p:anim calcmode="lin" valueType="num">
                                      <p:cBhvr>
                                        <p:cTn id="45" dur="1000" fill="hold"/>
                                        <p:tgtEl>
                                          <p:spTgt spid="17"/>
                                        </p:tgtEl>
                                        <p:attrNameLst>
                                          <p:attrName>ppt_x</p:attrName>
                                        </p:attrNameLst>
                                      </p:cBhvr>
                                      <p:tavLst>
                                        <p:tav tm="0">
                                          <p:val>
                                            <p:strVal val="#ppt_x"/>
                                          </p:val>
                                        </p:tav>
                                        <p:tav tm="100000">
                                          <p:val>
                                            <p:strVal val="#ppt_x"/>
                                          </p:val>
                                        </p:tav>
                                      </p:tavLst>
                                    </p:anim>
                                    <p:anim calcmode="lin" valueType="num">
                                      <p:cBhvr>
                                        <p:cTn id="4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1000"/>
                                        <p:tgtEl>
                                          <p:spTgt spid="18"/>
                                        </p:tgtEl>
                                      </p:cBhvr>
                                    </p:animEffect>
                                    <p:anim calcmode="lin" valueType="num">
                                      <p:cBhvr>
                                        <p:cTn id="52" dur="1000" fill="hold"/>
                                        <p:tgtEl>
                                          <p:spTgt spid="18"/>
                                        </p:tgtEl>
                                        <p:attrNameLst>
                                          <p:attrName>ppt_x</p:attrName>
                                        </p:attrNameLst>
                                      </p:cBhvr>
                                      <p:tavLst>
                                        <p:tav tm="0">
                                          <p:val>
                                            <p:strVal val="#ppt_x"/>
                                          </p:val>
                                        </p:tav>
                                        <p:tav tm="100000">
                                          <p:val>
                                            <p:strVal val="#ppt_x"/>
                                          </p:val>
                                        </p:tav>
                                      </p:tavLst>
                                    </p:anim>
                                    <p:anim calcmode="lin" valueType="num">
                                      <p:cBhvr>
                                        <p:cTn id="53" dur="1000" fill="hold"/>
                                        <p:tgtEl>
                                          <p:spTgt spid="18"/>
                                        </p:tgtEl>
                                        <p:attrNameLst>
                                          <p:attrName>ppt_y</p:attrName>
                                        </p:attrNameLst>
                                      </p:cBhvr>
                                      <p:tavLst>
                                        <p:tav tm="0">
                                          <p:val>
                                            <p:strVal val="#ppt_y+.1"/>
                                          </p:val>
                                        </p:tav>
                                        <p:tav tm="100000">
                                          <p:val>
                                            <p:strVal val="#ppt_y"/>
                                          </p:val>
                                        </p:tav>
                                      </p:tavLst>
                                    </p:anim>
                                  </p:childTnLst>
                                </p:cTn>
                              </p:par>
                            </p:childTnLst>
                          </p:cTn>
                        </p:par>
                        <p:par>
                          <p:cTn id="54" fill="hold">
                            <p:stCondLst>
                              <p:cond delay="1000"/>
                            </p:stCondLst>
                            <p:childTnLst>
                              <p:par>
                                <p:cTn id="55" presetID="10" presetClass="entr" presetSubtype="0" fill="hold" grpId="0" nodeType="afterEffect">
                                  <p:stCondLst>
                                    <p:cond delay="0"/>
                                  </p:stCondLst>
                                  <p:iterate type="wd">
                                    <p:tmPct val="10000"/>
                                  </p:iterate>
                                  <p:childTnLst>
                                    <p:set>
                                      <p:cBhvr>
                                        <p:cTn id="56" dur="1" fill="hold">
                                          <p:stCondLst>
                                            <p:cond delay="0"/>
                                          </p:stCondLst>
                                        </p:cTn>
                                        <p:tgtEl>
                                          <p:spTgt spid="19"/>
                                        </p:tgtEl>
                                        <p:attrNameLst>
                                          <p:attrName>style.visibility</p:attrName>
                                        </p:attrNameLst>
                                      </p:cBhvr>
                                      <p:to>
                                        <p:strVal val="visible"/>
                                      </p:to>
                                    </p:set>
                                    <p:animEffect transition="in" filter="fade">
                                      <p:cBhvr>
                                        <p:cTn id="57" dur="7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animBg="1"/>
      <p:bldP spid="14" grpId="0" animBg="1"/>
      <p:bldP spid="15" grpId="0" animBg="1"/>
      <p:bldP spid="16" grpId="0"/>
      <p:bldP spid="17" grpId="0"/>
      <p:bldP spid="18" grpId="0"/>
      <p:bldP spid="1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3852602" y="1005915"/>
            <a:ext cx="1383569" cy="1480674"/>
          </a:xfrm>
          <a:prstGeom prst="ellipse">
            <a:avLst/>
          </a:prstGeom>
          <a:solidFill>
            <a:srgbClr val="FFFFFF">
              <a:alpha val="34000"/>
            </a:srgbClr>
          </a:solidFill>
          <a:ln w="28575" cap="flat" cmpd="sng" algn="ctr">
            <a:solidFill>
              <a:srgbClr val="FFFFFF"/>
            </a:solidFill>
            <a:prstDash val="solid"/>
            <a:miter lim="800000"/>
          </a:ln>
          <a:effectLst>
            <a:outerShdw blurRad="266700" dist="965200" dir="8760000" algn="ctr" rotWithShape="0">
              <a:srgbClr val="000000">
                <a:alpha val="71000"/>
              </a:srgbClr>
            </a:outerShdw>
          </a:effectLst>
        </p:spPr>
        <p:txBody>
          <a:bodyPr lIns="70317" tIns="35159" rIns="70317" bIns="35159" rtlCol="0" anchor="ctr"/>
          <a:lstStyle/>
          <a:p>
            <a:pPr algn="ctr" defTabSz="703174"/>
            <a:endParaRPr lang="zh-CN" altLang="en-US" sz="1400" kern="0" smtClean="0">
              <a:solidFill>
                <a:srgbClr val="FFFFFF"/>
              </a:solidFill>
              <a:latin typeface="Arial"/>
              <a:ea typeface="微软雅黑"/>
            </a:endParaRPr>
          </a:p>
        </p:txBody>
      </p:sp>
      <p:sp>
        <p:nvSpPr>
          <p:cNvPr id="12" name="椭圆 11"/>
          <p:cNvSpPr/>
          <p:nvPr/>
        </p:nvSpPr>
        <p:spPr>
          <a:xfrm>
            <a:off x="3977351" y="1135104"/>
            <a:ext cx="1134072" cy="1213667"/>
          </a:xfrm>
          <a:prstGeom prst="ellipse">
            <a:avLst/>
          </a:prstGeom>
          <a:solidFill>
            <a:srgbClr val="FFFFFF"/>
          </a:solidFill>
          <a:ln w="6350" cap="flat" cmpd="sng" algn="ctr">
            <a:solidFill>
              <a:srgbClr val="FFFFFF"/>
            </a:solidFill>
            <a:prstDash val="solid"/>
            <a:miter lim="800000"/>
          </a:ln>
          <a:effectLst>
            <a:outerShdw blurRad="622300" dist="203200" dir="5400000" sx="74000" sy="74000" algn="ctr" rotWithShape="0">
              <a:srgbClr val="000000">
                <a:alpha val="78000"/>
              </a:srgbClr>
            </a:outerShdw>
          </a:effectLst>
        </p:spPr>
        <p:txBody>
          <a:bodyPr lIns="70317" tIns="35159" rIns="70317" bIns="35159" rtlCol="0" anchor="ctr"/>
          <a:lstStyle/>
          <a:p>
            <a:pPr algn="ctr" defTabSz="703174"/>
            <a:endParaRPr lang="zh-CN" altLang="en-US" sz="1400" kern="0" smtClean="0">
              <a:solidFill>
                <a:srgbClr val="FFFFFF"/>
              </a:solidFill>
              <a:latin typeface="Arial"/>
              <a:ea typeface="微软雅黑"/>
            </a:endParaRPr>
          </a:p>
        </p:txBody>
      </p:sp>
      <p:sp>
        <p:nvSpPr>
          <p:cNvPr id="13" name="文本框 6"/>
          <p:cNvSpPr txBox="1"/>
          <p:nvPr/>
        </p:nvSpPr>
        <p:spPr>
          <a:xfrm>
            <a:off x="4139661" y="1334262"/>
            <a:ext cx="809451" cy="748113"/>
          </a:xfrm>
          <a:prstGeom prst="rect">
            <a:avLst/>
          </a:prstGeom>
          <a:noFill/>
        </p:spPr>
        <p:txBody>
          <a:bodyPr wrap="square" lIns="70317" tIns="35159" rIns="70317" bIns="35159" rtlCol="0">
            <a:spAutoFit/>
          </a:bodyPr>
          <a:lstStyle/>
          <a:p>
            <a:pPr defTabSz="703174"/>
            <a:r>
              <a:rPr lang="en-US" altLang="zh-CN" sz="4400" dirty="0" smtClean="0">
                <a:solidFill>
                  <a:srgbClr val="000000">
                    <a:lumMod val="75000"/>
                    <a:lumOff val="25000"/>
                  </a:srgbClr>
                </a:solidFill>
                <a:latin typeface="微软雅黑" panose="020B0503020204020204" pitchFamily="34" charset="-122"/>
                <a:ea typeface="微软雅黑" panose="020B0503020204020204" pitchFamily="34" charset="-122"/>
              </a:rPr>
              <a:t>03</a:t>
            </a:r>
            <a:endParaRPr lang="zh-CN" altLang="en-US" sz="4400" dirty="0">
              <a:solidFill>
                <a:srgbClr val="000000">
                  <a:lumMod val="75000"/>
                  <a:lumOff val="25000"/>
                </a:srgbClr>
              </a:solidFill>
              <a:latin typeface="微软雅黑" panose="020B0503020204020204" pitchFamily="34" charset="-122"/>
              <a:ea typeface="微软雅黑" panose="020B0503020204020204" pitchFamily="34" charset="-122"/>
            </a:endParaRPr>
          </a:p>
        </p:txBody>
      </p:sp>
      <p:cxnSp>
        <p:nvCxnSpPr>
          <p:cNvPr id="14" name="直接连接符 13"/>
          <p:cNvCxnSpPr/>
          <p:nvPr/>
        </p:nvCxnSpPr>
        <p:spPr>
          <a:xfrm>
            <a:off x="1956551" y="3525239"/>
            <a:ext cx="5226050" cy="0"/>
          </a:xfrm>
          <a:prstGeom prst="line">
            <a:avLst/>
          </a:prstGeom>
          <a:noFill/>
          <a:ln w="6350" cap="flat" cmpd="sng" algn="ctr">
            <a:solidFill>
              <a:srgbClr val="FFFFFF"/>
            </a:solidFill>
            <a:prstDash val="solid"/>
            <a:miter lim="800000"/>
          </a:ln>
          <a:effectLst>
            <a:outerShdw blurRad="241300" dist="127000" dir="5400000" algn="ctr" rotWithShape="0">
              <a:srgbClr val="000000">
                <a:alpha val="88000"/>
              </a:srgbClr>
            </a:outerShdw>
          </a:effectLst>
        </p:spPr>
      </p:cxnSp>
      <p:sp>
        <p:nvSpPr>
          <p:cNvPr id="15" name="文本框 8"/>
          <p:cNvSpPr txBox="1"/>
          <p:nvPr/>
        </p:nvSpPr>
        <p:spPr>
          <a:xfrm>
            <a:off x="3781611" y="2858784"/>
            <a:ext cx="1527002" cy="348004"/>
          </a:xfrm>
          <a:prstGeom prst="rect">
            <a:avLst/>
          </a:prstGeom>
          <a:noFill/>
          <a:effectLst>
            <a:outerShdw blurRad="241300" dist="127000" dir="5400000" algn="ctr" rotWithShape="0">
              <a:srgbClr val="000000">
                <a:alpha val="88000"/>
              </a:srgbClr>
            </a:outerShdw>
          </a:effectLst>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16" name="矩形 15"/>
          <p:cNvSpPr/>
          <p:nvPr/>
        </p:nvSpPr>
        <p:spPr>
          <a:xfrm>
            <a:off x="4024507" y="3196012"/>
            <a:ext cx="1118237" cy="286448"/>
          </a:xfrm>
          <a:prstGeom prst="rect">
            <a:avLst/>
          </a:prstGeom>
          <a:effectLst>
            <a:outerShdw blurRad="241300" dist="127000" dir="5400000" algn="ctr" rotWithShape="0">
              <a:srgbClr val="000000">
                <a:alpha val="88000"/>
              </a:srgbClr>
            </a:outerShdw>
          </a:effectLst>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17" name="文本框 10"/>
          <p:cNvSpPr txBox="1"/>
          <p:nvPr/>
        </p:nvSpPr>
        <p:spPr>
          <a:xfrm>
            <a:off x="1563264" y="3716673"/>
            <a:ext cx="6012623" cy="765936"/>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简单的概括性的内容文字，用户可以在投影机或者计算机上进行演示，也可以用户可以在投影机或者计算机上进行演示</a:t>
            </a:r>
          </a:p>
          <a:p>
            <a:pPr algn="ctr" defTabSz="703174"/>
            <a:endParaRPr lang="zh-CN" altLang="en-US" sz="1100" dirty="0">
              <a:solidFill>
                <a:srgbClr val="FFFF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0766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down)">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wipe(left)">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par>
                                <p:cTn id="28" presetID="47"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1000"/>
                                        <p:tgtEl>
                                          <p:spTgt spid="16"/>
                                        </p:tgtEl>
                                      </p:cBhvr>
                                    </p:animEffect>
                                    <p:anim calcmode="lin" valueType="num">
                                      <p:cBhvr>
                                        <p:cTn id="31" dur="1000" fill="hold"/>
                                        <p:tgtEl>
                                          <p:spTgt spid="16"/>
                                        </p:tgtEl>
                                        <p:attrNameLst>
                                          <p:attrName>ppt_x</p:attrName>
                                        </p:attrNameLst>
                                      </p:cBhvr>
                                      <p:tavLst>
                                        <p:tav tm="0">
                                          <p:val>
                                            <p:strVal val="#ppt_x"/>
                                          </p:val>
                                        </p:tav>
                                        <p:tav tm="100000">
                                          <p:val>
                                            <p:strVal val="#ppt_x"/>
                                          </p:val>
                                        </p:tav>
                                      </p:tavLst>
                                    </p:anim>
                                    <p:anim calcmode="lin" valueType="num">
                                      <p:cBhvr>
                                        <p:cTn id="32" dur="1000" fill="hold"/>
                                        <p:tgtEl>
                                          <p:spTgt spid="16"/>
                                        </p:tgtEl>
                                        <p:attrNameLst>
                                          <p:attrName>ppt_y</p:attrName>
                                        </p:attrNameLst>
                                      </p:cBhvr>
                                      <p:tavLst>
                                        <p:tav tm="0">
                                          <p:val>
                                            <p:strVal val="#ppt_y-.1"/>
                                          </p:val>
                                        </p:tav>
                                        <p:tav tm="100000">
                                          <p:val>
                                            <p:strVal val="#ppt_y"/>
                                          </p:val>
                                        </p:tav>
                                      </p:tavLst>
                                    </p:anim>
                                  </p:childTnLst>
                                </p:cTn>
                              </p:par>
                            </p:childTnLst>
                          </p:cTn>
                        </p:par>
                        <p:par>
                          <p:cTn id="33" fill="hold">
                            <p:stCondLst>
                              <p:cond delay="1000"/>
                            </p:stCondLst>
                            <p:childTnLst>
                              <p:par>
                                <p:cTn id="34" presetID="10" presetClass="entr" presetSubtype="0" fill="hold" grpId="0" nodeType="afterEffect">
                                  <p:stCondLst>
                                    <p:cond delay="0"/>
                                  </p:stCondLst>
                                  <p:iterate type="wd">
                                    <p:tmPct val="10000"/>
                                  </p:iterate>
                                  <p:childTnLst>
                                    <p:set>
                                      <p:cBhvr>
                                        <p:cTn id="35" dur="1" fill="hold">
                                          <p:stCondLst>
                                            <p:cond delay="0"/>
                                          </p:stCondLst>
                                        </p:cTn>
                                        <p:tgtEl>
                                          <p:spTgt spid="17"/>
                                        </p:tgtEl>
                                        <p:attrNameLst>
                                          <p:attrName>style.visibility</p:attrName>
                                        </p:attrNameLst>
                                      </p:cBhvr>
                                      <p:to>
                                        <p:strVal val="visible"/>
                                      </p:to>
                                    </p:set>
                                    <p:animEffect transition="in" filter="fade">
                                      <p:cBhvr>
                                        <p:cTn id="36"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p:bldP spid="15" grpId="0"/>
      <p:bldP spid="16" grpId="0"/>
      <p:bldP spid="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a:extLst>
              <a:ext uri="{FF2B5EF4-FFF2-40B4-BE49-F238E27FC236}">
                <a16:creationId xmlns="" xmlns:a16="http://schemas.microsoft.com/office/drawing/2014/main" id="{21A6EEB9-2B81-4C41-A67C-3371772A2BEA}"/>
              </a:ext>
            </a:extLst>
          </p:cNvPr>
          <p:cNvGrpSpPr/>
          <p:nvPr/>
        </p:nvGrpSpPr>
        <p:grpSpPr>
          <a:xfrm>
            <a:off x="2918481" y="1018986"/>
            <a:ext cx="3287201" cy="3010168"/>
            <a:chOff x="4093768" y="1570891"/>
            <a:chExt cx="3890939" cy="3329355"/>
          </a:xfrm>
        </p:grpSpPr>
        <p:pic>
          <p:nvPicPr>
            <p:cNvPr id="46" name="Picture 83">
              <a:extLst>
                <a:ext uri="{FF2B5EF4-FFF2-40B4-BE49-F238E27FC236}">
                  <a16:creationId xmlns="" xmlns:a16="http://schemas.microsoft.com/office/drawing/2014/main" id="{C6AB8F57-F7BF-4CAA-8E5D-5F6B64A346E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093768" y="1570891"/>
              <a:ext cx="3890939" cy="3329355"/>
            </a:xfrm>
            <a:prstGeom prst="rect">
              <a:avLst/>
            </a:prstGeom>
          </p:spPr>
        </p:pic>
        <p:sp>
          <p:nvSpPr>
            <p:cNvPr id="47" name="Freeform 11">
              <a:extLst>
                <a:ext uri="{FF2B5EF4-FFF2-40B4-BE49-F238E27FC236}">
                  <a16:creationId xmlns="" xmlns:a16="http://schemas.microsoft.com/office/drawing/2014/main" id="{EB559EAD-3E33-4DF7-8767-16D34698A581}"/>
                </a:ext>
              </a:extLst>
            </p:cNvPr>
            <p:cNvSpPr/>
            <p:nvPr/>
          </p:nvSpPr>
          <p:spPr>
            <a:xfrm>
              <a:off x="4536120" y="1783080"/>
              <a:ext cx="2743200" cy="2148840"/>
            </a:xfrm>
            <a:custGeom>
              <a:avLst/>
              <a:gdLst>
                <a:gd name="connsiteX0" fmla="*/ 175260 w 2743200"/>
                <a:gd name="connsiteY0" fmla="*/ 632460 h 2148840"/>
                <a:gd name="connsiteX1" fmla="*/ 0 w 2743200"/>
                <a:gd name="connsiteY1" fmla="*/ 2148840 h 2148840"/>
                <a:gd name="connsiteX2" fmla="*/ 2621280 w 2743200"/>
                <a:gd name="connsiteY2" fmla="*/ 1905000 h 2148840"/>
                <a:gd name="connsiteX3" fmla="*/ 2743200 w 2743200"/>
                <a:gd name="connsiteY3" fmla="*/ 0 h 2148840"/>
                <a:gd name="connsiteX4" fmla="*/ 175260 w 2743200"/>
                <a:gd name="connsiteY4" fmla="*/ 632460 h 2148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3200" h="2148840">
                  <a:moveTo>
                    <a:pt x="175260" y="632460"/>
                  </a:moveTo>
                  <a:lnTo>
                    <a:pt x="0" y="2148840"/>
                  </a:lnTo>
                  <a:lnTo>
                    <a:pt x="2621280" y="1905000"/>
                  </a:lnTo>
                  <a:lnTo>
                    <a:pt x="2743200" y="0"/>
                  </a:lnTo>
                  <a:lnTo>
                    <a:pt x="175260" y="632460"/>
                  </a:lnTo>
                  <a:close/>
                </a:path>
              </a:pathLst>
            </a:custGeom>
            <a:blipFill>
              <a:blip r:embed="rId4" cstate="screen">
                <a:extLst>
                  <a:ext uri="{28A0092B-C50C-407E-A947-70E740481C1C}">
                    <a14:useLocalDpi xmlns:a14="http://schemas.microsoft.com/office/drawing/2010/main"/>
                  </a:ext>
                </a:extLst>
              </a:blip>
              <a:stretch>
                <a:fillRect/>
              </a:stretch>
            </a:blip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smtClean="0">
                <a:ln>
                  <a:noFill/>
                </a:ln>
                <a:solidFill>
                  <a:prstClr val="white"/>
                </a:solidFill>
                <a:effectLst/>
                <a:uLnTx/>
                <a:uFillTx/>
                <a:latin typeface="微软雅黑"/>
                <a:ea typeface="微软雅黑"/>
                <a:cs typeface="+mn-cs"/>
              </a:endParaRPr>
            </a:p>
          </p:txBody>
        </p:sp>
      </p:grpSp>
      <p:sp>
        <p:nvSpPr>
          <p:cNvPr id="48" name="矩形 47">
            <a:extLst>
              <a:ext uri="{FF2B5EF4-FFF2-40B4-BE49-F238E27FC236}">
                <a16:creationId xmlns="" xmlns:a16="http://schemas.microsoft.com/office/drawing/2014/main" id="{955D5B4F-167B-4898-8AE2-3E9977EE095F}"/>
              </a:ext>
            </a:extLst>
          </p:cNvPr>
          <p:cNvSpPr/>
          <p:nvPr/>
        </p:nvSpPr>
        <p:spPr>
          <a:xfrm>
            <a:off x="4022095" y="3924583"/>
            <a:ext cx="1219225" cy="286448"/>
          </a:xfrm>
          <a:prstGeom prst="rect">
            <a:avLst/>
          </a:prstGeom>
        </p:spPr>
        <p:txBody>
          <a:bodyPr wrap="none" lIns="70317" tIns="35159" rIns="70317" bIns="35159">
            <a:spAutoFit/>
          </a:bodyPr>
          <a:lstStyle/>
          <a:p>
            <a:pPr algn="r" defTabSz="703174"/>
            <a:r>
              <a:rPr lang="zh-CN" altLang="en-US" sz="1400" b="1" dirty="0">
                <a:solidFill>
                  <a:srgbClr val="FFFFFF"/>
                </a:solidFill>
                <a:latin typeface="微软雅黑"/>
                <a:ea typeface="微软雅黑"/>
                <a:cs typeface="UKIJ Qolyazma" pitchFamily="18" charset="0"/>
              </a:rPr>
              <a:t>点击添加内容</a:t>
            </a:r>
          </a:p>
        </p:txBody>
      </p:sp>
      <p:sp>
        <p:nvSpPr>
          <p:cNvPr id="49" name="矩形 48">
            <a:extLst>
              <a:ext uri="{FF2B5EF4-FFF2-40B4-BE49-F238E27FC236}">
                <a16:creationId xmlns="" xmlns:a16="http://schemas.microsoft.com/office/drawing/2014/main" id="{F47ADB58-8C46-4595-9CDA-DC005E15E461}"/>
              </a:ext>
            </a:extLst>
          </p:cNvPr>
          <p:cNvSpPr/>
          <p:nvPr/>
        </p:nvSpPr>
        <p:spPr>
          <a:xfrm>
            <a:off x="3762777" y="4038451"/>
            <a:ext cx="1674041" cy="832752"/>
          </a:xfrm>
          <a:prstGeom prst="rect">
            <a:avLst/>
          </a:prstGeom>
        </p:spPr>
        <p:txBody>
          <a:bodyPr wrap="square" lIns="70317" tIns="35159" rIns="70317" bIns="35159" anchor="ctr">
            <a:spAutoFit/>
          </a:bodyPr>
          <a:lstStyle/>
          <a:p>
            <a:pPr algn="ctr" defTabSz="703174">
              <a:lnSpc>
                <a:spcPct val="150000"/>
              </a:lnSpc>
            </a:pPr>
            <a:r>
              <a:rPr lang="zh-CN" altLang="en-US" sz="1100" dirty="0">
                <a:solidFill>
                  <a:srgbClr val="FFFFFF"/>
                </a:solidFill>
                <a:latin typeface="微软雅黑"/>
                <a:ea typeface="微软雅黑"/>
              </a:rPr>
              <a:t>在此输入详细的文字介绍信息，表达图表的含义</a:t>
            </a:r>
            <a:endParaRPr lang="en-US" altLang="zh-CN" sz="1100" dirty="0">
              <a:solidFill>
                <a:srgbClr val="FFFFFF"/>
              </a:solidFill>
              <a:latin typeface="微软雅黑"/>
              <a:ea typeface="微软雅黑"/>
              <a:cs typeface="Segoe UI" panose="020B0502040204020203" pitchFamily="34" charset="0"/>
            </a:endParaRPr>
          </a:p>
        </p:txBody>
      </p:sp>
      <p:sp>
        <p:nvSpPr>
          <p:cNvPr id="50" name="矩形 49">
            <a:extLst>
              <a:ext uri="{FF2B5EF4-FFF2-40B4-BE49-F238E27FC236}">
                <a16:creationId xmlns="" xmlns:a16="http://schemas.microsoft.com/office/drawing/2014/main" id="{78D62049-36F8-4907-BC9A-62BE4D3EBE04}"/>
              </a:ext>
            </a:extLst>
          </p:cNvPr>
          <p:cNvSpPr/>
          <p:nvPr/>
        </p:nvSpPr>
        <p:spPr>
          <a:xfrm>
            <a:off x="6560157" y="1539106"/>
            <a:ext cx="1219225" cy="286448"/>
          </a:xfrm>
          <a:prstGeom prst="rect">
            <a:avLst/>
          </a:prstGeom>
        </p:spPr>
        <p:txBody>
          <a:bodyPr wrap="none" lIns="70317" tIns="35159" rIns="70317" bIns="35159">
            <a:spAutoFit/>
          </a:bodyPr>
          <a:lstStyle/>
          <a:p>
            <a:pPr algn="r" defTabSz="703174"/>
            <a:r>
              <a:rPr lang="zh-CN" altLang="en-US" sz="1400" b="1" dirty="0">
                <a:solidFill>
                  <a:srgbClr val="FFFFFF"/>
                </a:solidFill>
                <a:latin typeface="微软雅黑"/>
                <a:ea typeface="微软雅黑"/>
                <a:cs typeface="UKIJ Qolyazma" pitchFamily="18" charset="0"/>
              </a:rPr>
              <a:t>点击添加内容</a:t>
            </a:r>
          </a:p>
        </p:txBody>
      </p:sp>
      <p:sp>
        <p:nvSpPr>
          <p:cNvPr id="51" name="矩形 50">
            <a:extLst>
              <a:ext uri="{FF2B5EF4-FFF2-40B4-BE49-F238E27FC236}">
                <a16:creationId xmlns="" xmlns:a16="http://schemas.microsoft.com/office/drawing/2014/main" id="{8AFD8D6E-6C85-4685-8AAF-B561399246E7}"/>
              </a:ext>
            </a:extLst>
          </p:cNvPr>
          <p:cNvSpPr/>
          <p:nvPr/>
        </p:nvSpPr>
        <p:spPr>
          <a:xfrm>
            <a:off x="6559716" y="1764527"/>
            <a:ext cx="1793173" cy="578836"/>
          </a:xfrm>
          <a:prstGeom prst="rect">
            <a:avLst/>
          </a:prstGeom>
        </p:spPr>
        <p:txBody>
          <a:bodyPr wrap="square" lIns="70317" tIns="35159" rIns="70317" bIns="35159" anchor="ctr">
            <a:spAutoFit/>
          </a:bodyPr>
          <a:lstStyle/>
          <a:p>
            <a:pPr defTabSz="703174">
              <a:lnSpc>
                <a:spcPct val="150000"/>
              </a:lnSpc>
            </a:pPr>
            <a:r>
              <a:rPr lang="zh-CN" altLang="en-US" sz="1100" dirty="0">
                <a:solidFill>
                  <a:srgbClr val="FFFFFF"/>
                </a:solidFill>
                <a:latin typeface="微软雅黑"/>
                <a:ea typeface="微软雅黑"/>
              </a:rPr>
              <a:t>在此输入详细的文字介绍信息，表达图表的含义。</a:t>
            </a:r>
            <a:endParaRPr lang="en-US" altLang="zh-CN" sz="1100" dirty="0">
              <a:solidFill>
                <a:srgbClr val="FFFFFF"/>
              </a:solidFill>
              <a:latin typeface="微软雅黑"/>
              <a:ea typeface="微软雅黑"/>
              <a:cs typeface="Segoe UI" panose="020B0502040204020203" pitchFamily="34" charset="0"/>
            </a:endParaRPr>
          </a:p>
        </p:txBody>
      </p:sp>
      <p:sp>
        <p:nvSpPr>
          <p:cNvPr id="52" name="矩形 51">
            <a:extLst>
              <a:ext uri="{FF2B5EF4-FFF2-40B4-BE49-F238E27FC236}">
                <a16:creationId xmlns="" xmlns:a16="http://schemas.microsoft.com/office/drawing/2014/main" id="{E28A4D0E-094D-4833-B151-EAF6E86FB8BB}"/>
              </a:ext>
            </a:extLst>
          </p:cNvPr>
          <p:cNvSpPr/>
          <p:nvPr/>
        </p:nvSpPr>
        <p:spPr>
          <a:xfrm>
            <a:off x="6560157" y="2504073"/>
            <a:ext cx="1219225" cy="286448"/>
          </a:xfrm>
          <a:prstGeom prst="rect">
            <a:avLst/>
          </a:prstGeom>
        </p:spPr>
        <p:txBody>
          <a:bodyPr wrap="none" lIns="70317" tIns="35159" rIns="70317" bIns="35159">
            <a:spAutoFit/>
          </a:bodyPr>
          <a:lstStyle/>
          <a:p>
            <a:pPr algn="r" defTabSz="703174"/>
            <a:r>
              <a:rPr lang="zh-CN" altLang="en-US" sz="1400" b="1" dirty="0">
                <a:solidFill>
                  <a:srgbClr val="FFFFFF"/>
                </a:solidFill>
                <a:latin typeface="微软雅黑"/>
                <a:ea typeface="微软雅黑"/>
                <a:cs typeface="UKIJ Qolyazma" pitchFamily="18" charset="0"/>
              </a:rPr>
              <a:t>点击添加内容</a:t>
            </a:r>
          </a:p>
        </p:txBody>
      </p:sp>
      <p:sp>
        <p:nvSpPr>
          <p:cNvPr id="53" name="矩形 52">
            <a:extLst>
              <a:ext uri="{FF2B5EF4-FFF2-40B4-BE49-F238E27FC236}">
                <a16:creationId xmlns="" xmlns:a16="http://schemas.microsoft.com/office/drawing/2014/main" id="{5E8BB953-C035-4DD2-8F40-8EFBB994043F}"/>
              </a:ext>
            </a:extLst>
          </p:cNvPr>
          <p:cNvSpPr/>
          <p:nvPr/>
        </p:nvSpPr>
        <p:spPr>
          <a:xfrm>
            <a:off x="6580226" y="2729494"/>
            <a:ext cx="1793173" cy="578836"/>
          </a:xfrm>
          <a:prstGeom prst="rect">
            <a:avLst/>
          </a:prstGeom>
        </p:spPr>
        <p:txBody>
          <a:bodyPr wrap="square" lIns="70317" tIns="35159" rIns="70317" bIns="35159" anchor="ctr">
            <a:spAutoFit/>
          </a:bodyPr>
          <a:lstStyle/>
          <a:p>
            <a:pPr defTabSz="703174">
              <a:lnSpc>
                <a:spcPct val="150000"/>
              </a:lnSpc>
            </a:pPr>
            <a:r>
              <a:rPr lang="zh-CN" altLang="en-US" sz="1100" dirty="0">
                <a:solidFill>
                  <a:srgbClr val="FFFFFF"/>
                </a:solidFill>
                <a:latin typeface="微软雅黑"/>
                <a:ea typeface="微软雅黑"/>
              </a:rPr>
              <a:t>在此输入详细的文字介绍信息，表达图表的含义。</a:t>
            </a:r>
            <a:endParaRPr lang="en-US" altLang="zh-CN" sz="1100" dirty="0">
              <a:solidFill>
                <a:srgbClr val="FFFFFF"/>
              </a:solidFill>
              <a:latin typeface="微软雅黑"/>
              <a:ea typeface="微软雅黑"/>
              <a:cs typeface="Segoe UI" panose="020B0502040204020203" pitchFamily="34" charset="0"/>
            </a:endParaRPr>
          </a:p>
        </p:txBody>
      </p:sp>
      <p:sp>
        <p:nvSpPr>
          <p:cNvPr id="54" name="矩形 53">
            <a:extLst>
              <a:ext uri="{FF2B5EF4-FFF2-40B4-BE49-F238E27FC236}">
                <a16:creationId xmlns="" xmlns:a16="http://schemas.microsoft.com/office/drawing/2014/main" id="{34E23A97-02DB-4EB7-97A5-8252C6D2DDD0}"/>
              </a:ext>
            </a:extLst>
          </p:cNvPr>
          <p:cNvSpPr/>
          <p:nvPr/>
        </p:nvSpPr>
        <p:spPr>
          <a:xfrm>
            <a:off x="6560157" y="3444050"/>
            <a:ext cx="1219225" cy="286448"/>
          </a:xfrm>
          <a:prstGeom prst="rect">
            <a:avLst/>
          </a:prstGeom>
        </p:spPr>
        <p:txBody>
          <a:bodyPr wrap="none" lIns="70317" tIns="35159" rIns="70317" bIns="35159">
            <a:spAutoFit/>
          </a:bodyPr>
          <a:lstStyle/>
          <a:p>
            <a:pPr algn="r" defTabSz="703174"/>
            <a:r>
              <a:rPr lang="zh-CN" altLang="en-US" sz="1400" b="1" dirty="0">
                <a:solidFill>
                  <a:srgbClr val="FFFFFF"/>
                </a:solidFill>
                <a:latin typeface="微软雅黑"/>
                <a:ea typeface="微软雅黑"/>
                <a:cs typeface="UKIJ Qolyazma" pitchFamily="18" charset="0"/>
              </a:rPr>
              <a:t>点击添加内容</a:t>
            </a:r>
          </a:p>
        </p:txBody>
      </p:sp>
      <p:sp>
        <p:nvSpPr>
          <p:cNvPr id="55" name="矩形 54">
            <a:extLst>
              <a:ext uri="{FF2B5EF4-FFF2-40B4-BE49-F238E27FC236}">
                <a16:creationId xmlns="" xmlns:a16="http://schemas.microsoft.com/office/drawing/2014/main" id="{93FFDCA9-836D-4864-B621-E1F7B588A63D}"/>
              </a:ext>
            </a:extLst>
          </p:cNvPr>
          <p:cNvSpPr/>
          <p:nvPr/>
        </p:nvSpPr>
        <p:spPr>
          <a:xfrm>
            <a:off x="6559716" y="3669472"/>
            <a:ext cx="1793173" cy="578836"/>
          </a:xfrm>
          <a:prstGeom prst="rect">
            <a:avLst/>
          </a:prstGeom>
        </p:spPr>
        <p:txBody>
          <a:bodyPr wrap="square" lIns="70317" tIns="35159" rIns="70317" bIns="35159" anchor="ctr">
            <a:spAutoFit/>
          </a:bodyPr>
          <a:lstStyle/>
          <a:p>
            <a:pPr defTabSz="703174">
              <a:lnSpc>
                <a:spcPct val="150000"/>
              </a:lnSpc>
            </a:pPr>
            <a:r>
              <a:rPr lang="zh-CN" altLang="en-US" sz="1100" dirty="0">
                <a:solidFill>
                  <a:srgbClr val="FFFFFF"/>
                </a:solidFill>
                <a:latin typeface="微软雅黑"/>
                <a:ea typeface="微软雅黑"/>
              </a:rPr>
              <a:t>在此输入详细的文字介绍信息，表达图表的含义。</a:t>
            </a:r>
            <a:endParaRPr lang="en-US" altLang="zh-CN" sz="1100" dirty="0">
              <a:solidFill>
                <a:srgbClr val="FFFFFF"/>
              </a:solidFill>
              <a:latin typeface="微软雅黑"/>
              <a:ea typeface="微软雅黑"/>
              <a:cs typeface="Segoe UI" panose="020B0502040204020203" pitchFamily="34" charset="0"/>
            </a:endParaRPr>
          </a:p>
        </p:txBody>
      </p:sp>
      <p:sp>
        <p:nvSpPr>
          <p:cNvPr id="56" name="矩形 55">
            <a:extLst>
              <a:ext uri="{FF2B5EF4-FFF2-40B4-BE49-F238E27FC236}">
                <a16:creationId xmlns="" xmlns:a16="http://schemas.microsoft.com/office/drawing/2014/main" id="{E9C21B6F-81D0-4A1D-A746-A567CB7647F9}"/>
              </a:ext>
            </a:extLst>
          </p:cNvPr>
          <p:cNvSpPr/>
          <p:nvPr/>
        </p:nvSpPr>
        <p:spPr>
          <a:xfrm>
            <a:off x="646883" y="1539106"/>
            <a:ext cx="1219225" cy="286448"/>
          </a:xfrm>
          <a:prstGeom prst="rect">
            <a:avLst/>
          </a:prstGeom>
        </p:spPr>
        <p:txBody>
          <a:bodyPr wrap="none" lIns="70317" tIns="35159" rIns="70317" bIns="35159">
            <a:spAutoFit/>
          </a:bodyPr>
          <a:lstStyle/>
          <a:p>
            <a:pPr algn="r" defTabSz="703174"/>
            <a:r>
              <a:rPr lang="zh-CN" altLang="en-US" sz="1400" b="1" dirty="0">
                <a:solidFill>
                  <a:srgbClr val="FFFFFF"/>
                </a:solidFill>
                <a:latin typeface="微软雅黑"/>
                <a:ea typeface="微软雅黑"/>
                <a:cs typeface="UKIJ Qolyazma" pitchFamily="18" charset="0"/>
              </a:rPr>
              <a:t>点击添加内容</a:t>
            </a:r>
          </a:p>
        </p:txBody>
      </p:sp>
      <p:sp>
        <p:nvSpPr>
          <p:cNvPr id="57" name="矩形 56">
            <a:extLst>
              <a:ext uri="{FF2B5EF4-FFF2-40B4-BE49-F238E27FC236}">
                <a16:creationId xmlns="" xmlns:a16="http://schemas.microsoft.com/office/drawing/2014/main" id="{1BD636D8-95F5-4066-826F-41AADB834C78}"/>
              </a:ext>
            </a:extLst>
          </p:cNvPr>
          <p:cNvSpPr/>
          <p:nvPr/>
        </p:nvSpPr>
        <p:spPr>
          <a:xfrm>
            <a:off x="684701" y="1764528"/>
            <a:ext cx="1793173" cy="578836"/>
          </a:xfrm>
          <a:prstGeom prst="rect">
            <a:avLst/>
          </a:prstGeom>
        </p:spPr>
        <p:txBody>
          <a:bodyPr wrap="square" lIns="70317" tIns="35159" rIns="70317" bIns="35159" anchor="ctr">
            <a:spAutoFit/>
          </a:bodyPr>
          <a:lstStyle/>
          <a:p>
            <a:pPr defTabSz="703174">
              <a:lnSpc>
                <a:spcPct val="150000"/>
              </a:lnSpc>
            </a:pPr>
            <a:r>
              <a:rPr lang="zh-CN" altLang="en-US" sz="1100" dirty="0">
                <a:solidFill>
                  <a:srgbClr val="FFFFFF"/>
                </a:solidFill>
                <a:latin typeface="微软雅黑"/>
                <a:ea typeface="微软雅黑"/>
              </a:rPr>
              <a:t>在此输入详细的文字介绍信息，表达图表的含义。</a:t>
            </a:r>
            <a:endParaRPr lang="en-US" altLang="zh-CN" sz="1100" dirty="0">
              <a:solidFill>
                <a:srgbClr val="FFFFFF"/>
              </a:solidFill>
              <a:latin typeface="微软雅黑"/>
              <a:ea typeface="微软雅黑"/>
              <a:cs typeface="Segoe UI" panose="020B0502040204020203" pitchFamily="34" charset="0"/>
            </a:endParaRPr>
          </a:p>
        </p:txBody>
      </p:sp>
      <p:sp>
        <p:nvSpPr>
          <p:cNvPr id="58" name="矩形 57">
            <a:extLst>
              <a:ext uri="{FF2B5EF4-FFF2-40B4-BE49-F238E27FC236}">
                <a16:creationId xmlns="" xmlns:a16="http://schemas.microsoft.com/office/drawing/2014/main" id="{42FEF5CF-6A31-477F-94C1-F63D91D02D06}"/>
              </a:ext>
            </a:extLst>
          </p:cNvPr>
          <p:cNvSpPr/>
          <p:nvPr/>
        </p:nvSpPr>
        <p:spPr>
          <a:xfrm>
            <a:off x="646883" y="2504073"/>
            <a:ext cx="1219225" cy="286448"/>
          </a:xfrm>
          <a:prstGeom prst="rect">
            <a:avLst/>
          </a:prstGeom>
        </p:spPr>
        <p:txBody>
          <a:bodyPr wrap="none" lIns="70317" tIns="35159" rIns="70317" bIns="35159">
            <a:spAutoFit/>
          </a:bodyPr>
          <a:lstStyle/>
          <a:p>
            <a:pPr algn="r" defTabSz="703174"/>
            <a:r>
              <a:rPr lang="zh-CN" altLang="en-US" sz="1400" b="1" dirty="0">
                <a:solidFill>
                  <a:srgbClr val="FFFFFF"/>
                </a:solidFill>
                <a:latin typeface="微软雅黑"/>
                <a:ea typeface="微软雅黑"/>
                <a:cs typeface="UKIJ Qolyazma" pitchFamily="18" charset="0"/>
              </a:rPr>
              <a:t>点击添加内容</a:t>
            </a:r>
          </a:p>
        </p:txBody>
      </p:sp>
      <p:sp>
        <p:nvSpPr>
          <p:cNvPr id="59" name="矩形 58">
            <a:extLst>
              <a:ext uri="{FF2B5EF4-FFF2-40B4-BE49-F238E27FC236}">
                <a16:creationId xmlns="" xmlns:a16="http://schemas.microsoft.com/office/drawing/2014/main" id="{5CC67ED3-30BE-4091-B523-B2FE3F4AF007}"/>
              </a:ext>
            </a:extLst>
          </p:cNvPr>
          <p:cNvSpPr/>
          <p:nvPr/>
        </p:nvSpPr>
        <p:spPr>
          <a:xfrm>
            <a:off x="684701" y="2729495"/>
            <a:ext cx="1793173" cy="578836"/>
          </a:xfrm>
          <a:prstGeom prst="rect">
            <a:avLst/>
          </a:prstGeom>
        </p:spPr>
        <p:txBody>
          <a:bodyPr wrap="square" lIns="70317" tIns="35159" rIns="70317" bIns="35159" anchor="ctr">
            <a:spAutoFit/>
          </a:bodyPr>
          <a:lstStyle/>
          <a:p>
            <a:pPr defTabSz="703174">
              <a:lnSpc>
                <a:spcPct val="150000"/>
              </a:lnSpc>
            </a:pPr>
            <a:r>
              <a:rPr lang="zh-CN" altLang="en-US" sz="1100" dirty="0">
                <a:solidFill>
                  <a:srgbClr val="FFFFFF"/>
                </a:solidFill>
                <a:latin typeface="微软雅黑"/>
                <a:ea typeface="微软雅黑"/>
              </a:rPr>
              <a:t>在此输入详细的文字介绍信息，表达图表的含义。</a:t>
            </a:r>
            <a:endParaRPr lang="en-US" altLang="zh-CN" sz="1100" dirty="0">
              <a:solidFill>
                <a:srgbClr val="FFFFFF"/>
              </a:solidFill>
              <a:latin typeface="微软雅黑"/>
              <a:ea typeface="微软雅黑"/>
              <a:cs typeface="Segoe UI" panose="020B0502040204020203" pitchFamily="34" charset="0"/>
            </a:endParaRPr>
          </a:p>
        </p:txBody>
      </p:sp>
      <p:sp>
        <p:nvSpPr>
          <p:cNvPr id="60" name="矩形 59">
            <a:extLst>
              <a:ext uri="{FF2B5EF4-FFF2-40B4-BE49-F238E27FC236}">
                <a16:creationId xmlns="" xmlns:a16="http://schemas.microsoft.com/office/drawing/2014/main" id="{54990085-41B9-497F-BF50-C8601E23618E}"/>
              </a:ext>
            </a:extLst>
          </p:cNvPr>
          <p:cNvSpPr/>
          <p:nvPr/>
        </p:nvSpPr>
        <p:spPr>
          <a:xfrm>
            <a:off x="646883" y="3444050"/>
            <a:ext cx="1219225" cy="286448"/>
          </a:xfrm>
          <a:prstGeom prst="rect">
            <a:avLst/>
          </a:prstGeom>
        </p:spPr>
        <p:txBody>
          <a:bodyPr wrap="none" lIns="70317" tIns="35159" rIns="70317" bIns="35159">
            <a:spAutoFit/>
          </a:bodyPr>
          <a:lstStyle/>
          <a:p>
            <a:pPr algn="r" defTabSz="703174"/>
            <a:r>
              <a:rPr lang="zh-CN" altLang="en-US" sz="1400" b="1" dirty="0">
                <a:solidFill>
                  <a:srgbClr val="FFFFFF"/>
                </a:solidFill>
                <a:latin typeface="微软雅黑"/>
                <a:ea typeface="微软雅黑"/>
                <a:cs typeface="UKIJ Qolyazma" pitchFamily="18" charset="0"/>
              </a:rPr>
              <a:t>点击添加内容</a:t>
            </a:r>
          </a:p>
        </p:txBody>
      </p:sp>
      <p:sp>
        <p:nvSpPr>
          <p:cNvPr id="61" name="矩形 60">
            <a:extLst>
              <a:ext uri="{FF2B5EF4-FFF2-40B4-BE49-F238E27FC236}">
                <a16:creationId xmlns="" xmlns:a16="http://schemas.microsoft.com/office/drawing/2014/main" id="{A57A231A-189C-49F7-AF29-F38D5DCE3E30}"/>
              </a:ext>
            </a:extLst>
          </p:cNvPr>
          <p:cNvSpPr/>
          <p:nvPr/>
        </p:nvSpPr>
        <p:spPr>
          <a:xfrm>
            <a:off x="684701" y="3669472"/>
            <a:ext cx="1793173" cy="578836"/>
          </a:xfrm>
          <a:prstGeom prst="rect">
            <a:avLst/>
          </a:prstGeom>
        </p:spPr>
        <p:txBody>
          <a:bodyPr wrap="square" lIns="70317" tIns="35159" rIns="70317" bIns="35159" anchor="ctr">
            <a:spAutoFit/>
          </a:bodyPr>
          <a:lstStyle/>
          <a:p>
            <a:pPr defTabSz="703174">
              <a:lnSpc>
                <a:spcPct val="150000"/>
              </a:lnSpc>
            </a:pPr>
            <a:r>
              <a:rPr lang="zh-CN" altLang="en-US" sz="1100" dirty="0">
                <a:solidFill>
                  <a:srgbClr val="FFFFFF"/>
                </a:solidFill>
                <a:latin typeface="微软雅黑"/>
                <a:ea typeface="微软雅黑"/>
              </a:rPr>
              <a:t>在此输入详细的文字介绍信息，表达图表的含义。</a:t>
            </a:r>
            <a:endParaRPr lang="en-US" altLang="zh-CN" sz="1100" dirty="0">
              <a:solidFill>
                <a:srgbClr val="FFFFFF"/>
              </a:solidFill>
              <a:latin typeface="微软雅黑"/>
              <a:ea typeface="微软雅黑"/>
              <a:cs typeface="Segoe UI" panose="020B0502040204020203" pitchFamily="34" charset="0"/>
            </a:endParaRPr>
          </a:p>
        </p:txBody>
      </p:sp>
      <p:grpSp>
        <p:nvGrpSpPr>
          <p:cNvPr id="62" name="组合 61">
            <a:extLst>
              <a:ext uri="{FF2B5EF4-FFF2-40B4-BE49-F238E27FC236}">
                <a16:creationId xmlns="" xmlns:a16="http://schemas.microsoft.com/office/drawing/2014/main" id="{D6274189-1A8F-4851-A921-C44C011725B8}"/>
              </a:ext>
            </a:extLst>
          </p:cNvPr>
          <p:cNvGrpSpPr/>
          <p:nvPr/>
        </p:nvGrpSpPr>
        <p:grpSpPr>
          <a:xfrm>
            <a:off x="6078261" y="1741238"/>
            <a:ext cx="444441" cy="475634"/>
            <a:chOff x="8105048" y="2696033"/>
            <a:chExt cx="592640" cy="592640"/>
          </a:xfrm>
        </p:grpSpPr>
        <p:sp>
          <p:nvSpPr>
            <p:cNvPr id="63" name="Rectangle 185">
              <a:extLst>
                <a:ext uri="{FF2B5EF4-FFF2-40B4-BE49-F238E27FC236}">
                  <a16:creationId xmlns="" xmlns:a16="http://schemas.microsoft.com/office/drawing/2014/main" id="{98F93D0E-E05E-4D06-913C-73BB0924FBE0}"/>
                </a:ext>
              </a:extLst>
            </p:cNvPr>
            <p:cNvSpPr/>
            <p:nvPr/>
          </p:nvSpPr>
          <p:spPr>
            <a:xfrm>
              <a:off x="8105048" y="2696033"/>
              <a:ext cx="592640" cy="592640"/>
            </a:xfrm>
            <a:prstGeom prst="rect">
              <a:avLst/>
            </a:prstGeom>
            <a:solidFill>
              <a:srgbClr val="FFFFFF">
                <a:lumMod val="95000"/>
              </a:srgbClr>
            </a:solidFill>
            <a:ln w="12700" cap="flat" cmpd="sng" algn="ctr">
              <a:noFill/>
              <a:prstDash val="solid"/>
              <a:miter lim="800000"/>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id-ID" sz="25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64" name="Rectangle 185">
              <a:extLst>
                <a:ext uri="{FF2B5EF4-FFF2-40B4-BE49-F238E27FC236}">
                  <a16:creationId xmlns="" xmlns:a16="http://schemas.microsoft.com/office/drawing/2014/main" id="{7B358490-944D-48DA-AF7B-9D736547262D}"/>
                </a:ext>
              </a:extLst>
            </p:cNvPr>
            <p:cNvSpPr/>
            <p:nvPr/>
          </p:nvSpPr>
          <p:spPr>
            <a:xfrm>
              <a:off x="8175894" y="2766879"/>
              <a:ext cx="450948" cy="450948"/>
            </a:xfrm>
            <a:prstGeom prst="rect">
              <a:avLst/>
            </a:prstGeom>
            <a:solidFill>
              <a:srgbClr val="E84C33"/>
            </a:solidFill>
            <a:ln w="38100" cap="flat" cmpd="sng" algn="ctr">
              <a:gradFill flip="none" rotWithShape="1">
                <a:gsLst>
                  <a:gs pos="0">
                    <a:srgbClr val="FFFFFF">
                      <a:lumMod val="78000"/>
                    </a:srgbClr>
                  </a:gs>
                  <a:gs pos="100000">
                    <a:srgbClr val="FFFFFF">
                      <a:lumMod val="98000"/>
                    </a:srgbClr>
                  </a:gs>
                </a:gsLst>
                <a:lin ang="5400000" scaled="1"/>
                <a:tileRect/>
              </a:gradFill>
              <a:prstDash val="solid"/>
              <a:miter lim="800000"/>
            </a:ln>
            <a:effectLst>
              <a:innerShdw blurRad="330200" dist="165100" dir="16200000">
                <a:prstClr val="black">
                  <a:alpha val="53000"/>
                </a:prstClr>
              </a:inn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id-ID" sz="2500" b="0" i="0" u="none" strike="noStrike" kern="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微软雅黑"/>
                <a:ea typeface="微软雅黑"/>
                <a:cs typeface="+mn-cs"/>
              </a:endParaRPr>
            </a:p>
          </p:txBody>
        </p:sp>
        <p:sp>
          <p:nvSpPr>
            <p:cNvPr id="65" name="Freeform 153">
              <a:extLst>
                <a:ext uri="{FF2B5EF4-FFF2-40B4-BE49-F238E27FC236}">
                  <a16:creationId xmlns="" xmlns:a16="http://schemas.microsoft.com/office/drawing/2014/main" id="{04AD334C-8998-4343-833E-59B9E40FA2A2}"/>
                </a:ext>
              </a:extLst>
            </p:cNvPr>
            <p:cNvSpPr>
              <a:spLocks noEditPoints="1"/>
            </p:cNvSpPr>
            <p:nvPr/>
          </p:nvSpPr>
          <p:spPr bwMode="auto">
            <a:xfrm>
              <a:off x="8279535" y="2874330"/>
              <a:ext cx="264536" cy="257255"/>
            </a:xfrm>
            <a:custGeom>
              <a:avLst/>
              <a:gdLst>
                <a:gd name="T0" fmla="*/ 138 w 138"/>
                <a:gd name="T1" fmla="*/ 67 h 134"/>
                <a:gd name="T2" fmla="*/ 128 w 138"/>
                <a:gd name="T3" fmla="*/ 53 h 134"/>
                <a:gd name="T4" fmla="*/ 131 w 138"/>
                <a:gd name="T5" fmla="*/ 37 h 134"/>
                <a:gd name="T6" fmla="*/ 117 w 138"/>
                <a:gd name="T7" fmla="*/ 29 h 134"/>
                <a:gd name="T8" fmla="*/ 112 w 138"/>
                <a:gd name="T9" fmla="*/ 13 h 134"/>
                <a:gd name="T10" fmla="*/ 100 w 138"/>
                <a:gd name="T11" fmla="*/ 12 h 134"/>
                <a:gd name="T12" fmla="*/ 95 w 138"/>
                <a:gd name="T13" fmla="*/ 12 h 134"/>
                <a:gd name="T14" fmla="*/ 84 w 138"/>
                <a:gd name="T15" fmla="*/ 0 h 134"/>
                <a:gd name="T16" fmla="*/ 73 w 138"/>
                <a:gd name="T17" fmla="*/ 4 h 134"/>
                <a:gd name="T18" fmla="*/ 65 w 138"/>
                <a:gd name="T19" fmla="*/ 4 h 134"/>
                <a:gd name="T20" fmla="*/ 54 w 138"/>
                <a:gd name="T21" fmla="*/ 0 h 134"/>
                <a:gd name="T22" fmla="*/ 43 w 138"/>
                <a:gd name="T23" fmla="*/ 12 h 134"/>
                <a:gd name="T24" fmla="*/ 38 w 138"/>
                <a:gd name="T25" fmla="*/ 12 h 134"/>
                <a:gd name="T26" fmla="*/ 26 w 138"/>
                <a:gd name="T27" fmla="*/ 13 h 134"/>
                <a:gd name="T28" fmla="*/ 21 w 138"/>
                <a:gd name="T29" fmla="*/ 29 h 134"/>
                <a:gd name="T30" fmla="*/ 7 w 138"/>
                <a:gd name="T31" fmla="*/ 37 h 134"/>
                <a:gd name="T32" fmla="*/ 10 w 138"/>
                <a:gd name="T33" fmla="*/ 53 h 134"/>
                <a:gd name="T34" fmla="*/ 0 w 138"/>
                <a:gd name="T35" fmla="*/ 67 h 134"/>
                <a:gd name="T36" fmla="*/ 10 w 138"/>
                <a:gd name="T37" fmla="*/ 80 h 134"/>
                <a:gd name="T38" fmla="*/ 7 w 138"/>
                <a:gd name="T39" fmla="*/ 97 h 134"/>
                <a:gd name="T40" fmla="*/ 21 w 138"/>
                <a:gd name="T41" fmla="*/ 105 h 134"/>
                <a:gd name="T42" fmla="*/ 26 w 138"/>
                <a:gd name="T43" fmla="*/ 121 h 134"/>
                <a:gd name="T44" fmla="*/ 38 w 138"/>
                <a:gd name="T45" fmla="*/ 122 h 134"/>
                <a:gd name="T46" fmla="*/ 43 w 138"/>
                <a:gd name="T47" fmla="*/ 122 h 134"/>
                <a:gd name="T48" fmla="*/ 54 w 138"/>
                <a:gd name="T49" fmla="*/ 134 h 134"/>
                <a:gd name="T50" fmla="*/ 65 w 138"/>
                <a:gd name="T51" fmla="*/ 130 h 134"/>
                <a:gd name="T52" fmla="*/ 73 w 138"/>
                <a:gd name="T53" fmla="*/ 130 h 134"/>
                <a:gd name="T54" fmla="*/ 84 w 138"/>
                <a:gd name="T55" fmla="*/ 134 h 134"/>
                <a:gd name="T56" fmla="*/ 95 w 138"/>
                <a:gd name="T57" fmla="*/ 122 h 134"/>
                <a:gd name="T58" fmla="*/ 100 w 138"/>
                <a:gd name="T59" fmla="*/ 122 h 134"/>
                <a:gd name="T60" fmla="*/ 112 w 138"/>
                <a:gd name="T61" fmla="*/ 121 h 134"/>
                <a:gd name="T62" fmla="*/ 116 w 138"/>
                <a:gd name="T63" fmla="*/ 105 h 134"/>
                <a:gd name="T64" fmla="*/ 131 w 138"/>
                <a:gd name="T65" fmla="*/ 97 h 134"/>
                <a:gd name="T66" fmla="*/ 128 w 138"/>
                <a:gd name="T67" fmla="*/ 81 h 134"/>
                <a:gd name="T68" fmla="*/ 51 w 138"/>
                <a:gd name="T69" fmla="*/ 87 h 134"/>
                <a:gd name="T70" fmla="*/ 41 w 138"/>
                <a:gd name="T71" fmla="*/ 74 h 134"/>
                <a:gd name="T72" fmla="*/ 37 w 138"/>
                <a:gd name="T73" fmla="*/ 64 h 134"/>
                <a:gd name="T74" fmla="*/ 38 w 138"/>
                <a:gd name="T75" fmla="*/ 87 h 134"/>
                <a:gd name="T76" fmla="*/ 32 w 138"/>
                <a:gd name="T77" fmla="*/ 54 h 134"/>
                <a:gd name="T78" fmla="*/ 43 w 138"/>
                <a:gd name="T79" fmla="*/ 67 h 134"/>
                <a:gd name="T80" fmla="*/ 46 w 138"/>
                <a:gd name="T81" fmla="*/ 76 h 134"/>
                <a:gd name="T82" fmla="*/ 46 w 138"/>
                <a:gd name="T83" fmla="*/ 54 h 134"/>
                <a:gd name="T84" fmla="*/ 51 w 138"/>
                <a:gd name="T85" fmla="*/ 87 h 134"/>
                <a:gd name="T86" fmla="*/ 57 w 138"/>
                <a:gd name="T87" fmla="*/ 87 h 134"/>
                <a:gd name="T88" fmla="*/ 71 w 138"/>
                <a:gd name="T89" fmla="*/ 54 h 134"/>
                <a:gd name="T90" fmla="*/ 64 w 138"/>
                <a:gd name="T91" fmla="*/ 59 h 134"/>
                <a:gd name="T92" fmla="*/ 71 w 138"/>
                <a:gd name="T93" fmla="*/ 67 h 134"/>
                <a:gd name="T94" fmla="*/ 64 w 138"/>
                <a:gd name="T95" fmla="*/ 72 h 134"/>
                <a:gd name="T96" fmla="*/ 72 w 138"/>
                <a:gd name="T97" fmla="*/ 81 h 134"/>
                <a:gd name="T98" fmla="*/ 100 w 138"/>
                <a:gd name="T99" fmla="*/ 87 h 134"/>
                <a:gd name="T100" fmla="*/ 92 w 138"/>
                <a:gd name="T101" fmla="*/ 76 h 134"/>
                <a:gd name="T102" fmla="*/ 90 w 138"/>
                <a:gd name="T103" fmla="*/ 65 h 134"/>
                <a:gd name="T104" fmla="*/ 86 w 138"/>
                <a:gd name="T105" fmla="*/ 87 h 134"/>
                <a:gd name="T106" fmla="*/ 74 w 138"/>
                <a:gd name="T107" fmla="*/ 54 h 134"/>
                <a:gd name="T108" fmla="*/ 83 w 138"/>
                <a:gd name="T109" fmla="*/ 67 h 134"/>
                <a:gd name="T110" fmla="*/ 84 w 138"/>
                <a:gd name="T111" fmla="*/ 78 h 134"/>
                <a:gd name="T112" fmla="*/ 88 w 138"/>
                <a:gd name="T113" fmla="*/ 54 h 134"/>
                <a:gd name="T114" fmla="*/ 95 w 138"/>
                <a:gd name="T115" fmla="*/ 67 h 134"/>
                <a:gd name="T116" fmla="*/ 97 w 138"/>
                <a:gd name="T117" fmla="*/ 78 h 134"/>
                <a:gd name="T118" fmla="*/ 100 w 138"/>
                <a:gd name="T119" fmla="*/ 54 h 134"/>
                <a:gd name="T120" fmla="*/ 100 w 138"/>
                <a:gd name="T121" fmla="*/ 8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8" h="134">
                  <a:moveTo>
                    <a:pt x="131" y="77"/>
                  </a:moveTo>
                  <a:cubicBezTo>
                    <a:pt x="134" y="75"/>
                    <a:pt x="138" y="72"/>
                    <a:pt x="138" y="67"/>
                  </a:cubicBezTo>
                  <a:cubicBezTo>
                    <a:pt x="138" y="62"/>
                    <a:pt x="134" y="59"/>
                    <a:pt x="131" y="57"/>
                  </a:cubicBezTo>
                  <a:cubicBezTo>
                    <a:pt x="130" y="56"/>
                    <a:pt x="129" y="54"/>
                    <a:pt x="128" y="53"/>
                  </a:cubicBezTo>
                  <a:cubicBezTo>
                    <a:pt x="128" y="53"/>
                    <a:pt x="129" y="50"/>
                    <a:pt x="130" y="49"/>
                  </a:cubicBezTo>
                  <a:cubicBezTo>
                    <a:pt x="131" y="46"/>
                    <a:pt x="133" y="41"/>
                    <a:pt x="131" y="37"/>
                  </a:cubicBezTo>
                  <a:cubicBezTo>
                    <a:pt x="129" y="33"/>
                    <a:pt x="124" y="32"/>
                    <a:pt x="121" y="31"/>
                  </a:cubicBezTo>
                  <a:cubicBezTo>
                    <a:pt x="119" y="30"/>
                    <a:pt x="117" y="29"/>
                    <a:pt x="117" y="29"/>
                  </a:cubicBezTo>
                  <a:cubicBezTo>
                    <a:pt x="116" y="28"/>
                    <a:pt x="116" y="26"/>
                    <a:pt x="116" y="25"/>
                  </a:cubicBezTo>
                  <a:cubicBezTo>
                    <a:pt x="116" y="21"/>
                    <a:pt x="116" y="16"/>
                    <a:pt x="112" y="13"/>
                  </a:cubicBezTo>
                  <a:cubicBezTo>
                    <a:pt x="110" y="12"/>
                    <a:pt x="108" y="11"/>
                    <a:pt x="106" y="11"/>
                  </a:cubicBezTo>
                  <a:cubicBezTo>
                    <a:pt x="104" y="11"/>
                    <a:pt x="102" y="11"/>
                    <a:pt x="100" y="12"/>
                  </a:cubicBezTo>
                  <a:cubicBezTo>
                    <a:pt x="99" y="12"/>
                    <a:pt x="97" y="12"/>
                    <a:pt x="96" y="12"/>
                  </a:cubicBezTo>
                  <a:cubicBezTo>
                    <a:pt x="96" y="12"/>
                    <a:pt x="95" y="12"/>
                    <a:pt x="95" y="12"/>
                  </a:cubicBezTo>
                  <a:cubicBezTo>
                    <a:pt x="95" y="12"/>
                    <a:pt x="94" y="10"/>
                    <a:pt x="93" y="8"/>
                  </a:cubicBezTo>
                  <a:cubicBezTo>
                    <a:pt x="91" y="5"/>
                    <a:pt x="89" y="1"/>
                    <a:pt x="84" y="0"/>
                  </a:cubicBezTo>
                  <a:cubicBezTo>
                    <a:pt x="84" y="0"/>
                    <a:pt x="83" y="0"/>
                    <a:pt x="82" y="0"/>
                  </a:cubicBezTo>
                  <a:cubicBezTo>
                    <a:pt x="79" y="0"/>
                    <a:pt x="76" y="2"/>
                    <a:pt x="73" y="4"/>
                  </a:cubicBezTo>
                  <a:cubicBezTo>
                    <a:pt x="72" y="5"/>
                    <a:pt x="70" y="6"/>
                    <a:pt x="69" y="6"/>
                  </a:cubicBezTo>
                  <a:cubicBezTo>
                    <a:pt x="68" y="6"/>
                    <a:pt x="66" y="5"/>
                    <a:pt x="65" y="4"/>
                  </a:cubicBezTo>
                  <a:cubicBezTo>
                    <a:pt x="62" y="2"/>
                    <a:pt x="59" y="0"/>
                    <a:pt x="56" y="0"/>
                  </a:cubicBezTo>
                  <a:cubicBezTo>
                    <a:pt x="55" y="0"/>
                    <a:pt x="54" y="0"/>
                    <a:pt x="54" y="0"/>
                  </a:cubicBezTo>
                  <a:cubicBezTo>
                    <a:pt x="49" y="1"/>
                    <a:pt x="47" y="5"/>
                    <a:pt x="45" y="8"/>
                  </a:cubicBezTo>
                  <a:cubicBezTo>
                    <a:pt x="44" y="10"/>
                    <a:pt x="43" y="12"/>
                    <a:pt x="43" y="12"/>
                  </a:cubicBezTo>
                  <a:cubicBezTo>
                    <a:pt x="43" y="12"/>
                    <a:pt x="42" y="12"/>
                    <a:pt x="42" y="12"/>
                  </a:cubicBezTo>
                  <a:cubicBezTo>
                    <a:pt x="41" y="12"/>
                    <a:pt x="39" y="12"/>
                    <a:pt x="38" y="12"/>
                  </a:cubicBezTo>
                  <a:cubicBezTo>
                    <a:pt x="36" y="11"/>
                    <a:pt x="34" y="11"/>
                    <a:pt x="32" y="11"/>
                  </a:cubicBezTo>
                  <a:cubicBezTo>
                    <a:pt x="30" y="11"/>
                    <a:pt x="28" y="12"/>
                    <a:pt x="26" y="13"/>
                  </a:cubicBezTo>
                  <a:cubicBezTo>
                    <a:pt x="22" y="16"/>
                    <a:pt x="22" y="21"/>
                    <a:pt x="22" y="25"/>
                  </a:cubicBezTo>
                  <a:cubicBezTo>
                    <a:pt x="22" y="26"/>
                    <a:pt x="22" y="28"/>
                    <a:pt x="21" y="29"/>
                  </a:cubicBezTo>
                  <a:cubicBezTo>
                    <a:pt x="21" y="29"/>
                    <a:pt x="19" y="30"/>
                    <a:pt x="17" y="31"/>
                  </a:cubicBezTo>
                  <a:cubicBezTo>
                    <a:pt x="13" y="32"/>
                    <a:pt x="9" y="33"/>
                    <a:pt x="7" y="37"/>
                  </a:cubicBezTo>
                  <a:cubicBezTo>
                    <a:pt x="5" y="41"/>
                    <a:pt x="7" y="46"/>
                    <a:pt x="8" y="49"/>
                  </a:cubicBezTo>
                  <a:cubicBezTo>
                    <a:pt x="9" y="50"/>
                    <a:pt x="10" y="53"/>
                    <a:pt x="10" y="53"/>
                  </a:cubicBezTo>
                  <a:cubicBezTo>
                    <a:pt x="9" y="54"/>
                    <a:pt x="8" y="56"/>
                    <a:pt x="7" y="57"/>
                  </a:cubicBezTo>
                  <a:cubicBezTo>
                    <a:pt x="4" y="59"/>
                    <a:pt x="0" y="62"/>
                    <a:pt x="0" y="67"/>
                  </a:cubicBezTo>
                  <a:cubicBezTo>
                    <a:pt x="0" y="72"/>
                    <a:pt x="4" y="75"/>
                    <a:pt x="7" y="77"/>
                  </a:cubicBezTo>
                  <a:cubicBezTo>
                    <a:pt x="8" y="78"/>
                    <a:pt x="9" y="80"/>
                    <a:pt x="10" y="80"/>
                  </a:cubicBezTo>
                  <a:cubicBezTo>
                    <a:pt x="10" y="81"/>
                    <a:pt x="9" y="84"/>
                    <a:pt x="8" y="85"/>
                  </a:cubicBezTo>
                  <a:cubicBezTo>
                    <a:pt x="7" y="88"/>
                    <a:pt x="5" y="93"/>
                    <a:pt x="7" y="97"/>
                  </a:cubicBezTo>
                  <a:cubicBezTo>
                    <a:pt x="9" y="101"/>
                    <a:pt x="13" y="102"/>
                    <a:pt x="17" y="103"/>
                  </a:cubicBezTo>
                  <a:cubicBezTo>
                    <a:pt x="19" y="104"/>
                    <a:pt x="21" y="104"/>
                    <a:pt x="21" y="105"/>
                  </a:cubicBezTo>
                  <a:cubicBezTo>
                    <a:pt x="22" y="105"/>
                    <a:pt x="22" y="108"/>
                    <a:pt x="22" y="109"/>
                  </a:cubicBezTo>
                  <a:cubicBezTo>
                    <a:pt x="22" y="113"/>
                    <a:pt x="22" y="118"/>
                    <a:pt x="26" y="121"/>
                  </a:cubicBezTo>
                  <a:cubicBezTo>
                    <a:pt x="28" y="122"/>
                    <a:pt x="30" y="123"/>
                    <a:pt x="32" y="123"/>
                  </a:cubicBezTo>
                  <a:cubicBezTo>
                    <a:pt x="34" y="123"/>
                    <a:pt x="36" y="123"/>
                    <a:pt x="38" y="122"/>
                  </a:cubicBezTo>
                  <a:cubicBezTo>
                    <a:pt x="39" y="122"/>
                    <a:pt x="41" y="122"/>
                    <a:pt x="42" y="122"/>
                  </a:cubicBezTo>
                  <a:cubicBezTo>
                    <a:pt x="42" y="122"/>
                    <a:pt x="43" y="122"/>
                    <a:pt x="43" y="122"/>
                  </a:cubicBezTo>
                  <a:cubicBezTo>
                    <a:pt x="43" y="122"/>
                    <a:pt x="44" y="124"/>
                    <a:pt x="45" y="126"/>
                  </a:cubicBezTo>
                  <a:cubicBezTo>
                    <a:pt x="47" y="129"/>
                    <a:pt x="49" y="133"/>
                    <a:pt x="54" y="134"/>
                  </a:cubicBezTo>
                  <a:cubicBezTo>
                    <a:pt x="54" y="134"/>
                    <a:pt x="55" y="134"/>
                    <a:pt x="56" y="134"/>
                  </a:cubicBezTo>
                  <a:cubicBezTo>
                    <a:pt x="59" y="134"/>
                    <a:pt x="62" y="132"/>
                    <a:pt x="65" y="130"/>
                  </a:cubicBezTo>
                  <a:cubicBezTo>
                    <a:pt x="66" y="129"/>
                    <a:pt x="68" y="128"/>
                    <a:pt x="69" y="128"/>
                  </a:cubicBezTo>
                  <a:cubicBezTo>
                    <a:pt x="70" y="128"/>
                    <a:pt x="72" y="129"/>
                    <a:pt x="73" y="130"/>
                  </a:cubicBezTo>
                  <a:cubicBezTo>
                    <a:pt x="76" y="132"/>
                    <a:pt x="79" y="134"/>
                    <a:pt x="82" y="134"/>
                  </a:cubicBezTo>
                  <a:cubicBezTo>
                    <a:pt x="83" y="134"/>
                    <a:pt x="84" y="134"/>
                    <a:pt x="84" y="134"/>
                  </a:cubicBezTo>
                  <a:cubicBezTo>
                    <a:pt x="89" y="133"/>
                    <a:pt x="91" y="129"/>
                    <a:pt x="93" y="126"/>
                  </a:cubicBezTo>
                  <a:cubicBezTo>
                    <a:pt x="94" y="124"/>
                    <a:pt x="95" y="122"/>
                    <a:pt x="95" y="122"/>
                  </a:cubicBezTo>
                  <a:cubicBezTo>
                    <a:pt x="95" y="122"/>
                    <a:pt x="95" y="122"/>
                    <a:pt x="96" y="122"/>
                  </a:cubicBezTo>
                  <a:cubicBezTo>
                    <a:pt x="97" y="122"/>
                    <a:pt x="98" y="122"/>
                    <a:pt x="100" y="122"/>
                  </a:cubicBezTo>
                  <a:cubicBezTo>
                    <a:pt x="102" y="123"/>
                    <a:pt x="104" y="123"/>
                    <a:pt x="106" y="123"/>
                  </a:cubicBezTo>
                  <a:cubicBezTo>
                    <a:pt x="108" y="123"/>
                    <a:pt x="110" y="122"/>
                    <a:pt x="112" y="121"/>
                  </a:cubicBezTo>
                  <a:cubicBezTo>
                    <a:pt x="116" y="118"/>
                    <a:pt x="116" y="113"/>
                    <a:pt x="116" y="109"/>
                  </a:cubicBezTo>
                  <a:cubicBezTo>
                    <a:pt x="116" y="108"/>
                    <a:pt x="116" y="105"/>
                    <a:pt x="116" y="105"/>
                  </a:cubicBezTo>
                  <a:cubicBezTo>
                    <a:pt x="117" y="104"/>
                    <a:pt x="119" y="104"/>
                    <a:pt x="121" y="103"/>
                  </a:cubicBezTo>
                  <a:cubicBezTo>
                    <a:pt x="124" y="102"/>
                    <a:pt x="129" y="101"/>
                    <a:pt x="131" y="97"/>
                  </a:cubicBezTo>
                  <a:cubicBezTo>
                    <a:pt x="133" y="93"/>
                    <a:pt x="131" y="88"/>
                    <a:pt x="130" y="85"/>
                  </a:cubicBezTo>
                  <a:cubicBezTo>
                    <a:pt x="129" y="84"/>
                    <a:pt x="128" y="81"/>
                    <a:pt x="128" y="81"/>
                  </a:cubicBezTo>
                  <a:cubicBezTo>
                    <a:pt x="129" y="80"/>
                    <a:pt x="130" y="78"/>
                    <a:pt x="131" y="77"/>
                  </a:cubicBezTo>
                  <a:close/>
                  <a:moveTo>
                    <a:pt x="51" y="87"/>
                  </a:moveTo>
                  <a:cubicBezTo>
                    <a:pt x="46" y="87"/>
                    <a:pt x="46" y="87"/>
                    <a:pt x="46" y="87"/>
                  </a:cubicBezTo>
                  <a:cubicBezTo>
                    <a:pt x="41" y="74"/>
                    <a:pt x="41" y="74"/>
                    <a:pt x="41" y="74"/>
                  </a:cubicBezTo>
                  <a:cubicBezTo>
                    <a:pt x="39" y="71"/>
                    <a:pt x="38" y="67"/>
                    <a:pt x="37" y="64"/>
                  </a:cubicBezTo>
                  <a:cubicBezTo>
                    <a:pt x="37" y="64"/>
                    <a:pt x="37" y="64"/>
                    <a:pt x="37" y="64"/>
                  </a:cubicBezTo>
                  <a:cubicBezTo>
                    <a:pt x="37" y="68"/>
                    <a:pt x="38" y="73"/>
                    <a:pt x="38" y="79"/>
                  </a:cubicBezTo>
                  <a:cubicBezTo>
                    <a:pt x="38" y="87"/>
                    <a:pt x="38" y="87"/>
                    <a:pt x="38" y="87"/>
                  </a:cubicBezTo>
                  <a:cubicBezTo>
                    <a:pt x="32" y="87"/>
                    <a:pt x="32" y="87"/>
                    <a:pt x="32" y="87"/>
                  </a:cubicBezTo>
                  <a:cubicBezTo>
                    <a:pt x="32" y="54"/>
                    <a:pt x="32" y="54"/>
                    <a:pt x="32" y="54"/>
                  </a:cubicBezTo>
                  <a:cubicBezTo>
                    <a:pt x="38" y="54"/>
                    <a:pt x="38" y="54"/>
                    <a:pt x="38" y="54"/>
                  </a:cubicBezTo>
                  <a:cubicBezTo>
                    <a:pt x="43" y="67"/>
                    <a:pt x="43" y="67"/>
                    <a:pt x="43" y="67"/>
                  </a:cubicBezTo>
                  <a:cubicBezTo>
                    <a:pt x="44" y="69"/>
                    <a:pt x="45" y="73"/>
                    <a:pt x="46" y="76"/>
                  </a:cubicBezTo>
                  <a:cubicBezTo>
                    <a:pt x="46" y="76"/>
                    <a:pt x="46" y="76"/>
                    <a:pt x="46" y="76"/>
                  </a:cubicBezTo>
                  <a:cubicBezTo>
                    <a:pt x="46" y="73"/>
                    <a:pt x="46" y="67"/>
                    <a:pt x="46" y="61"/>
                  </a:cubicBezTo>
                  <a:cubicBezTo>
                    <a:pt x="46" y="54"/>
                    <a:pt x="46" y="54"/>
                    <a:pt x="46" y="54"/>
                  </a:cubicBezTo>
                  <a:cubicBezTo>
                    <a:pt x="51" y="54"/>
                    <a:pt x="51" y="54"/>
                    <a:pt x="51" y="54"/>
                  </a:cubicBezTo>
                  <a:lnTo>
                    <a:pt x="51" y="87"/>
                  </a:lnTo>
                  <a:close/>
                  <a:moveTo>
                    <a:pt x="72" y="87"/>
                  </a:moveTo>
                  <a:cubicBezTo>
                    <a:pt x="57" y="87"/>
                    <a:pt x="57" y="87"/>
                    <a:pt x="57" y="87"/>
                  </a:cubicBezTo>
                  <a:cubicBezTo>
                    <a:pt x="57" y="54"/>
                    <a:pt x="57" y="54"/>
                    <a:pt x="57" y="54"/>
                  </a:cubicBezTo>
                  <a:cubicBezTo>
                    <a:pt x="71" y="54"/>
                    <a:pt x="71" y="54"/>
                    <a:pt x="71" y="54"/>
                  </a:cubicBezTo>
                  <a:cubicBezTo>
                    <a:pt x="71" y="59"/>
                    <a:pt x="71" y="59"/>
                    <a:pt x="71" y="59"/>
                  </a:cubicBezTo>
                  <a:cubicBezTo>
                    <a:pt x="64" y="59"/>
                    <a:pt x="64" y="59"/>
                    <a:pt x="64" y="59"/>
                  </a:cubicBezTo>
                  <a:cubicBezTo>
                    <a:pt x="64" y="67"/>
                    <a:pt x="64" y="67"/>
                    <a:pt x="64" y="67"/>
                  </a:cubicBezTo>
                  <a:cubicBezTo>
                    <a:pt x="71" y="67"/>
                    <a:pt x="71" y="67"/>
                    <a:pt x="71" y="67"/>
                  </a:cubicBezTo>
                  <a:cubicBezTo>
                    <a:pt x="71" y="72"/>
                    <a:pt x="71" y="72"/>
                    <a:pt x="71" y="72"/>
                  </a:cubicBezTo>
                  <a:cubicBezTo>
                    <a:pt x="64" y="72"/>
                    <a:pt x="64" y="72"/>
                    <a:pt x="64" y="72"/>
                  </a:cubicBezTo>
                  <a:cubicBezTo>
                    <a:pt x="64" y="81"/>
                    <a:pt x="64" y="81"/>
                    <a:pt x="64" y="81"/>
                  </a:cubicBezTo>
                  <a:cubicBezTo>
                    <a:pt x="72" y="81"/>
                    <a:pt x="72" y="81"/>
                    <a:pt x="72" y="81"/>
                  </a:cubicBezTo>
                  <a:lnTo>
                    <a:pt x="72" y="87"/>
                  </a:lnTo>
                  <a:close/>
                  <a:moveTo>
                    <a:pt x="100" y="87"/>
                  </a:moveTo>
                  <a:cubicBezTo>
                    <a:pt x="94" y="87"/>
                    <a:pt x="94" y="87"/>
                    <a:pt x="94" y="87"/>
                  </a:cubicBezTo>
                  <a:cubicBezTo>
                    <a:pt x="92" y="76"/>
                    <a:pt x="92" y="76"/>
                    <a:pt x="92" y="76"/>
                  </a:cubicBezTo>
                  <a:cubicBezTo>
                    <a:pt x="91" y="73"/>
                    <a:pt x="91" y="69"/>
                    <a:pt x="90" y="65"/>
                  </a:cubicBezTo>
                  <a:cubicBezTo>
                    <a:pt x="90" y="65"/>
                    <a:pt x="90" y="65"/>
                    <a:pt x="90" y="65"/>
                  </a:cubicBezTo>
                  <a:cubicBezTo>
                    <a:pt x="90" y="69"/>
                    <a:pt x="89" y="73"/>
                    <a:pt x="88" y="76"/>
                  </a:cubicBezTo>
                  <a:cubicBezTo>
                    <a:pt x="86" y="87"/>
                    <a:pt x="86" y="87"/>
                    <a:pt x="86" y="87"/>
                  </a:cubicBezTo>
                  <a:cubicBezTo>
                    <a:pt x="80" y="87"/>
                    <a:pt x="80" y="87"/>
                    <a:pt x="80" y="87"/>
                  </a:cubicBezTo>
                  <a:cubicBezTo>
                    <a:pt x="74" y="54"/>
                    <a:pt x="74" y="54"/>
                    <a:pt x="74" y="54"/>
                  </a:cubicBezTo>
                  <a:cubicBezTo>
                    <a:pt x="81" y="54"/>
                    <a:pt x="81" y="54"/>
                    <a:pt x="81" y="54"/>
                  </a:cubicBezTo>
                  <a:cubicBezTo>
                    <a:pt x="83" y="67"/>
                    <a:pt x="83" y="67"/>
                    <a:pt x="83" y="67"/>
                  </a:cubicBezTo>
                  <a:cubicBezTo>
                    <a:pt x="83" y="71"/>
                    <a:pt x="83" y="74"/>
                    <a:pt x="84" y="78"/>
                  </a:cubicBezTo>
                  <a:cubicBezTo>
                    <a:pt x="84" y="78"/>
                    <a:pt x="84" y="78"/>
                    <a:pt x="84" y="78"/>
                  </a:cubicBezTo>
                  <a:cubicBezTo>
                    <a:pt x="84" y="74"/>
                    <a:pt x="85" y="71"/>
                    <a:pt x="86" y="67"/>
                  </a:cubicBezTo>
                  <a:cubicBezTo>
                    <a:pt x="88" y="54"/>
                    <a:pt x="88" y="54"/>
                    <a:pt x="88" y="54"/>
                  </a:cubicBezTo>
                  <a:cubicBezTo>
                    <a:pt x="93" y="54"/>
                    <a:pt x="93" y="54"/>
                    <a:pt x="93" y="54"/>
                  </a:cubicBezTo>
                  <a:cubicBezTo>
                    <a:pt x="95" y="67"/>
                    <a:pt x="95" y="67"/>
                    <a:pt x="95" y="67"/>
                  </a:cubicBezTo>
                  <a:cubicBezTo>
                    <a:pt x="96" y="70"/>
                    <a:pt x="97" y="74"/>
                    <a:pt x="97" y="78"/>
                  </a:cubicBezTo>
                  <a:cubicBezTo>
                    <a:pt x="97" y="78"/>
                    <a:pt x="97" y="78"/>
                    <a:pt x="97" y="78"/>
                  </a:cubicBezTo>
                  <a:cubicBezTo>
                    <a:pt x="97" y="74"/>
                    <a:pt x="98" y="71"/>
                    <a:pt x="98" y="67"/>
                  </a:cubicBezTo>
                  <a:cubicBezTo>
                    <a:pt x="100" y="54"/>
                    <a:pt x="100" y="54"/>
                    <a:pt x="100" y="54"/>
                  </a:cubicBezTo>
                  <a:cubicBezTo>
                    <a:pt x="106" y="54"/>
                    <a:pt x="106" y="54"/>
                    <a:pt x="106" y="54"/>
                  </a:cubicBezTo>
                  <a:lnTo>
                    <a:pt x="100" y="87"/>
                  </a:lnTo>
                  <a:close/>
                </a:path>
              </a:pathLst>
            </a:custGeom>
            <a:solidFill>
              <a:srgbClr val="FFFFFF"/>
            </a:solidFill>
            <a:ln>
              <a:noFill/>
            </a:ln>
            <a:extLst/>
          </p:spPr>
          <p:txBody>
            <a:bodyPr vert="horz" wrap="square" lIns="91417" tIns="45708" rIns="91417" bIns="45708" numCol="1" anchor="t" anchorCtr="0" compatLnSpc="1">
              <a:prstTxWarp prst="textNoShape">
                <a:avLst/>
              </a:prstTxWarp>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smtClean="0">
                <a:ln>
                  <a:noFill/>
                </a:ln>
                <a:solidFill>
                  <a:srgbClr val="FFFFFF"/>
                </a:solidFill>
                <a:effectLst/>
                <a:uLnTx/>
                <a:uFillTx/>
                <a:latin typeface="微软雅黑"/>
                <a:ea typeface="微软雅黑"/>
              </a:endParaRPr>
            </a:p>
          </p:txBody>
        </p:sp>
      </p:grpSp>
      <p:grpSp>
        <p:nvGrpSpPr>
          <p:cNvPr id="66" name="组合 65">
            <a:extLst>
              <a:ext uri="{FF2B5EF4-FFF2-40B4-BE49-F238E27FC236}">
                <a16:creationId xmlns="" xmlns:a16="http://schemas.microsoft.com/office/drawing/2014/main" id="{B17BAC66-5BF9-4C4C-BEA5-9C67BBD59903}"/>
              </a:ext>
            </a:extLst>
          </p:cNvPr>
          <p:cNvGrpSpPr/>
          <p:nvPr/>
        </p:nvGrpSpPr>
        <p:grpSpPr>
          <a:xfrm>
            <a:off x="6078261" y="2680887"/>
            <a:ext cx="444441" cy="475634"/>
            <a:chOff x="8105048" y="3866835"/>
            <a:chExt cx="592640" cy="592640"/>
          </a:xfrm>
        </p:grpSpPr>
        <p:sp>
          <p:nvSpPr>
            <p:cNvPr id="67" name="Rectangle 186">
              <a:extLst>
                <a:ext uri="{FF2B5EF4-FFF2-40B4-BE49-F238E27FC236}">
                  <a16:creationId xmlns="" xmlns:a16="http://schemas.microsoft.com/office/drawing/2014/main" id="{D9FAC062-F7F8-4AED-A555-D35B8E973A9A}"/>
                </a:ext>
              </a:extLst>
            </p:cNvPr>
            <p:cNvSpPr/>
            <p:nvPr/>
          </p:nvSpPr>
          <p:spPr>
            <a:xfrm>
              <a:off x="8105048" y="3866835"/>
              <a:ext cx="592640" cy="592640"/>
            </a:xfrm>
            <a:prstGeom prst="rect">
              <a:avLst/>
            </a:prstGeom>
            <a:solidFill>
              <a:srgbClr val="FFFFFF">
                <a:lumMod val="95000"/>
              </a:srgbClr>
            </a:solidFill>
            <a:ln w="12700" cap="flat" cmpd="sng" algn="ctr">
              <a:noFill/>
              <a:prstDash val="solid"/>
              <a:miter lim="800000"/>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id-ID" sz="25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68" name="Rectangle 185">
              <a:extLst>
                <a:ext uri="{FF2B5EF4-FFF2-40B4-BE49-F238E27FC236}">
                  <a16:creationId xmlns="" xmlns:a16="http://schemas.microsoft.com/office/drawing/2014/main" id="{E2029CAE-990A-4636-B649-C90FCAABB349}"/>
                </a:ext>
              </a:extLst>
            </p:cNvPr>
            <p:cNvSpPr/>
            <p:nvPr/>
          </p:nvSpPr>
          <p:spPr>
            <a:xfrm>
              <a:off x="8175894" y="3937681"/>
              <a:ext cx="450948" cy="450948"/>
            </a:xfrm>
            <a:prstGeom prst="rect">
              <a:avLst/>
            </a:prstGeom>
            <a:solidFill>
              <a:srgbClr val="4A9143"/>
            </a:solidFill>
            <a:ln w="38100" cap="flat" cmpd="sng" algn="ctr">
              <a:gradFill flip="none" rotWithShape="1">
                <a:gsLst>
                  <a:gs pos="0">
                    <a:srgbClr val="FFFFFF">
                      <a:lumMod val="78000"/>
                    </a:srgbClr>
                  </a:gs>
                  <a:gs pos="100000">
                    <a:srgbClr val="FFFFFF">
                      <a:lumMod val="98000"/>
                    </a:srgbClr>
                  </a:gs>
                </a:gsLst>
                <a:lin ang="5400000" scaled="1"/>
                <a:tileRect/>
              </a:gradFill>
              <a:prstDash val="solid"/>
              <a:miter lim="800000"/>
            </a:ln>
            <a:effectLst>
              <a:innerShdw blurRad="330200" dist="165100" dir="16200000">
                <a:prstClr val="black">
                  <a:alpha val="53000"/>
                </a:prstClr>
              </a:inn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id-ID" sz="2500" b="0" i="0" u="none" strike="noStrike" kern="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微软雅黑"/>
                <a:ea typeface="微软雅黑"/>
                <a:cs typeface="+mn-cs"/>
              </a:endParaRPr>
            </a:p>
          </p:txBody>
        </p:sp>
        <p:sp>
          <p:nvSpPr>
            <p:cNvPr id="69" name="Freeform 139">
              <a:extLst>
                <a:ext uri="{FF2B5EF4-FFF2-40B4-BE49-F238E27FC236}">
                  <a16:creationId xmlns="" xmlns:a16="http://schemas.microsoft.com/office/drawing/2014/main" id="{B2F39ABB-B138-4739-9936-C70ECB3C39B5}"/>
                </a:ext>
              </a:extLst>
            </p:cNvPr>
            <p:cNvSpPr>
              <a:spLocks noEditPoints="1"/>
            </p:cNvSpPr>
            <p:nvPr/>
          </p:nvSpPr>
          <p:spPr bwMode="auto">
            <a:xfrm>
              <a:off x="8247758" y="4055115"/>
              <a:ext cx="281091" cy="222934"/>
            </a:xfrm>
            <a:custGeom>
              <a:avLst/>
              <a:gdLst>
                <a:gd name="T0" fmla="*/ 134 w 135"/>
                <a:gd name="T1" fmla="*/ 23 h 107"/>
                <a:gd name="T2" fmla="*/ 130 w 135"/>
                <a:gd name="T3" fmla="*/ 21 h 107"/>
                <a:gd name="T4" fmla="*/ 31 w 135"/>
                <a:gd name="T5" fmla="*/ 21 h 107"/>
                <a:gd name="T6" fmla="*/ 27 w 135"/>
                <a:gd name="T7" fmla="*/ 8 h 107"/>
                <a:gd name="T8" fmla="*/ 24 w 135"/>
                <a:gd name="T9" fmla="*/ 5 h 107"/>
                <a:gd name="T10" fmla="*/ 7 w 135"/>
                <a:gd name="T11" fmla="*/ 0 h 107"/>
                <a:gd name="T12" fmla="*/ 1 w 135"/>
                <a:gd name="T13" fmla="*/ 4 h 107"/>
                <a:gd name="T14" fmla="*/ 4 w 135"/>
                <a:gd name="T15" fmla="*/ 10 h 107"/>
                <a:gd name="T16" fmla="*/ 19 w 135"/>
                <a:gd name="T17" fmla="*/ 14 h 107"/>
                <a:gd name="T18" fmla="*/ 37 w 135"/>
                <a:gd name="T19" fmla="*/ 70 h 107"/>
                <a:gd name="T20" fmla="*/ 33 w 135"/>
                <a:gd name="T21" fmla="*/ 83 h 107"/>
                <a:gd name="T22" fmla="*/ 24 w 135"/>
                <a:gd name="T23" fmla="*/ 95 h 107"/>
                <a:gd name="T24" fmla="*/ 37 w 135"/>
                <a:gd name="T25" fmla="*/ 107 h 107"/>
                <a:gd name="T26" fmla="*/ 49 w 135"/>
                <a:gd name="T27" fmla="*/ 100 h 107"/>
                <a:gd name="T28" fmla="*/ 88 w 135"/>
                <a:gd name="T29" fmla="*/ 100 h 107"/>
                <a:gd name="T30" fmla="*/ 100 w 135"/>
                <a:gd name="T31" fmla="*/ 107 h 107"/>
                <a:gd name="T32" fmla="*/ 113 w 135"/>
                <a:gd name="T33" fmla="*/ 95 h 107"/>
                <a:gd name="T34" fmla="*/ 100 w 135"/>
                <a:gd name="T35" fmla="*/ 82 h 107"/>
                <a:gd name="T36" fmla="*/ 88 w 135"/>
                <a:gd name="T37" fmla="*/ 90 h 107"/>
                <a:gd name="T38" fmla="*/ 49 w 135"/>
                <a:gd name="T39" fmla="*/ 90 h 107"/>
                <a:gd name="T40" fmla="*/ 43 w 135"/>
                <a:gd name="T41" fmla="*/ 84 h 107"/>
                <a:gd name="T42" fmla="*/ 46 w 135"/>
                <a:gd name="T43" fmla="*/ 75 h 107"/>
                <a:gd name="T44" fmla="*/ 114 w 135"/>
                <a:gd name="T45" fmla="*/ 75 h 107"/>
                <a:gd name="T46" fmla="*/ 123 w 135"/>
                <a:gd name="T47" fmla="*/ 67 h 107"/>
                <a:gd name="T48" fmla="*/ 134 w 135"/>
                <a:gd name="T49" fmla="*/ 27 h 107"/>
                <a:gd name="T50" fmla="*/ 134 w 135"/>
                <a:gd name="T51" fmla="*/ 23 h 107"/>
                <a:gd name="T52" fmla="*/ 108 w 135"/>
                <a:gd name="T53" fmla="*/ 59 h 107"/>
                <a:gd name="T54" fmla="*/ 51 w 135"/>
                <a:gd name="T55" fmla="*/ 59 h 107"/>
                <a:gd name="T56" fmla="*/ 46 w 135"/>
                <a:gd name="T57" fmla="*/ 55 h 107"/>
                <a:gd name="T58" fmla="*/ 51 w 135"/>
                <a:gd name="T59" fmla="*/ 50 h 107"/>
                <a:gd name="T60" fmla="*/ 108 w 135"/>
                <a:gd name="T61" fmla="*/ 50 h 107"/>
                <a:gd name="T62" fmla="*/ 113 w 135"/>
                <a:gd name="T63" fmla="*/ 55 h 107"/>
                <a:gd name="T64" fmla="*/ 108 w 135"/>
                <a:gd name="T65" fmla="*/ 59 h 107"/>
                <a:gd name="T66" fmla="*/ 112 w 135"/>
                <a:gd name="T67" fmla="*/ 45 h 107"/>
                <a:gd name="T68" fmla="*/ 47 w 135"/>
                <a:gd name="T69" fmla="*/ 45 h 107"/>
                <a:gd name="T70" fmla="*/ 42 w 135"/>
                <a:gd name="T71" fmla="*/ 40 h 107"/>
                <a:gd name="T72" fmla="*/ 47 w 135"/>
                <a:gd name="T73" fmla="*/ 35 h 107"/>
                <a:gd name="T74" fmla="*/ 112 w 135"/>
                <a:gd name="T75" fmla="*/ 35 h 107"/>
                <a:gd name="T76" fmla="*/ 117 w 135"/>
                <a:gd name="T77" fmla="*/ 40 h 107"/>
                <a:gd name="T78" fmla="*/ 112 w 135"/>
                <a:gd name="T79" fmla="*/ 4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5" h="107">
                  <a:moveTo>
                    <a:pt x="134" y="23"/>
                  </a:moveTo>
                  <a:cubicBezTo>
                    <a:pt x="133" y="21"/>
                    <a:pt x="131" y="21"/>
                    <a:pt x="130" y="21"/>
                  </a:cubicBezTo>
                  <a:cubicBezTo>
                    <a:pt x="31" y="21"/>
                    <a:pt x="31" y="21"/>
                    <a:pt x="31" y="21"/>
                  </a:cubicBezTo>
                  <a:cubicBezTo>
                    <a:pt x="27" y="8"/>
                    <a:pt x="27" y="8"/>
                    <a:pt x="27" y="8"/>
                  </a:cubicBezTo>
                  <a:cubicBezTo>
                    <a:pt x="27" y="7"/>
                    <a:pt x="26" y="6"/>
                    <a:pt x="24" y="5"/>
                  </a:cubicBezTo>
                  <a:cubicBezTo>
                    <a:pt x="7" y="0"/>
                    <a:pt x="7" y="0"/>
                    <a:pt x="7" y="0"/>
                  </a:cubicBezTo>
                  <a:cubicBezTo>
                    <a:pt x="4" y="0"/>
                    <a:pt x="2" y="1"/>
                    <a:pt x="1" y="4"/>
                  </a:cubicBezTo>
                  <a:cubicBezTo>
                    <a:pt x="0" y="6"/>
                    <a:pt x="2" y="9"/>
                    <a:pt x="4" y="10"/>
                  </a:cubicBezTo>
                  <a:cubicBezTo>
                    <a:pt x="19" y="14"/>
                    <a:pt x="19" y="14"/>
                    <a:pt x="19" y="14"/>
                  </a:cubicBezTo>
                  <a:cubicBezTo>
                    <a:pt x="37" y="70"/>
                    <a:pt x="37" y="70"/>
                    <a:pt x="37" y="70"/>
                  </a:cubicBezTo>
                  <a:cubicBezTo>
                    <a:pt x="33" y="83"/>
                    <a:pt x="33" y="83"/>
                    <a:pt x="33" y="83"/>
                  </a:cubicBezTo>
                  <a:cubicBezTo>
                    <a:pt x="28" y="84"/>
                    <a:pt x="24" y="89"/>
                    <a:pt x="24" y="95"/>
                  </a:cubicBezTo>
                  <a:cubicBezTo>
                    <a:pt x="24" y="102"/>
                    <a:pt x="30" y="107"/>
                    <a:pt x="37" y="107"/>
                  </a:cubicBezTo>
                  <a:cubicBezTo>
                    <a:pt x="42" y="107"/>
                    <a:pt x="47" y="104"/>
                    <a:pt x="49" y="100"/>
                  </a:cubicBezTo>
                  <a:cubicBezTo>
                    <a:pt x="88" y="100"/>
                    <a:pt x="88" y="100"/>
                    <a:pt x="88" y="100"/>
                  </a:cubicBezTo>
                  <a:cubicBezTo>
                    <a:pt x="90" y="104"/>
                    <a:pt x="95" y="107"/>
                    <a:pt x="100" y="107"/>
                  </a:cubicBezTo>
                  <a:cubicBezTo>
                    <a:pt x="107" y="107"/>
                    <a:pt x="113" y="102"/>
                    <a:pt x="113" y="95"/>
                  </a:cubicBezTo>
                  <a:cubicBezTo>
                    <a:pt x="113" y="88"/>
                    <a:pt x="107" y="82"/>
                    <a:pt x="100" y="82"/>
                  </a:cubicBezTo>
                  <a:cubicBezTo>
                    <a:pt x="95" y="82"/>
                    <a:pt x="90" y="85"/>
                    <a:pt x="88" y="90"/>
                  </a:cubicBezTo>
                  <a:cubicBezTo>
                    <a:pt x="49" y="90"/>
                    <a:pt x="49" y="90"/>
                    <a:pt x="49" y="90"/>
                  </a:cubicBezTo>
                  <a:cubicBezTo>
                    <a:pt x="48" y="87"/>
                    <a:pt x="46" y="85"/>
                    <a:pt x="43" y="84"/>
                  </a:cubicBezTo>
                  <a:cubicBezTo>
                    <a:pt x="46" y="75"/>
                    <a:pt x="46" y="75"/>
                    <a:pt x="46" y="75"/>
                  </a:cubicBezTo>
                  <a:cubicBezTo>
                    <a:pt x="114" y="75"/>
                    <a:pt x="114" y="75"/>
                    <a:pt x="114" y="75"/>
                  </a:cubicBezTo>
                  <a:cubicBezTo>
                    <a:pt x="119" y="75"/>
                    <a:pt x="123" y="71"/>
                    <a:pt x="123" y="67"/>
                  </a:cubicBezTo>
                  <a:cubicBezTo>
                    <a:pt x="134" y="27"/>
                    <a:pt x="134" y="27"/>
                    <a:pt x="134" y="27"/>
                  </a:cubicBezTo>
                  <a:cubicBezTo>
                    <a:pt x="135" y="25"/>
                    <a:pt x="135" y="24"/>
                    <a:pt x="134" y="23"/>
                  </a:cubicBezTo>
                  <a:close/>
                  <a:moveTo>
                    <a:pt x="108" y="59"/>
                  </a:moveTo>
                  <a:cubicBezTo>
                    <a:pt x="51" y="59"/>
                    <a:pt x="51" y="59"/>
                    <a:pt x="51" y="59"/>
                  </a:cubicBezTo>
                  <a:cubicBezTo>
                    <a:pt x="49" y="59"/>
                    <a:pt x="46" y="57"/>
                    <a:pt x="46" y="55"/>
                  </a:cubicBezTo>
                  <a:cubicBezTo>
                    <a:pt x="46" y="52"/>
                    <a:pt x="49" y="50"/>
                    <a:pt x="51" y="50"/>
                  </a:cubicBezTo>
                  <a:cubicBezTo>
                    <a:pt x="108" y="50"/>
                    <a:pt x="108" y="50"/>
                    <a:pt x="108" y="50"/>
                  </a:cubicBezTo>
                  <a:cubicBezTo>
                    <a:pt x="111" y="50"/>
                    <a:pt x="113" y="52"/>
                    <a:pt x="113" y="55"/>
                  </a:cubicBezTo>
                  <a:cubicBezTo>
                    <a:pt x="113" y="57"/>
                    <a:pt x="111" y="59"/>
                    <a:pt x="108" y="59"/>
                  </a:cubicBezTo>
                  <a:close/>
                  <a:moveTo>
                    <a:pt x="112" y="45"/>
                  </a:moveTo>
                  <a:cubicBezTo>
                    <a:pt x="47" y="45"/>
                    <a:pt x="47" y="45"/>
                    <a:pt x="47" y="45"/>
                  </a:cubicBezTo>
                  <a:cubicBezTo>
                    <a:pt x="44" y="45"/>
                    <a:pt x="42" y="43"/>
                    <a:pt x="42" y="40"/>
                  </a:cubicBezTo>
                  <a:cubicBezTo>
                    <a:pt x="42" y="38"/>
                    <a:pt x="44" y="35"/>
                    <a:pt x="47" y="35"/>
                  </a:cubicBezTo>
                  <a:cubicBezTo>
                    <a:pt x="112" y="35"/>
                    <a:pt x="112" y="35"/>
                    <a:pt x="112" y="35"/>
                  </a:cubicBezTo>
                  <a:cubicBezTo>
                    <a:pt x="115" y="35"/>
                    <a:pt x="117" y="38"/>
                    <a:pt x="117" y="40"/>
                  </a:cubicBezTo>
                  <a:cubicBezTo>
                    <a:pt x="117" y="43"/>
                    <a:pt x="115" y="45"/>
                    <a:pt x="112" y="45"/>
                  </a:cubicBezTo>
                  <a:close/>
                </a:path>
              </a:pathLst>
            </a:custGeom>
            <a:solidFill>
              <a:srgbClr val="FFFFFF"/>
            </a:solidFill>
            <a:ln>
              <a:noFill/>
            </a:ln>
            <a:extLst/>
          </p:spPr>
          <p:txBody>
            <a:bodyPr vert="horz" wrap="square" lIns="91417" tIns="45708" rIns="91417" bIns="45708" numCol="1" anchor="t" anchorCtr="0" compatLnSpc="1">
              <a:prstTxWarp prst="textNoShape">
                <a:avLst/>
              </a:prstTxWarp>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smtClean="0">
                <a:ln>
                  <a:noFill/>
                </a:ln>
                <a:solidFill>
                  <a:srgbClr val="FFFFFF"/>
                </a:solidFill>
                <a:effectLst/>
                <a:uLnTx/>
                <a:uFillTx/>
                <a:latin typeface="微软雅黑"/>
                <a:ea typeface="微软雅黑"/>
              </a:endParaRPr>
            </a:p>
          </p:txBody>
        </p:sp>
      </p:grpSp>
      <p:grpSp>
        <p:nvGrpSpPr>
          <p:cNvPr id="70" name="组合 69">
            <a:extLst>
              <a:ext uri="{FF2B5EF4-FFF2-40B4-BE49-F238E27FC236}">
                <a16:creationId xmlns="" xmlns:a16="http://schemas.microsoft.com/office/drawing/2014/main" id="{167F52FD-3194-4291-9239-F733E7C31385}"/>
              </a:ext>
            </a:extLst>
          </p:cNvPr>
          <p:cNvGrpSpPr/>
          <p:nvPr/>
        </p:nvGrpSpPr>
        <p:grpSpPr>
          <a:xfrm>
            <a:off x="6078261" y="3599634"/>
            <a:ext cx="444441" cy="475634"/>
            <a:chOff x="8105048" y="5011593"/>
            <a:chExt cx="592640" cy="592640"/>
          </a:xfrm>
        </p:grpSpPr>
        <p:sp>
          <p:nvSpPr>
            <p:cNvPr id="71" name="Rectangle 187">
              <a:extLst>
                <a:ext uri="{FF2B5EF4-FFF2-40B4-BE49-F238E27FC236}">
                  <a16:creationId xmlns="" xmlns:a16="http://schemas.microsoft.com/office/drawing/2014/main" id="{AC57CA66-B3FF-4453-8CCA-195B072274DB}"/>
                </a:ext>
              </a:extLst>
            </p:cNvPr>
            <p:cNvSpPr/>
            <p:nvPr/>
          </p:nvSpPr>
          <p:spPr>
            <a:xfrm>
              <a:off x="8105048" y="5011593"/>
              <a:ext cx="592640" cy="592640"/>
            </a:xfrm>
            <a:prstGeom prst="rect">
              <a:avLst/>
            </a:prstGeom>
            <a:solidFill>
              <a:srgbClr val="FFFFFF">
                <a:lumMod val="95000"/>
              </a:srgbClr>
            </a:solidFill>
            <a:ln w="12700" cap="flat" cmpd="sng" algn="ctr">
              <a:noFill/>
              <a:prstDash val="solid"/>
              <a:miter lim="800000"/>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id-ID" sz="25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72" name="Rectangle 185">
              <a:extLst>
                <a:ext uri="{FF2B5EF4-FFF2-40B4-BE49-F238E27FC236}">
                  <a16:creationId xmlns="" xmlns:a16="http://schemas.microsoft.com/office/drawing/2014/main" id="{ED4751DD-C99A-473B-8B8A-053AF2CC8A52}"/>
                </a:ext>
              </a:extLst>
            </p:cNvPr>
            <p:cNvSpPr/>
            <p:nvPr/>
          </p:nvSpPr>
          <p:spPr>
            <a:xfrm>
              <a:off x="8175894" y="5082439"/>
              <a:ext cx="450948" cy="450948"/>
            </a:xfrm>
            <a:prstGeom prst="rect">
              <a:avLst/>
            </a:prstGeom>
            <a:solidFill>
              <a:srgbClr val="B22B27"/>
            </a:solidFill>
            <a:ln w="38100" cap="flat" cmpd="sng" algn="ctr">
              <a:gradFill flip="none" rotWithShape="1">
                <a:gsLst>
                  <a:gs pos="0">
                    <a:srgbClr val="FFFFFF">
                      <a:lumMod val="78000"/>
                    </a:srgbClr>
                  </a:gs>
                  <a:gs pos="100000">
                    <a:srgbClr val="FFFFFF">
                      <a:lumMod val="98000"/>
                    </a:srgbClr>
                  </a:gs>
                </a:gsLst>
                <a:lin ang="5400000" scaled="1"/>
                <a:tileRect/>
              </a:gradFill>
              <a:prstDash val="solid"/>
              <a:miter lim="800000"/>
            </a:ln>
            <a:effectLst>
              <a:innerShdw blurRad="330200" dist="165100" dir="16200000">
                <a:prstClr val="black">
                  <a:alpha val="53000"/>
                </a:prstClr>
              </a:inn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id-ID" sz="2500" b="0" i="0" u="none" strike="noStrike" kern="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微软雅黑"/>
                <a:ea typeface="微软雅黑"/>
                <a:cs typeface="+mn-cs"/>
              </a:endParaRPr>
            </a:p>
          </p:txBody>
        </p:sp>
        <p:sp>
          <p:nvSpPr>
            <p:cNvPr id="73" name="Freeform 84">
              <a:extLst>
                <a:ext uri="{FF2B5EF4-FFF2-40B4-BE49-F238E27FC236}">
                  <a16:creationId xmlns="" xmlns:a16="http://schemas.microsoft.com/office/drawing/2014/main" id="{64745943-9276-43F3-BA3F-8642766D4A2C}"/>
                </a:ext>
              </a:extLst>
            </p:cNvPr>
            <p:cNvSpPr>
              <a:spLocks noEditPoints="1"/>
            </p:cNvSpPr>
            <p:nvPr/>
          </p:nvSpPr>
          <p:spPr bwMode="auto">
            <a:xfrm>
              <a:off x="8267015" y="5210680"/>
              <a:ext cx="261834" cy="200553"/>
            </a:xfrm>
            <a:custGeom>
              <a:avLst/>
              <a:gdLst>
                <a:gd name="T0" fmla="*/ 99 w 107"/>
                <a:gd name="T1" fmla="*/ 0 h 82"/>
                <a:gd name="T2" fmla="*/ 9 w 107"/>
                <a:gd name="T3" fmla="*/ 0 h 82"/>
                <a:gd name="T4" fmla="*/ 0 w 107"/>
                <a:gd name="T5" fmla="*/ 8 h 82"/>
                <a:gd name="T6" fmla="*/ 0 w 107"/>
                <a:gd name="T7" fmla="*/ 74 h 82"/>
                <a:gd name="T8" fmla="*/ 9 w 107"/>
                <a:gd name="T9" fmla="*/ 82 h 82"/>
                <a:gd name="T10" fmla="*/ 99 w 107"/>
                <a:gd name="T11" fmla="*/ 82 h 82"/>
                <a:gd name="T12" fmla="*/ 107 w 107"/>
                <a:gd name="T13" fmla="*/ 74 h 82"/>
                <a:gd name="T14" fmla="*/ 107 w 107"/>
                <a:gd name="T15" fmla="*/ 8 h 82"/>
                <a:gd name="T16" fmla="*/ 99 w 107"/>
                <a:gd name="T17" fmla="*/ 0 h 82"/>
                <a:gd name="T18" fmla="*/ 33 w 107"/>
                <a:gd name="T19" fmla="*/ 55 h 82"/>
                <a:gd name="T20" fmla="*/ 16 w 107"/>
                <a:gd name="T21" fmla="*/ 73 h 82"/>
                <a:gd name="T22" fmla="*/ 10 w 107"/>
                <a:gd name="T23" fmla="*/ 73 h 82"/>
                <a:gd name="T24" fmla="*/ 10 w 107"/>
                <a:gd name="T25" fmla="*/ 67 h 82"/>
                <a:gd name="T26" fmla="*/ 27 w 107"/>
                <a:gd name="T27" fmla="*/ 50 h 82"/>
                <a:gd name="T28" fmla="*/ 33 w 107"/>
                <a:gd name="T29" fmla="*/ 50 h 82"/>
                <a:gd name="T30" fmla="*/ 33 w 107"/>
                <a:gd name="T31" fmla="*/ 55 h 82"/>
                <a:gd name="T32" fmla="*/ 54 w 107"/>
                <a:gd name="T33" fmla="*/ 57 h 82"/>
                <a:gd name="T34" fmla="*/ 51 w 107"/>
                <a:gd name="T35" fmla="*/ 56 h 82"/>
                <a:gd name="T36" fmla="*/ 10 w 107"/>
                <a:gd name="T37" fmla="*/ 15 h 82"/>
                <a:gd name="T38" fmla="*/ 10 w 107"/>
                <a:gd name="T39" fmla="*/ 9 h 82"/>
                <a:gd name="T40" fmla="*/ 16 w 107"/>
                <a:gd name="T41" fmla="*/ 9 h 82"/>
                <a:gd name="T42" fmla="*/ 54 w 107"/>
                <a:gd name="T43" fmla="*/ 47 h 82"/>
                <a:gd name="T44" fmla="*/ 92 w 107"/>
                <a:gd name="T45" fmla="*/ 9 h 82"/>
                <a:gd name="T46" fmla="*/ 98 w 107"/>
                <a:gd name="T47" fmla="*/ 9 h 82"/>
                <a:gd name="T48" fmla="*/ 98 w 107"/>
                <a:gd name="T49" fmla="*/ 15 h 82"/>
                <a:gd name="T50" fmla="*/ 57 w 107"/>
                <a:gd name="T51" fmla="*/ 56 h 82"/>
                <a:gd name="T52" fmla="*/ 54 w 107"/>
                <a:gd name="T53" fmla="*/ 57 h 82"/>
                <a:gd name="T54" fmla="*/ 98 w 107"/>
                <a:gd name="T55" fmla="*/ 73 h 82"/>
                <a:gd name="T56" fmla="*/ 92 w 107"/>
                <a:gd name="T57" fmla="*/ 73 h 82"/>
                <a:gd name="T58" fmla="*/ 75 w 107"/>
                <a:gd name="T59" fmla="*/ 55 h 82"/>
                <a:gd name="T60" fmla="*/ 75 w 107"/>
                <a:gd name="T61" fmla="*/ 50 h 82"/>
                <a:gd name="T62" fmla="*/ 81 w 107"/>
                <a:gd name="T63" fmla="*/ 50 h 82"/>
                <a:gd name="T64" fmla="*/ 98 w 107"/>
                <a:gd name="T65" fmla="*/ 67 h 82"/>
                <a:gd name="T66" fmla="*/ 98 w 107"/>
                <a:gd name="T67" fmla="*/ 73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7" h="82">
                  <a:moveTo>
                    <a:pt x="99" y="0"/>
                  </a:moveTo>
                  <a:cubicBezTo>
                    <a:pt x="9" y="0"/>
                    <a:pt x="9" y="0"/>
                    <a:pt x="9" y="0"/>
                  </a:cubicBezTo>
                  <a:cubicBezTo>
                    <a:pt x="4" y="0"/>
                    <a:pt x="0" y="4"/>
                    <a:pt x="0" y="8"/>
                  </a:cubicBezTo>
                  <a:cubicBezTo>
                    <a:pt x="0" y="74"/>
                    <a:pt x="0" y="74"/>
                    <a:pt x="0" y="74"/>
                  </a:cubicBezTo>
                  <a:cubicBezTo>
                    <a:pt x="0" y="78"/>
                    <a:pt x="4" y="82"/>
                    <a:pt x="9" y="82"/>
                  </a:cubicBezTo>
                  <a:cubicBezTo>
                    <a:pt x="99" y="82"/>
                    <a:pt x="99" y="82"/>
                    <a:pt x="99" y="82"/>
                  </a:cubicBezTo>
                  <a:cubicBezTo>
                    <a:pt x="104" y="82"/>
                    <a:pt x="107" y="78"/>
                    <a:pt x="107" y="74"/>
                  </a:cubicBezTo>
                  <a:cubicBezTo>
                    <a:pt x="107" y="8"/>
                    <a:pt x="107" y="8"/>
                    <a:pt x="107" y="8"/>
                  </a:cubicBezTo>
                  <a:cubicBezTo>
                    <a:pt x="107" y="4"/>
                    <a:pt x="104" y="0"/>
                    <a:pt x="99" y="0"/>
                  </a:cubicBezTo>
                  <a:close/>
                  <a:moveTo>
                    <a:pt x="33" y="55"/>
                  </a:moveTo>
                  <a:cubicBezTo>
                    <a:pt x="16" y="73"/>
                    <a:pt x="16" y="73"/>
                    <a:pt x="16" y="73"/>
                  </a:cubicBezTo>
                  <a:cubicBezTo>
                    <a:pt x="14" y="74"/>
                    <a:pt x="11" y="74"/>
                    <a:pt x="10" y="73"/>
                  </a:cubicBezTo>
                  <a:cubicBezTo>
                    <a:pt x="8" y="71"/>
                    <a:pt x="8" y="69"/>
                    <a:pt x="10" y="67"/>
                  </a:cubicBezTo>
                  <a:cubicBezTo>
                    <a:pt x="27" y="50"/>
                    <a:pt x="27" y="50"/>
                    <a:pt x="27" y="50"/>
                  </a:cubicBezTo>
                  <a:cubicBezTo>
                    <a:pt x="29" y="48"/>
                    <a:pt x="31" y="48"/>
                    <a:pt x="33" y="50"/>
                  </a:cubicBezTo>
                  <a:cubicBezTo>
                    <a:pt x="35" y="51"/>
                    <a:pt x="35" y="54"/>
                    <a:pt x="33" y="55"/>
                  </a:cubicBezTo>
                  <a:close/>
                  <a:moveTo>
                    <a:pt x="54" y="57"/>
                  </a:moveTo>
                  <a:cubicBezTo>
                    <a:pt x="53" y="57"/>
                    <a:pt x="52" y="57"/>
                    <a:pt x="51" y="56"/>
                  </a:cubicBezTo>
                  <a:cubicBezTo>
                    <a:pt x="10" y="15"/>
                    <a:pt x="10" y="15"/>
                    <a:pt x="10" y="15"/>
                  </a:cubicBezTo>
                  <a:cubicBezTo>
                    <a:pt x="8" y="13"/>
                    <a:pt x="8" y="11"/>
                    <a:pt x="10" y="9"/>
                  </a:cubicBezTo>
                  <a:cubicBezTo>
                    <a:pt x="12" y="8"/>
                    <a:pt x="14" y="8"/>
                    <a:pt x="16" y="9"/>
                  </a:cubicBezTo>
                  <a:cubicBezTo>
                    <a:pt x="54" y="47"/>
                    <a:pt x="54" y="47"/>
                    <a:pt x="54" y="47"/>
                  </a:cubicBezTo>
                  <a:cubicBezTo>
                    <a:pt x="92" y="9"/>
                    <a:pt x="92" y="9"/>
                    <a:pt x="92" y="9"/>
                  </a:cubicBezTo>
                  <a:cubicBezTo>
                    <a:pt x="94" y="8"/>
                    <a:pt x="96" y="8"/>
                    <a:pt x="98" y="9"/>
                  </a:cubicBezTo>
                  <a:cubicBezTo>
                    <a:pt x="99" y="11"/>
                    <a:pt x="99" y="13"/>
                    <a:pt x="98" y="15"/>
                  </a:cubicBezTo>
                  <a:cubicBezTo>
                    <a:pt x="57" y="56"/>
                    <a:pt x="57" y="56"/>
                    <a:pt x="57" y="56"/>
                  </a:cubicBezTo>
                  <a:cubicBezTo>
                    <a:pt x="56" y="57"/>
                    <a:pt x="55" y="57"/>
                    <a:pt x="54" y="57"/>
                  </a:cubicBezTo>
                  <a:close/>
                  <a:moveTo>
                    <a:pt x="98" y="73"/>
                  </a:moveTo>
                  <a:cubicBezTo>
                    <a:pt x="96" y="74"/>
                    <a:pt x="94" y="74"/>
                    <a:pt x="92" y="73"/>
                  </a:cubicBezTo>
                  <a:cubicBezTo>
                    <a:pt x="75" y="55"/>
                    <a:pt x="75" y="55"/>
                    <a:pt x="75" y="55"/>
                  </a:cubicBezTo>
                  <a:cubicBezTo>
                    <a:pt x="73" y="54"/>
                    <a:pt x="73" y="51"/>
                    <a:pt x="75" y="50"/>
                  </a:cubicBezTo>
                  <a:cubicBezTo>
                    <a:pt x="76" y="48"/>
                    <a:pt x="79" y="48"/>
                    <a:pt x="81" y="50"/>
                  </a:cubicBezTo>
                  <a:cubicBezTo>
                    <a:pt x="98" y="67"/>
                    <a:pt x="98" y="67"/>
                    <a:pt x="98" y="67"/>
                  </a:cubicBezTo>
                  <a:cubicBezTo>
                    <a:pt x="100" y="69"/>
                    <a:pt x="100" y="71"/>
                    <a:pt x="98" y="73"/>
                  </a:cubicBezTo>
                  <a:close/>
                </a:path>
              </a:pathLst>
            </a:custGeom>
            <a:solidFill>
              <a:srgbClr val="FFFFFF"/>
            </a:solidFill>
            <a:ln>
              <a:noFill/>
            </a:ln>
          </p:spPr>
          <p:txBody>
            <a:bodyPr vert="horz" wrap="square" lIns="91417" tIns="45708" rIns="91417" bIns="45708" numCol="1" anchor="t" anchorCtr="0" compatLnSpc="1">
              <a:prstTxWarp prst="textNoShape">
                <a:avLst/>
              </a:prstTxWarp>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smtClean="0">
                <a:ln>
                  <a:noFill/>
                </a:ln>
                <a:solidFill>
                  <a:srgbClr val="FFFFFF"/>
                </a:solidFill>
                <a:effectLst/>
                <a:uLnTx/>
                <a:uFillTx/>
                <a:latin typeface="微软雅黑"/>
                <a:ea typeface="微软雅黑"/>
              </a:endParaRPr>
            </a:p>
          </p:txBody>
        </p:sp>
      </p:grpSp>
      <p:grpSp>
        <p:nvGrpSpPr>
          <p:cNvPr id="74" name="组合 73">
            <a:extLst>
              <a:ext uri="{FF2B5EF4-FFF2-40B4-BE49-F238E27FC236}">
                <a16:creationId xmlns="" xmlns:a16="http://schemas.microsoft.com/office/drawing/2014/main" id="{782EEBE4-6C01-49D4-B153-ABBDD5E27057}"/>
              </a:ext>
            </a:extLst>
          </p:cNvPr>
          <p:cNvGrpSpPr/>
          <p:nvPr/>
        </p:nvGrpSpPr>
        <p:grpSpPr>
          <a:xfrm>
            <a:off x="2543352" y="2680887"/>
            <a:ext cx="444441" cy="475634"/>
            <a:chOff x="3391427" y="3866835"/>
            <a:chExt cx="592640" cy="592640"/>
          </a:xfrm>
        </p:grpSpPr>
        <p:sp>
          <p:nvSpPr>
            <p:cNvPr id="75" name="Rectangle 183">
              <a:extLst>
                <a:ext uri="{FF2B5EF4-FFF2-40B4-BE49-F238E27FC236}">
                  <a16:creationId xmlns="" xmlns:a16="http://schemas.microsoft.com/office/drawing/2014/main" id="{BF20E344-52AF-435E-B837-65E1B9B51164}"/>
                </a:ext>
              </a:extLst>
            </p:cNvPr>
            <p:cNvSpPr/>
            <p:nvPr/>
          </p:nvSpPr>
          <p:spPr>
            <a:xfrm>
              <a:off x="3391427" y="3866835"/>
              <a:ext cx="592640" cy="592640"/>
            </a:xfrm>
            <a:prstGeom prst="rect">
              <a:avLst/>
            </a:prstGeom>
            <a:solidFill>
              <a:srgbClr val="FFFFFF">
                <a:lumMod val="95000"/>
              </a:srgbClr>
            </a:solidFill>
            <a:ln w="12700" cap="flat" cmpd="sng" algn="ctr">
              <a:noFill/>
              <a:prstDash val="solid"/>
              <a:miter lim="800000"/>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id-ID" sz="25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76" name="Rectangle 185">
              <a:extLst>
                <a:ext uri="{FF2B5EF4-FFF2-40B4-BE49-F238E27FC236}">
                  <a16:creationId xmlns="" xmlns:a16="http://schemas.microsoft.com/office/drawing/2014/main" id="{879F666D-047C-4CBD-9F86-F0D5D77F13A7}"/>
                </a:ext>
              </a:extLst>
            </p:cNvPr>
            <p:cNvSpPr/>
            <p:nvPr/>
          </p:nvSpPr>
          <p:spPr>
            <a:xfrm>
              <a:off x="3454162" y="3937681"/>
              <a:ext cx="450948" cy="450948"/>
            </a:xfrm>
            <a:prstGeom prst="rect">
              <a:avLst/>
            </a:prstGeom>
            <a:solidFill>
              <a:srgbClr val="4A9143"/>
            </a:solidFill>
            <a:ln w="38100" cap="flat" cmpd="sng" algn="ctr">
              <a:gradFill flip="none" rotWithShape="1">
                <a:gsLst>
                  <a:gs pos="0">
                    <a:srgbClr val="FFFFFF">
                      <a:lumMod val="78000"/>
                    </a:srgbClr>
                  </a:gs>
                  <a:gs pos="100000">
                    <a:srgbClr val="FFFFFF">
                      <a:lumMod val="98000"/>
                    </a:srgbClr>
                  </a:gs>
                </a:gsLst>
                <a:lin ang="5400000" scaled="1"/>
                <a:tileRect/>
              </a:gradFill>
              <a:prstDash val="solid"/>
              <a:miter lim="800000"/>
            </a:ln>
            <a:effectLst>
              <a:innerShdw blurRad="330200" dist="165100" dir="16200000">
                <a:prstClr val="black">
                  <a:alpha val="53000"/>
                </a:prstClr>
              </a:inn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id-ID" sz="2500" b="0" i="0" u="none" strike="noStrike" kern="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微软雅黑"/>
                <a:ea typeface="微软雅黑"/>
                <a:cs typeface="+mn-cs"/>
              </a:endParaRPr>
            </a:p>
          </p:txBody>
        </p:sp>
        <p:sp>
          <p:nvSpPr>
            <p:cNvPr id="77" name="Freeform 70">
              <a:extLst>
                <a:ext uri="{FF2B5EF4-FFF2-40B4-BE49-F238E27FC236}">
                  <a16:creationId xmlns="" xmlns:a16="http://schemas.microsoft.com/office/drawing/2014/main" id="{5C5A6222-426D-4E41-9087-8607E700BFF3}"/>
                </a:ext>
              </a:extLst>
            </p:cNvPr>
            <p:cNvSpPr>
              <a:spLocks noEditPoints="1"/>
            </p:cNvSpPr>
            <p:nvPr/>
          </p:nvSpPr>
          <p:spPr bwMode="auto">
            <a:xfrm>
              <a:off x="3546440" y="4004056"/>
              <a:ext cx="257213" cy="298241"/>
            </a:xfrm>
            <a:custGeom>
              <a:avLst/>
              <a:gdLst>
                <a:gd name="T0" fmla="*/ 85 w 123"/>
                <a:gd name="T1" fmla="*/ 53 h 143"/>
                <a:gd name="T2" fmla="*/ 62 w 123"/>
                <a:gd name="T3" fmla="*/ 58 h 143"/>
                <a:gd name="T4" fmla="*/ 59 w 123"/>
                <a:gd name="T5" fmla="*/ 59 h 143"/>
                <a:gd name="T6" fmla="*/ 56 w 123"/>
                <a:gd name="T7" fmla="*/ 50 h 143"/>
                <a:gd name="T8" fmla="*/ 52 w 123"/>
                <a:gd name="T9" fmla="*/ 20 h 143"/>
                <a:gd name="T10" fmla="*/ 42 w 123"/>
                <a:gd name="T11" fmla="*/ 21 h 143"/>
                <a:gd name="T12" fmla="*/ 54 w 123"/>
                <a:gd name="T13" fmla="*/ 59 h 143"/>
                <a:gd name="T14" fmla="*/ 45 w 123"/>
                <a:gd name="T15" fmla="*/ 52 h 143"/>
                <a:gd name="T16" fmla="*/ 12 w 123"/>
                <a:gd name="T17" fmla="*/ 112 h 143"/>
                <a:gd name="T18" fmla="*/ 49 w 123"/>
                <a:gd name="T19" fmla="*/ 142 h 143"/>
                <a:gd name="T20" fmla="*/ 60 w 123"/>
                <a:gd name="T21" fmla="*/ 139 h 143"/>
                <a:gd name="T22" fmla="*/ 71 w 123"/>
                <a:gd name="T23" fmla="*/ 142 h 143"/>
                <a:gd name="T24" fmla="*/ 107 w 123"/>
                <a:gd name="T25" fmla="*/ 118 h 143"/>
                <a:gd name="T26" fmla="*/ 85 w 123"/>
                <a:gd name="T27" fmla="*/ 53 h 143"/>
                <a:gd name="T28" fmla="*/ 99 w 123"/>
                <a:gd name="T29" fmla="*/ 0 h 143"/>
                <a:gd name="T30" fmla="*/ 73 w 123"/>
                <a:gd name="T31" fmla="*/ 12 h 143"/>
                <a:gd name="T32" fmla="*/ 61 w 123"/>
                <a:gd name="T33" fmla="*/ 38 h 143"/>
                <a:gd name="T34" fmla="*/ 88 w 123"/>
                <a:gd name="T35" fmla="*/ 26 h 143"/>
                <a:gd name="T36" fmla="*/ 99 w 123"/>
                <a:gd name="T37"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3" h="143">
                  <a:moveTo>
                    <a:pt x="85" y="53"/>
                  </a:moveTo>
                  <a:cubicBezTo>
                    <a:pt x="77" y="52"/>
                    <a:pt x="75" y="54"/>
                    <a:pt x="62" y="58"/>
                  </a:cubicBezTo>
                  <a:cubicBezTo>
                    <a:pt x="61" y="59"/>
                    <a:pt x="60" y="59"/>
                    <a:pt x="59" y="59"/>
                  </a:cubicBezTo>
                  <a:cubicBezTo>
                    <a:pt x="58" y="57"/>
                    <a:pt x="57" y="54"/>
                    <a:pt x="56" y="50"/>
                  </a:cubicBezTo>
                  <a:cubicBezTo>
                    <a:pt x="51" y="35"/>
                    <a:pt x="52" y="20"/>
                    <a:pt x="52" y="20"/>
                  </a:cubicBezTo>
                  <a:cubicBezTo>
                    <a:pt x="52" y="20"/>
                    <a:pt x="48" y="16"/>
                    <a:pt x="42" y="21"/>
                  </a:cubicBezTo>
                  <a:cubicBezTo>
                    <a:pt x="40" y="29"/>
                    <a:pt x="49" y="49"/>
                    <a:pt x="54" y="59"/>
                  </a:cubicBezTo>
                  <a:cubicBezTo>
                    <a:pt x="50" y="57"/>
                    <a:pt x="49" y="52"/>
                    <a:pt x="45" y="52"/>
                  </a:cubicBezTo>
                  <a:cubicBezTo>
                    <a:pt x="15" y="50"/>
                    <a:pt x="0" y="84"/>
                    <a:pt x="12" y="112"/>
                  </a:cubicBezTo>
                  <a:cubicBezTo>
                    <a:pt x="19" y="130"/>
                    <a:pt x="35" y="141"/>
                    <a:pt x="49" y="142"/>
                  </a:cubicBezTo>
                  <a:cubicBezTo>
                    <a:pt x="53" y="143"/>
                    <a:pt x="56" y="139"/>
                    <a:pt x="60" y="139"/>
                  </a:cubicBezTo>
                  <a:cubicBezTo>
                    <a:pt x="64" y="139"/>
                    <a:pt x="69" y="142"/>
                    <a:pt x="71" y="142"/>
                  </a:cubicBezTo>
                  <a:cubicBezTo>
                    <a:pt x="85" y="143"/>
                    <a:pt x="97" y="134"/>
                    <a:pt x="107" y="118"/>
                  </a:cubicBezTo>
                  <a:cubicBezTo>
                    <a:pt x="123" y="91"/>
                    <a:pt x="114" y="55"/>
                    <a:pt x="85" y="53"/>
                  </a:cubicBezTo>
                  <a:close/>
                  <a:moveTo>
                    <a:pt x="99" y="0"/>
                  </a:moveTo>
                  <a:cubicBezTo>
                    <a:pt x="99" y="0"/>
                    <a:pt x="84" y="1"/>
                    <a:pt x="73" y="12"/>
                  </a:cubicBezTo>
                  <a:cubicBezTo>
                    <a:pt x="63" y="22"/>
                    <a:pt x="61" y="38"/>
                    <a:pt x="61" y="38"/>
                  </a:cubicBezTo>
                  <a:cubicBezTo>
                    <a:pt x="61" y="38"/>
                    <a:pt x="77" y="37"/>
                    <a:pt x="88" y="26"/>
                  </a:cubicBezTo>
                  <a:cubicBezTo>
                    <a:pt x="98" y="16"/>
                    <a:pt x="99" y="0"/>
                    <a:pt x="99" y="0"/>
                  </a:cubicBezTo>
                  <a:close/>
                </a:path>
              </a:pathLst>
            </a:custGeom>
            <a:solidFill>
              <a:srgbClr val="FFFFFF"/>
            </a:solidFill>
            <a:ln>
              <a:noFill/>
            </a:ln>
          </p:spPr>
          <p:txBody>
            <a:bodyPr vert="horz" wrap="square" lIns="91417" tIns="45708" rIns="91417" bIns="45708" numCol="1" anchor="t" anchorCtr="0" compatLnSpc="1">
              <a:prstTxWarp prst="textNoShape">
                <a:avLst/>
              </a:prstTxWarp>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smtClean="0">
                <a:ln>
                  <a:noFill/>
                </a:ln>
                <a:solidFill>
                  <a:srgbClr val="FFFFFF"/>
                </a:solidFill>
                <a:effectLst/>
                <a:uLnTx/>
                <a:uFillTx/>
                <a:latin typeface="微软雅黑"/>
                <a:ea typeface="微软雅黑"/>
              </a:endParaRPr>
            </a:p>
          </p:txBody>
        </p:sp>
      </p:grpSp>
      <p:grpSp>
        <p:nvGrpSpPr>
          <p:cNvPr id="78" name="组合 77">
            <a:extLst>
              <a:ext uri="{FF2B5EF4-FFF2-40B4-BE49-F238E27FC236}">
                <a16:creationId xmlns="" xmlns:a16="http://schemas.microsoft.com/office/drawing/2014/main" id="{2F7CE782-C591-4CC4-9015-F6B22FB6A918}"/>
              </a:ext>
            </a:extLst>
          </p:cNvPr>
          <p:cNvGrpSpPr/>
          <p:nvPr/>
        </p:nvGrpSpPr>
        <p:grpSpPr>
          <a:xfrm>
            <a:off x="2543352" y="1741238"/>
            <a:ext cx="444441" cy="475634"/>
            <a:chOff x="3391427" y="2696033"/>
            <a:chExt cx="592640" cy="592640"/>
          </a:xfrm>
        </p:grpSpPr>
        <p:sp>
          <p:nvSpPr>
            <p:cNvPr id="79" name="Rectangle 182">
              <a:extLst>
                <a:ext uri="{FF2B5EF4-FFF2-40B4-BE49-F238E27FC236}">
                  <a16:creationId xmlns="" xmlns:a16="http://schemas.microsoft.com/office/drawing/2014/main" id="{3C401047-F017-4903-98C1-337DF15F30A0}"/>
                </a:ext>
              </a:extLst>
            </p:cNvPr>
            <p:cNvSpPr/>
            <p:nvPr/>
          </p:nvSpPr>
          <p:spPr>
            <a:xfrm>
              <a:off x="3391427" y="2696033"/>
              <a:ext cx="592640" cy="592640"/>
            </a:xfrm>
            <a:prstGeom prst="rect">
              <a:avLst/>
            </a:prstGeom>
            <a:solidFill>
              <a:srgbClr val="FFFFFF">
                <a:lumMod val="95000"/>
              </a:srgbClr>
            </a:solidFill>
            <a:ln w="12700" cap="flat" cmpd="sng" algn="ctr">
              <a:noFill/>
              <a:prstDash val="solid"/>
              <a:miter lim="800000"/>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id-ID" sz="25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80" name="Rectangle 185">
              <a:extLst>
                <a:ext uri="{FF2B5EF4-FFF2-40B4-BE49-F238E27FC236}">
                  <a16:creationId xmlns="" xmlns:a16="http://schemas.microsoft.com/office/drawing/2014/main" id="{DD1DF124-8D41-4929-ADF5-37BD7691D2FD}"/>
                </a:ext>
              </a:extLst>
            </p:cNvPr>
            <p:cNvSpPr/>
            <p:nvPr/>
          </p:nvSpPr>
          <p:spPr>
            <a:xfrm>
              <a:off x="3454162" y="2766879"/>
              <a:ext cx="450948" cy="450948"/>
            </a:xfrm>
            <a:prstGeom prst="rect">
              <a:avLst/>
            </a:prstGeom>
            <a:solidFill>
              <a:srgbClr val="E84C33"/>
            </a:solidFill>
            <a:ln w="38100" cap="flat" cmpd="sng" algn="ctr">
              <a:gradFill flip="none" rotWithShape="1">
                <a:gsLst>
                  <a:gs pos="0">
                    <a:srgbClr val="FFFFFF">
                      <a:lumMod val="78000"/>
                    </a:srgbClr>
                  </a:gs>
                  <a:gs pos="100000">
                    <a:srgbClr val="FFFFFF">
                      <a:lumMod val="98000"/>
                    </a:srgbClr>
                  </a:gs>
                </a:gsLst>
                <a:lin ang="5400000" scaled="1"/>
                <a:tileRect/>
              </a:gradFill>
              <a:prstDash val="solid"/>
              <a:miter lim="800000"/>
            </a:ln>
            <a:effectLst>
              <a:innerShdw blurRad="330200" dist="165100" dir="16200000">
                <a:prstClr val="black">
                  <a:alpha val="53000"/>
                </a:prstClr>
              </a:inn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id-ID" sz="2500" b="0" i="0" u="none" strike="noStrike" kern="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微软雅黑"/>
                <a:ea typeface="微软雅黑"/>
                <a:cs typeface="+mn-cs"/>
              </a:endParaRPr>
            </a:p>
          </p:txBody>
        </p:sp>
        <p:sp>
          <p:nvSpPr>
            <p:cNvPr id="81" name="Freeform 5">
              <a:extLst>
                <a:ext uri="{FF2B5EF4-FFF2-40B4-BE49-F238E27FC236}">
                  <a16:creationId xmlns="" xmlns:a16="http://schemas.microsoft.com/office/drawing/2014/main" id="{F2730FCD-D2D6-4CE0-970F-48A008659FD1}"/>
                </a:ext>
              </a:extLst>
            </p:cNvPr>
            <p:cNvSpPr>
              <a:spLocks noEditPoints="1"/>
            </p:cNvSpPr>
            <p:nvPr/>
          </p:nvSpPr>
          <p:spPr bwMode="auto">
            <a:xfrm>
              <a:off x="3524597" y="2913125"/>
              <a:ext cx="304697" cy="177189"/>
            </a:xfrm>
            <a:custGeom>
              <a:avLst/>
              <a:gdLst>
                <a:gd name="T0" fmla="*/ 135 w 139"/>
                <a:gd name="T1" fmla="*/ 61 h 81"/>
                <a:gd name="T2" fmla="*/ 131 w 139"/>
                <a:gd name="T3" fmla="*/ 56 h 81"/>
                <a:gd name="T4" fmla="*/ 131 w 139"/>
                <a:gd name="T5" fmla="*/ 27 h 81"/>
                <a:gd name="T6" fmla="*/ 139 w 139"/>
                <a:gd name="T7" fmla="*/ 24 h 81"/>
                <a:gd name="T8" fmla="*/ 70 w 139"/>
                <a:gd name="T9" fmla="*/ 0 h 81"/>
                <a:gd name="T10" fmla="*/ 0 w 139"/>
                <a:gd name="T11" fmla="*/ 24 h 81"/>
                <a:gd name="T12" fmla="*/ 70 w 139"/>
                <a:gd name="T13" fmla="*/ 48 h 81"/>
                <a:gd name="T14" fmla="*/ 127 w 139"/>
                <a:gd name="T15" fmla="*/ 28 h 81"/>
                <a:gd name="T16" fmla="*/ 127 w 139"/>
                <a:gd name="T17" fmla="*/ 56 h 81"/>
                <a:gd name="T18" fmla="*/ 123 w 139"/>
                <a:gd name="T19" fmla="*/ 61 h 81"/>
                <a:gd name="T20" fmla="*/ 126 w 139"/>
                <a:gd name="T21" fmla="*/ 64 h 81"/>
                <a:gd name="T22" fmla="*/ 123 w 139"/>
                <a:gd name="T23" fmla="*/ 81 h 81"/>
                <a:gd name="T24" fmla="*/ 135 w 139"/>
                <a:gd name="T25" fmla="*/ 81 h 81"/>
                <a:gd name="T26" fmla="*/ 132 w 139"/>
                <a:gd name="T27" fmla="*/ 64 h 81"/>
                <a:gd name="T28" fmla="*/ 135 w 139"/>
                <a:gd name="T29" fmla="*/ 61 h 81"/>
                <a:gd name="T30" fmla="*/ 28 w 139"/>
                <a:gd name="T31" fmla="*/ 42 h 81"/>
                <a:gd name="T32" fmla="*/ 28 w 139"/>
                <a:gd name="T33" fmla="*/ 69 h 81"/>
                <a:gd name="T34" fmla="*/ 70 w 139"/>
                <a:gd name="T35" fmla="*/ 81 h 81"/>
                <a:gd name="T36" fmla="*/ 111 w 139"/>
                <a:gd name="T37" fmla="*/ 69 h 81"/>
                <a:gd name="T38" fmla="*/ 111 w 139"/>
                <a:gd name="T39" fmla="*/ 42 h 81"/>
                <a:gd name="T40" fmla="*/ 70 w 139"/>
                <a:gd name="T41" fmla="*/ 56 h 81"/>
                <a:gd name="T42" fmla="*/ 28 w 139"/>
                <a:gd name="T43" fmla="*/ 42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9" h="81">
                  <a:moveTo>
                    <a:pt x="135" y="61"/>
                  </a:moveTo>
                  <a:cubicBezTo>
                    <a:pt x="135" y="58"/>
                    <a:pt x="134" y="56"/>
                    <a:pt x="131" y="56"/>
                  </a:cubicBezTo>
                  <a:cubicBezTo>
                    <a:pt x="131" y="27"/>
                    <a:pt x="131" y="27"/>
                    <a:pt x="131" y="27"/>
                  </a:cubicBezTo>
                  <a:cubicBezTo>
                    <a:pt x="139" y="24"/>
                    <a:pt x="139" y="24"/>
                    <a:pt x="139" y="24"/>
                  </a:cubicBezTo>
                  <a:cubicBezTo>
                    <a:pt x="70" y="0"/>
                    <a:pt x="70" y="0"/>
                    <a:pt x="70" y="0"/>
                  </a:cubicBezTo>
                  <a:cubicBezTo>
                    <a:pt x="0" y="24"/>
                    <a:pt x="0" y="24"/>
                    <a:pt x="0" y="24"/>
                  </a:cubicBezTo>
                  <a:cubicBezTo>
                    <a:pt x="70" y="48"/>
                    <a:pt x="70" y="48"/>
                    <a:pt x="70" y="48"/>
                  </a:cubicBezTo>
                  <a:cubicBezTo>
                    <a:pt x="127" y="28"/>
                    <a:pt x="127" y="28"/>
                    <a:pt x="127" y="28"/>
                  </a:cubicBezTo>
                  <a:cubicBezTo>
                    <a:pt x="127" y="56"/>
                    <a:pt x="127" y="56"/>
                    <a:pt x="127" y="56"/>
                  </a:cubicBezTo>
                  <a:cubicBezTo>
                    <a:pt x="125" y="56"/>
                    <a:pt x="123" y="58"/>
                    <a:pt x="123" y="61"/>
                  </a:cubicBezTo>
                  <a:cubicBezTo>
                    <a:pt x="123" y="63"/>
                    <a:pt x="125" y="64"/>
                    <a:pt x="126" y="64"/>
                  </a:cubicBezTo>
                  <a:cubicBezTo>
                    <a:pt x="123" y="81"/>
                    <a:pt x="123" y="81"/>
                    <a:pt x="123" y="81"/>
                  </a:cubicBezTo>
                  <a:cubicBezTo>
                    <a:pt x="135" y="81"/>
                    <a:pt x="135" y="81"/>
                    <a:pt x="135" y="81"/>
                  </a:cubicBezTo>
                  <a:cubicBezTo>
                    <a:pt x="132" y="64"/>
                    <a:pt x="132" y="64"/>
                    <a:pt x="132" y="64"/>
                  </a:cubicBezTo>
                  <a:cubicBezTo>
                    <a:pt x="134" y="64"/>
                    <a:pt x="135" y="63"/>
                    <a:pt x="135" y="61"/>
                  </a:cubicBezTo>
                  <a:close/>
                  <a:moveTo>
                    <a:pt x="28" y="42"/>
                  </a:moveTo>
                  <a:cubicBezTo>
                    <a:pt x="28" y="69"/>
                    <a:pt x="28" y="69"/>
                    <a:pt x="28" y="69"/>
                  </a:cubicBezTo>
                  <a:cubicBezTo>
                    <a:pt x="28" y="76"/>
                    <a:pt x="47" y="81"/>
                    <a:pt x="70" y="81"/>
                  </a:cubicBezTo>
                  <a:cubicBezTo>
                    <a:pt x="92" y="81"/>
                    <a:pt x="111" y="76"/>
                    <a:pt x="111" y="69"/>
                  </a:cubicBezTo>
                  <a:cubicBezTo>
                    <a:pt x="111" y="42"/>
                    <a:pt x="111" y="42"/>
                    <a:pt x="111" y="42"/>
                  </a:cubicBezTo>
                  <a:cubicBezTo>
                    <a:pt x="70" y="56"/>
                    <a:pt x="70" y="56"/>
                    <a:pt x="70" y="56"/>
                  </a:cubicBezTo>
                  <a:lnTo>
                    <a:pt x="28" y="42"/>
                  </a:lnTo>
                  <a:close/>
                </a:path>
              </a:pathLst>
            </a:custGeom>
            <a:solidFill>
              <a:srgbClr val="FFFFFF"/>
            </a:solidFill>
            <a:ln>
              <a:noFill/>
            </a:ln>
          </p:spPr>
          <p:txBody>
            <a:bodyPr vert="horz" wrap="square" lIns="91417" tIns="45708" rIns="91417" bIns="45708" numCol="1" anchor="t" anchorCtr="0" compatLnSpc="1">
              <a:prstTxWarp prst="textNoShape">
                <a:avLst/>
              </a:prstTxWarp>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smtClean="0">
                <a:ln>
                  <a:noFill/>
                </a:ln>
                <a:solidFill>
                  <a:srgbClr val="FFFFFF"/>
                </a:solidFill>
                <a:effectLst/>
                <a:uLnTx/>
                <a:uFillTx/>
                <a:latin typeface="微软雅黑"/>
                <a:ea typeface="微软雅黑"/>
              </a:endParaRPr>
            </a:p>
          </p:txBody>
        </p:sp>
      </p:grpSp>
      <p:grpSp>
        <p:nvGrpSpPr>
          <p:cNvPr id="82" name="组合 81">
            <a:extLst>
              <a:ext uri="{FF2B5EF4-FFF2-40B4-BE49-F238E27FC236}">
                <a16:creationId xmlns="" xmlns:a16="http://schemas.microsoft.com/office/drawing/2014/main" id="{C1147D13-B58A-4E83-B982-50796E278789}"/>
              </a:ext>
            </a:extLst>
          </p:cNvPr>
          <p:cNvGrpSpPr/>
          <p:nvPr/>
        </p:nvGrpSpPr>
        <p:grpSpPr>
          <a:xfrm>
            <a:off x="2543352" y="3599634"/>
            <a:ext cx="444441" cy="475634"/>
            <a:chOff x="3391427" y="5011593"/>
            <a:chExt cx="592640" cy="592640"/>
          </a:xfrm>
        </p:grpSpPr>
        <p:sp>
          <p:nvSpPr>
            <p:cNvPr id="83" name="Rectangle 184">
              <a:extLst>
                <a:ext uri="{FF2B5EF4-FFF2-40B4-BE49-F238E27FC236}">
                  <a16:creationId xmlns="" xmlns:a16="http://schemas.microsoft.com/office/drawing/2014/main" id="{E7248007-F482-4E27-ACBC-BDD511E15B6E}"/>
                </a:ext>
              </a:extLst>
            </p:cNvPr>
            <p:cNvSpPr/>
            <p:nvPr/>
          </p:nvSpPr>
          <p:spPr>
            <a:xfrm>
              <a:off x="3391427" y="5011593"/>
              <a:ext cx="592640" cy="592640"/>
            </a:xfrm>
            <a:prstGeom prst="rect">
              <a:avLst/>
            </a:prstGeom>
            <a:solidFill>
              <a:srgbClr val="FFFFFF">
                <a:lumMod val="95000"/>
              </a:srgbClr>
            </a:solidFill>
            <a:ln w="12700" cap="flat" cmpd="sng" algn="ctr">
              <a:noFill/>
              <a:prstDash val="solid"/>
              <a:miter lim="800000"/>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id-ID" sz="25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84" name="Rectangle 185">
              <a:extLst>
                <a:ext uri="{FF2B5EF4-FFF2-40B4-BE49-F238E27FC236}">
                  <a16:creationId xmlns="" xmlns:a16="http://schemas.microsoft.com/office/drawing/2014/main" id="{A0753B95-0775-4846-8E66-0024740FDC33}"/>
                </a:ext>
              </a:extLst>
            </p:cNvPr>
            <p:cNvSpPr/>
            <p:nvPr/>
          </p:nvSpPr>
          <p:spPr>
            <a:xfrm>
              <a:off x="3454162" y="5082439"/>
              <a:ext cx="450948" cy="450948"/>
            </a:xfrm>
            <a:prstGeom prst="rect">
              <a:avLst/>
            </a:prstGeom>
            <a:solidFill>
              <a:srgbClr val="B22B27"/>
            </a:solidFill>
            <a:ln w="38100" cap="flat" cmpd="sng" algn="ctr">
              <a:gradFill flip="none" rotWithShape="1">
                <a:gsLst>
                  <a:gs pos="0">
                    <a:srgbClr val="FFFFFF">
                      <a:lumMod val="78000"/>
                    </a:srgbClr>
                  </a:gs>
                  <a:gs pos="100000">
                    <a:srgbClr val="FFFFFF">
                      <a:lumMod val="98000"/>
                    </a:srgbClr>
                  </a:gs>
                </a:gsLst>
                <a:lin ang="5400000" scaled="1"/>
                <a:tileRect/>
              </a:gradFill>
              <a:prstDash val="solid"/>
              <a:miter lim="800000"/>
            </a:ln>
            <a:effectLst>
              <a:innerShdw blurRad="330200" dist="165100" dir="16200000">
                <a:prstClr val="black">
                  <a:alpha val="53000"/>
                </a:prstClr>
              </a:inn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id-ID" sz="2500" b="0" i="0" u="none" strike="noStrike" kern="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微软雅黑"/>
                <a:ea typeface="微软雅黑"/>
                <a:cs typeface="+mn-cs"/>
              </a:endParaRPr>
            </a:p>
          </p:txBody>
        </p:sp>
        <p:sp>
          <p:nvSpPr>
            <p:cNvPr id="85" name="Freeform 28">
              <a:extLst>
                <a:ext uri="{FF2B5EF4-FFF2-40B4-BE49-F238E27FC236}">
                  <a16:creationId xmlns="" xmlns:a16="http://schemas.microsoft.com/office/drawing/2014/main" id="{2FCE12A1-1433-4B2C-8E5F-4175E3401AFA}"/>
                </a:ext>
              </a:extLst>
            </p:cNvPr>
            <p:cNvSpPr>
              <a:spLocks/>
            </p:cNvSpPr>
            <p:nvPr/>
          </p:nvSpPr>
          <p:spPr bwMode="auto">
            <a:xfrm>
              <a:off x="3549088" y="5181652"/>
              <a:ext cx="280206" cy="275536"/>
            </a:xfrm>
            <a:custGeom>
              <a:avLst/>
              <a:gdLst>
                <a:gd name="T0" fmla="*/ 16 w 136"/>
                <a:gd name="T1" fmla="*/ 57 h 134"/>
                <a:gd name="T2" fmla="*/ 0 w 136"/>
                <a:gd name="T3" fmla="*/ 72 h 134"/>
                <a:gd name="T4" fmla="*/ 25 w 136"/>
                <a:gd name="T5" fmla="*/ 92 h 134"/>
                <a:gd name="T6" fmla="*/ 37 w 136"/>
                <a:gd name="T7" fmla="*/ 78 h 134"/>
                <a:gd name="T8" fmla="*/ 55 w 136"/>
                <a:gd name="T9" fmla="*/ 80 h 134"/>
                <a:gd name="T10" fmla="*/ 42 w 136"/>
                <a:gd name="T11" fmla="*/ 95 h 134"/>
                <a:gd name="T12" fmla="*/ 44 w 136"/>
                <a:gd name="T13" fmla="*/ 115 h 134"/>
                <a:gd name="T14" fmla="*/ 65 w 136"/>
                <a:gd name="T15" fmla="*/ 134 h 134"/>
                <a:gd name="T16" fmla="*/ 92 w 136"/>
                <a:gd name="T17" fmla="*/ 98 h 134"/>
                <a:gd name="T18" fmla="*/ 79 w 136"/>
                <a:gd name="T19" fmla="*/ 92 h 134"/>
                <a:gd name="T20" fmla="*/ 80 w 136"/>
                <a:gd name="T21" fmla="*/ 78 h 134"/>
                <a:gd name="T22" fmla="*/ 96 w 136"/>
                <a:gd name="T23" fmla="*/ 76 h 134"/>
                <a:gd name="T24" fmla="*/ 107 w 136"/>
                <a:gd name="T25" fmla="*/ 90 h 134"/>
                <a:gd name="T26" fmla="*/ 136 w 136"/>
                <a:gd name="T27" fmla="*/ 62 h 134"/>
                <a:gd name="T28" fmla="*/ 103 w 136"/>
                <a:gd name="T29" fmla="*/ 40 h 134"/>
                <a:gd name="T30" fmla="*/ 90 w 136"/>
                <a:gd name="T31" fmla="*/ 54 h 134"/>
                <a:gd name="T32" fmla="*/ 75 w 136"/>
                <a:gd name="T33" fmla="*/ 40 h 134"/>
                <a:gd name="T34" fmla="*/ 93 w 136"/>
                <a:gd name="T35" fmla="*/ 27 h 134"/>
                <a:gd name="T36" fmla="*/ 71 w 136"/>
                <a:gd name="T37" fmla="*/ 0 h 134"/>
                <a:gd name="T38" fmla="*/ 37 w 136"/>
                <a:gd name="T39" fmla="*/ 28 h 134"/>
                <a:gd name="T40" fmla="*/ 30 w 136"/>
                <a:gd name="T41" fmla="*/ 16 h 134"/>
                <a:gd name="T42" fmla="*/ 12 w 136"/>
                <a:gd name="T43" fmla="*/ 15 h 134"/>
                <a:gd name="T44" fmla="*/ 19 w 136"/>
                <a:gd name="T45" fmla="*/ 32 h 134"/>
                <a:gd name="T46" fmla="*/ 16 w 136"/>
                <a:gd name="T47" fmla="*/ 5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6" h="134">
                  <a:moveTo>
                    <a:pt x="16" y="57"/>
                  </a:moveTo>
                  <a:cubicBezTo>
                    <a:pt x="6" y="64"/>
                    <a:pt x="0" y="72"/>
                    <a:pt x="0" y="72"/>
                  </a:cubicBezTo>
                  <a:cubicBezTo>
                    <a:pt x="0" y="72"/>
                    <a:pt x="16" y="94"/>
                    <a:pt x="25" y="92"/>
                  </a:cubicBezTo>
                  <a:cubicBezTo>
                    <a:pt x="33" y="90"/>
                    <a:pt x="33" y="85"/>
                    <a:pt x="37" y="78"/>
                  </a:cubicBezTo>
                  <a:cubicBezTo>
                    <a:pt x="40" y="70"/>
                    <a:pt x="54" y="72"/>
                    <a:pt x="55" y="80"/>
                  </a:cubicBezTo>
                  <a:cubicBezTo>
                    <a:pt x="55" y="87"/>
                    <a:pt x="53" y="94"/>
                    <a:pt x="42" y="95"/>
                  </a:cubicBezTo>
                  <a:cubicBezTo>
                    <a:pt x="32" y="96"/>
                    <a:pt x="31" y="108"/>
                    <a:pt x="44" y="115"/>
                  </a:cubicBezTo>
                  <a:cubicBezTo>
                    <a:pt x="56" y="122"/>
                    <a:pt x="56" y="127"/>
                    <a:pt x="65" y="134"/>
                  </a:cubicBezTo>
                  <a:cubicBezTo>
                    <a:pt x="74" y="124"/>
                    <a:pt x="98" y="105"/>
                    <a:pt x="92" y="98"/>
                  </a:cubicBezTo>
                  <a:cubicBezTo>
                    <a:pt x="86" y="95"/>
                    <a:pt x="85" y="99"/>
                    <a:pt x="79" y="92"/>
                  </a:cubicBezTo>
                  <a:cubicBezTo>
                    <a:pt x="73" y="86"/>
                    <a:pt x="78" y="80"/>
                    <a:pt x="80" y="78"/>
                  </a:cubicBezTo>
                  <a:cubicBezTo>
                    <a:pt x="82" y="75"/>
                    <a:pt x="90" y="70"/>
                    <a:pt x="96" y="76"/>
                  </a:cubicBezTo>
                  <a:cubicBezTo>
                    <a:pt x="102" y="82"/>
                    <a:pt x="96" y="89"/>
                    <a:pt x="107" y="90"/>
                  </a:cubicBezTo>
                  <a:cubicBezTo>
                    <a:pt x="118" y="91"/>
                    <a:pt x="127" y="71"/>
                    <a:pt x="136" y="62"/>
                  </a:cubicBezTo>
                  <a:cubicBezTo>
                    <a:pt x="123" y="49"/>
                    <a:pt x="114" y="34"/>
                    <a:pt x="103" y="40"/>
                  </a:cubicBezTo>
                  <a:cubicBezTo>
                    <a:pt x="91" y="46"/>
                    <a:pt x="98" y="45"/>
                    <a:pt x="90" y="54"/>
                  </a:cubicBezTo>
                  <a:cubicBezTo>
                    <a:pt x="81" y="62"/>
                    <a:pt x="67" y="48"/>
                    <a:pt x="75" y="40"/>
                  </a:cubicBezTo>
                  <a:cubicBezTo>
                    <a:pt x="83" y="32"/>
                    <a:pt x="85" y="36"/>
                    <a:pt x="93" y="27"/>
                  </a:cubicBezTo>
                  <a:cubicBezTo>
                    <a:pt x="101" y="18"/>
                    <a:pt x="83" y="12"/>
                    <a:pt x="71" y="0"/>
                  </a:cubicBezTo>
                  <a:cubicBezTo>
                    <a:pt x="60" y="15"/>
                    <a:pt x="45" y="29"/>
                    <a:pt x="37" y="28"/>
                  </a:cubicBezTo>
                  <a:cubicBezTo>
                    <a:pt x="30" y="26"/>
                    <a:pt x="30" y="22"/>
                    <a:pt x="30" y="16"/>
                  </a:cubicBezTo>
                  <a:cubicBezTo>
                    <a:pt x="30" y="11"/>
                    <a:pt x="18" y="8"/>
                    <a:pt x="12" y="15"/>
                  </a:cubicBezTo>
                  <a:cubicBezTo>
                    <a:pt x="6" y="23"/>
                    <a:pt x="11" y="30"/>
                    <a:pt x="19" y="32"/>
                  </a:cubicBezTo>
                  <a:cubicBezTo>
                    <a:pt x="27" y="33"/>
                    <a:pt x="26" y="50"/>
                    <a:pt x="16" y="57"/>
                  </a:cubicBezTo>
                  <a:close/>
                </a:path>
              </a:pathLst>
            </a:custGeom>
            <a:solidFill>
              <a:srgbClr val="FFFFFF"/>
            </a:solidFill>
            <a:ln>
              <a:noFill/>
            </a:ln>
          </p:spPr>
          <p:txBody>
            <a:bodyPr vert="horz" wrap="square" lIns="91417" tIns="45708" rIns="91417" bIns="45708" numCol="1" anchor="t" anchorCtr="0" compatLnSpc="1">
              <a:prstTxWarp prst="textNoShape">
                <a:avLst/>
              </a:prstTxWarp>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smtClean="0">
                <a:ln>
                  <a:noFill/>
                </a:ln>
                <a:solidFill>
                  <a:srgbClr val="FFFFFF"/>
                </a:solidFill>
                <a:effectLst/>
                <a:uLnTx/>
                <a:uFillTx/>
                <a:latin typeface="微软雅黑"/>
                <a:ea typeface="微软雅黑"/>
              </a:endParaRPr>
            </a:p>
          </p:txBody>
        </p:sp>
      </p:grpSp>
      <p:sp>
        <p:nvSpPr>
          <p:cNvPr id="86" name="文本框 44">
            <a:extLst>
              <a:ext uri="{FF2B5EF4-FFF2-40B4-BE49-F238E27FC236}">
                <a16:creationId xmlns="" xmlns:a16="http://schemas.microsoft.com/office/drawing/2014/main" id="{533AC7FE-0404-40A0-B817-D74027923625}"/>
              </a:ext>
            </a:extLst>
          </p:cNvPr>
          <p:cNvSpPr txBox="1"/>
          <p:nvPr/>
        </p:nvSpPr>
        <p:spPr>
          <a:xfrm>
            <a:off x="582265" y="346150"/>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87" name="矩形 86">
            <a:extLst>
              <a:ext uri="{FF2B5EF4-FFF2-40B4-BE49-F238E27FC236}">
                <a16:creationId xmlns="" xmlns:a16="http://schemas.microsoft.com/office/drawing/2014/main" id="{621AE9DF-6810-4A52-89B6-7619150A3A1A}"/>
              </a:ext>
            </a:extLst>
          </p:cNvPr>
          <p:cNvSpPr/>
          <p:nvPr/>
        </p:nvSpPr>
        <p:spPr>
          <a:xfrm>
            <a:off x="825161" y="683379"/>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Tree>
    <p:extLst>
      <p:ext uri="{BB962C8B-B14F-4D97-AF65-F5344CB8AC3E}">
        <p14:creationId xmlns:p14="http://schemas.microsoft.com/office/powerpoint/2010/main" val="2029873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fade">
                                      <p:cBhvr>
                                        <p:cTn id="7" dur="1000"/>
                                        <p:tgtEl>
                                          <p:spTgt spid="86"/>
                                        </p:tgtEl>
                                      </p:cBhvr>
                                    </p:animEffect>
                                    <p:anim calcmode="lin" valueType="num">
                                      <p:cBhvr>
                                        <p:cTn id="8" dur="1000" fill="hold"/>
                                        <p:tgtEl>
                                          <p:spTgt spid="86"/>
                                        </p:tgtEl>
                                        <p:attrNameLst>
                                          <p:attrName>ppt_x</p:attrName>
                                        </p:attrNameLst>
                                      </p:cBhvr>
                                      <p:tavLst>
                                        <p:tav tm="0">
                                          <p:val>
                                            <p:strVal val="#ppt_x"/>
                                          </p:val>
                                        </p:tav>
                                        <p:tav tm="100000">
                                          <p:val>
                                            <p:strVal val="#ppt_x"/>
                                          </p:val>
                                        </p:tav>
                                      </p:tavLst>
                                    </p:anim>
                                    <p:anim calcmode="lin" valueType="num">
                                      <p:cBhvr>
                                        <p:cTn id="9" dur="1000" fill="hold"/>
                                        <p:tgtEl>
                                          <p:spTgt spid="8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7"/>
                                        </p:tgtEl>
                                        <p:attrNameLst>
                                          <p:attrName>style.visibility</p:attrName>
                                        </p:attrNameLst>
                                      </p:cBhvr>
                                      <p:to>
                                        <p:strVal val="visible"/>
                                      </p:to>
                                    </p:set>
                                    <p:animEffect transition="in" filter="fade">
                                      <p:cBhvr>
                                        <p:cTn id="12" dur="1000"/>
                                        <p:tgtEl>
                                          <p:spTgt spid="87"/>
                                        </p:tgtEl>
                                      </p:cBhvr>
                                    </p:animEffect>
                                    <p:anim calcmode="lin" valueType="num">
                                      <p:cBhvr>
                                        <p:cTn id="13" dur="1000" fill="hold"/>
                                        <p:tgtEl>
                                          <p:spTgt spid="87"/>
                                        </p:tgtEl>
                                        <p:attrNameLst>
                                          <p:attrName>ppt_x</p:attrName>
                                        </p:attrNameLst>
                                      </p:cBhvr>
                                      <p:tavLst>
                                        <p:tav tm="0">
                                          <p:val>
                                            <p:strVal val="#ppt_x"/>
                                          </p:val>
                                        </p:tav>
                                        <p:tav tm="100000">
                                          <p:val>
                                            <p:strVal val="#ppt_x"/>
                                          </p:val>
                                        </p:tav>
                                      </p:tavLst>
                                    </p:anim>
                                    <p:anim calcmode="lin" valueType="num">
                                      <p:cBhvr>
                                        <p:cTn id="14" dur="1000" fill="hold"/>
                                        <p:tgtEl>
                                          <p:spTgt spid="87"/>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fade">
                                      <p:cBhvr>
                                        <p:cTn id="18" dur="1000"/>
                                        <p:tgtEl>
                                          <p:spTgt spid="45"/>
                                        </p:tgtEl>
                                      </p:cBhvr>
                                    </p:animEffect>
                                    <p:anim calcmode="lin" valueType="num">
                                      <p:cBhvr>
                                        <p:cTn id="19" dur="1000" fill="hold"/>
                                        <p:tgtEl>
                                          <p:spTgt spid="45"/>
                                        </p:tgtEl>
                                        <p:attrNameLst>
                                          <p:attrName>ppt_x</p:attrName>
                                        </p:attrNameLst>
                                      </p:cBhvr>
                                      <p:tavLst>
                                        <p:tav tm="0">
                                          <p:val>
                                            <p:strVal val="#ppt_x"/>
                                          </p:val>
                                        </p:tav>
                                        <p:tav tm="100000">
                                          <p:val>
                                            <p:strVal val="#ppt_x"/>
                                          </p:val>
                                        </p:tav>
                                      </p:tavLst>
                                    </p:anim>
                                    <p:anim calcmode="lin" valueType="num">
                                      <p:cBhvr>
                                        <p:cTn id="20" dur="1000" fill="hold"/>
                                        <p:tgtEl>
                                          <p:spTgt spid="45"/>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48"/>
                                        </p:tgtEl>
                                        <p:attrNameLst>
                                          <p:attrName>style.visibility</p:attrName>
                                        </p:attrNameLst>
                                      </p:cBhvr>
                                      <p:to>
                                        <p:strVal val="visible"/>
                                      </p:to>
                                    </p:set>
                                    <p:animEffect transition="in" filter="fade">
                                      <p:cBhvr>
                                        <p:cTn id="24" dur="500"/>
                                        <p:tgtEl>
                                          <p:spTgt spid="48"/>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49"/>
                                        </p:tgtEl>
                                        <p:attrNameLst>
                                          <p:attrName>style.visibility</p:attrName>
                                        </p:attrNameLst>
                                      </p:cBhvr>
                                      <p:to>
                                        <p:strVal val="visible"/>
                                      </p:to>
                                    </p:set>
                                    <p:animEffect transition="in" filter="fade">
                                      <p:cBhvr>
                                        <p:cTn id="28" dur="500"/>
                                        <p:tgtEl>
                                          <p:spTgt spid="49"/>
                                        </p:tgtEl>
                                      </p:cBhvr>
                                    </p:animEffect>
                                  </p:childTnLst>
                                </p:cTn>
                              </p:par>
                            </p:childTnLst>
                          </p:cTn>
                        </p:par>
                        <p:par>
                          <p:cTn id="29" fill="hold">
                            <p:stCondLst>
                              <p:cond delay="3000"/>
                            </p:stCondLst>
                            <p:childTnLst>
                              <p:par>
                                <p:cTn id="30" presetID="2" presetClass="entr" presetSubtype="2" fill="hold" nodeType="afterEffect">
                                  <p:stCondLst>
                                    <p:cond delay="0"/>
                                  </p:stCondLst>
                                  <p:childTnLst>
                                    <p:set>
                                      <p:cBhvr>
                                        <p:cTn id="31" dur="1" fill="hold">
                                          <p:stCondLst>
                                            <p:cond delay="0"/>
                                          </p:stCondLst>
                                        </p:cTn>
                                        <p:tgtEl>
                                          <p:spTgt spid="62"/>
                                        </p:tgtEl>
                                        <p:attrNameLst>
                                          <p:attrName>style.visibility</p:attrName>
                                        </p:attrNameLst>
                                      </p:cBhvr>
                                      <p:to>
                                        <p:strVal val="visible"/>
                                      </p:to>
                                    </p:set>
                                    <p:anim calcmode="lin" valueType="num">
                                      <p:cBhvr additive="base">
                                        <p:cTn id="32" dur="500" fill="hold"/>
                                        <p:tgtEl>
                                          <p:spTgt spid="62"/>
                                        </p:tgtEl>
                                        <p:attrNameLst>
                                          <p:attrName>ppt_x</p:attrName>
                                        </p:attrNameLst>
                                      </p:cBhvr>
                                      <p:tavLst>
                                        <p:tav tm="0">
                                          <p:val>
                                            <p:strVal val="1+#ppt_w/2"/>
                                          </p:val>
                                        </p:tav>
                                        <p:tav tm="100000">
                                          <p:val>
                                            <p:strVal val="#ppt_x"/>
                                          </p:val>
                                        </p:tav>
                                      </p:tavLst>
                                    </p:anim>
                                    <p:anim calcmode="lin" valueType="num">
                                      <p:cBhvr additive="base">
                                        <p:cTn id="33" dur="500" fill="hold"/>
                                        <p:tgtEl>
                                          <p:spTgt spid="62"/>
                                        </p:tgtEl>
                                        <p:attrNameLst>
                                          <p:attrName>ppt_y</p:attrName>
                                        </p:attrNameLst>
                                      </p:cBhvr>
                                      <p:tavLst>
                                        <p:tav tm="0">
                                          <p:val>
                                            <p:strVal val="#ppt_y"/>
                                          </p:val>
                                        </p:tav>
                                        <p:tav tm="100000">
                                          <p:val>
                                            <p:strVal val="#ppt_y"/>
                                          </p:val>
                                        </p:tav>
                                      </p:tavLst>
                                    </p:anim>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fade">
                                      <p:cBhvr>
                                        <p:cTn id="37" dur="500"/>
                                        <p:tgtEl>
                                          <p:spTgt spid="50"/>
                                        </p:tgtEl>
                                      </p:cBhvr>
                                    </p:animEffect>
                                  </p:childTnLst>
                                </p:cTn>
                              </p:par>
                            </p:childTnLst>
                          </p:cTn>
                        </p:par>
                        <p:par>
                          <p:cTn id="38" fill="hold">
                            <p:stCondLst>
                              <p:cond delay="4000"/>
                            </p:stCondLst>
                            <p:childTnLst>
                              <p:par>
                                <p:cTn id="39" presetID="10" presetClass="entr" presetSubtype="0" fill="hold" grpId="0" nodeType="afterEffect">
                                  <p:stCondLst>
                                    <p:cond delay="0"/>
                                  </p:stCondLst>
                                  <p:childTnLst>
                                    <p:set>
                                      <p:cBhvr>
                                        <p:cTn id="40" dur="1" fill="hold">
                                          <p:stCondLst>
                                            <p:cond delay="0"/>
                                          </p:stCondLst>
                                        </p:cTn>
                                        <p:tgtEl>
                                          <p:spTgt spid="51"/>
                                        </p:tgtEl>
                                        <p:attrNameLst>
                                          <p:attrName>style.visibility</p:attrName>
                                        </p:attrNameLst>
                                      </p:cBhvr>
                                      <p:to>
                                        <p:strVal val="visible"/>
                                      </p:to>
                                    </p:set>
                                    <p:animEffect transition="in" filter="fade">
                                      <p:cBhvr>
                                        <p:cTn id="41" dur="500"/>
                                        <p:tgtEl>
                                          <p:spTgt spid="51"/>
                                        </p:tgtEl>
                                      </p:cBhvr>
                                    </p:animEffect>
                                  </p:childTnLst>
                                </p:cTn>
                              </p:par>
                            </p:childTnLst>
                          </p:cTn>
                        </p:par>
                        <p:par>
                          <p:cTn id="42" fill="hold">
                            <p:stCondLst>
                              <p:cond delay="4500"/>
                            </p:stCondLst>
                            <p:childTnLst>
                              <p:par>
                                <p:cTn id="43" presetID="2" presetClass="entr" presetSubtype="2" fill="hold" nodeType="afterEffect">
                                  <p:stCondLst>
                                    <p:cond delay="0"/>
                                  </p:stCondLst>
                                  <p:childTnLst>
                                    <p:set>
                                      <p:cBhvr>
                                        <p:cTn id="44" dur="1" fill="hold">
                                          <p:stCondLst>
                                            <p:cond delay="0"/>
                                          </p:stCondLst>
                                        </p:cTn>
                                        <p:tgtEl>
                                          <p:spTgt spid="66"/>
                                        </p:tgtEl>
                                        <p:attrNameLst>
                                          <p:attrName>style.visibility</p:attrName>
                                        </p:attrNameLst>
                                      </p:cBhvr>
                                      <p:to>
                                        <p:strVal val="visible"/>
                                      </p:to>
                                    </p:set>
                                    <p:anim calcmode="lin" valueType="num">
                                      <p:cBhvr additive="base">
                                        <p:cTn id="45" dur="500" fill="hold"/>
                                        <p:tgtEl>
                                          <p:spTgt spid="66"/>
                                        </p:tgtEl>
                                        <p:attrNameLst>
                                          <p:attrName>ppt_x</p:attrName>
                                        </p:attrNameLst>
                                      </p:cBhvr>
                                      <p:tavLst>
                                        <p:tav tm="0">
                                          <p:val>
                                            <p:strVal val="1+#ppt_w/2"/>
                                          </p:val>
                                        </p:tav>
                                        <p:tav tm="100000">
                                          <p:val>
                                            <p:strVal val="#ppt_x"/>
                                          </p:val>
                                        </p:tav>
                                      </p:tavLst>
                                    </p:anim>
                                    <p:anim calcmode="lin" valueType="num">
                                      <p:cBhvr additive="base">
                                        <p:cTn id="46" dur="500" fill="hold"/>
                                        <p:tgtEl>
                                          <p:spTgt spid="66"/>
                                        </p:tgtEl>
                                        <p:attrNameLst>
                                          <p:attrName>ppt_y</p:attrName>
                                        </p:attrNameLst>
                                      </p:cBhvr>
                                      <p:tavLst>
                                        <p:tav tm="0">
                                          <p:val>
                                            <p:strVal val="#ppt_y"/>
                                          </p:val>
                                        </p:tav>
                                        <p:tav tm="100000">
                                          <p:val>
                                            <p:strVal val="#ppt_y"/>
                                          </p:val>
                                        </p:tav>
                                      </p:tavLst>
                                    </p:anim>
                                  </p:childTnLst>
                                </p:cTn>
                              </p:par>
                            </p:childTnLst>
                          </p:cTn>
                        </p:par>
                        <p:par>
                          <p:cTn id="47" fill="hold">
                            <p:stCondLst>
                              <p:cond delay="5000"/>
                            </p:stCondLst>
                            <p:childTnLst>
                              <p:par>
                                <p:cTn id="48" presetID="10" presetClass="entr" presetSubtype="0" fill="hold" grpId="0" nodeType="afterEffect">
                                  <p:stCondLst>
                                    <p:cond delay="0"/>
                                  </p:stCondLst>
                                  <p:childTnLst>
                                    <p:set>
                                      <p:cBhvr>
                                        <p:cTn id="49" dur="1" fill="hold">
                                          <p:stCondLst>
                                            <p:cond delay="0"/>
                                          </p:stCondLst>
                                        </p:cTn>
                                        <p:tgtEl>
                                          <p:spTgt spid="52"/>
                                        </p:tgtEl>
                                        <p:attrNameLst>
                                          <p:attrName>style.visibility</p:attrName>
                                        </p:attrNameLst>
                                      </p:cBhvr>
                                      <p:to>
                                        <p:strVal val="visible"/>
                                      </p:to>
                                    </p:set>
                                    <p:animEffect transition="in" filter="fade">
                                      <p:cBhvr>
                                        <p:cTn id="50" dur="500"/>
                                        <p:tgtEl>
                                          <p:spTgt spid="52"/>
                                        </p:tgtEl>
                                      </p:cBhvr>
                                    </p:animEffect>
                                  </p:childTnLst>
                                </p:cTn>
                              </p:par>
                            </p:childTnLst>
                          </p:cTn>
                        </p:par>
                        <p:par>
                          <p:cTn id="51" fill="hold">
                            <p:stCondLst>
                              <p:cond delay="5500"/>
                            </p:stCondLst>
                            <p:childTnLst>
                              <p:par>
                                <p:cTn id="52" presetID="10" presetClass="entr" presetSubtype="0" fill="hold" grpId="0" nodeType="afterEffect">
                                  <p:stCondLst>
                                    <p:cond delay="0"/>
                                  </p:stCondLst>
                                  <p:childTnLst>
                                    <p:set>
                                      <p:cBhvr>
                                        <p:cTn id="53" dur="1" fill="hold">
                                          <p:stCondLst>
                                            <p:cond delay="0"/>
                                          </p:stCondLst>
                                        </p:cTn>
                                        <p:tgtEl>
                                          <p:spTgt spid="53"/>
                                        </p:tgtEl>
                                        <p:attrNameLst>
                                          <p:attrName>style.visibility</p:attrName>
                                        </p:attrNameLst>
                                      </p:cBhvr>
                                      <p:to>
                                        <p:strVal val="visible"/>
                                      </p:to>
                                    </p:set>
                                    <p:animEffect transition="in" filter="fade">
                                      <p:cBhvr>
                                        <p:cTn id="54" dur="500"/>
                                        <p:tgtEl>
                                          <p:spTgt spid="53"/>
                                        </p:tgtEl>
                                      </p:cBhvr>
                                    </p:animEffect>
                                  </p:childTnLst>
                                </p:cTn>
                              </p:par>
                            </p:childTnLst>
                          </p:cTn>
                        </p:par>
                        <p:par>
                          <p:cTn id="55" fill="hold">
                            <p:stCondLst>
                              <p:cond delay="6000"/>
                            </p:stCondLst>
                            <p:childTnLst>
                              <p:par>
                                <p:cTn id="56" presetID="2" presetClass="entr" presetSubtype="2" fill="hold" nodeType="after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additive="base">
                                        <p:cTn id="58" dur="500" fill="hold"/>
                                        <p:tgtEl>
                                          <p:spTgt spid="70"/>
                                        </p:tgtEl>
                                        <p:attrNameLst>
                                          <p:attrName>ppt_x</p:attrName>
                                        </p:attrNameLst>
                                      </p:cBhvr>
                                      <p:tavLst>
                                        <p:tav tm="0">
                                          <p:val>
                                            <p:strVal val="1+#ppt_w/2"/>
                                          </p:val>
                                        </p:tav>
                                        <p:tav tm="100000">
                                          <p:val>
                                            <p:strVal val="#ppt_x"/>
                                          </p:val>
                                        </p:tav>
                                      </p:tavLst>
                                    </p:anim>
                                    <p:anim calcmode="lin" valueType="num">
                                      <p:cBhvr additive="base">
                                        <p:cTn id="59" dur="500" fill="hold"/>
                                        <p:tgtEl>
                                          <p:spTgt spid="70"/>
                                        </p:tgtEl>
                                        <p:attrNameLst>
                                          <p:attrName>ppt_y</p:attrName>
                                        </p:attrNameLst>
                                      </p:cBhvr>
                                      <p:tavLst>
                                        <p:tav tm="0">
                                          <p:val>
                                            <p:strVal val="#ppt_y"/>
                                          </p:val>
                                        </p:tav>
                                        <p:tav tm="100000">
                                          <p:val>
                                            <p:strVal val="#ppt_y"/>
                                          </p:val>
                                        </p:tav>
                                      </p:tavLst>
                                    </p:anim>
                                  </p:childTnLst>
                                </p:cTn>
                              </p:par>
                            </p:childTnLst>
                          </p:cTn>
                        </p:par>
                        <p:par>
                          <p:cTn id="60" fill="hold">
                            <p:stCondLst>
                              <p:cond delay="6500"/>
                            </p:stCondLst>
                            <p:childTnLst>
                              <p:par>
                                <p:cTn id="61" presetID="10" presetClass="entr" presetSubtype="0" fill="hold" grpId="0" nodeType="afterEffect">
                                  <p:stCondLst>
                                    <p:cond delay="0"/>
                                  </p:stCondLst>
                                  <p:childTnLst>
                                    <p:set>
                                      <p:cBhvr>
                                        <p:cTn id="62" dur="1" fill="hold">
                                          <p:stCondLst>
                                            <p:cond delay="0"/>
                                          </p:stCondLst>
                                        </p:cTn>
                                        <p:tgtEl>
                                          <p:spTgt spid="54"/>
                                        </p:tgtEl>
                                        <p:attrNameLst>
                                          <p:attrName>style.visibility</p:attrName>
                                        </p:attrNameLst>
                                      </p:cBhvr>
                                      <p:to>
                                        <p:strVal val="visible"/>
                                      </p:to>
                                    </p:set>
                                    <p:animEffect transition="in" filter="fade">
                                      <p:cBhvr>
                                        <p:cTn id="63" dur="500"/>
                                        <p:tgtEl>
                                          <p:spTgt spid="54"/>
                                        </p:tgtEl>
                                      </p:cBhvr>
                                    </p:animEffect>
                                  </p:childTnLst>
                                </p:cTn>
                              </p:par>
                            </p:childTnLst>
                          </p:cTn>
                        </p:par>
                        <p:par>
                          <p:cTn id="64" fill="hold">
                            <p:stCondLst>
                              <p:cond delay="7000"/>
                            </p:stCondLst>
                            <p:childTnLst>
                              <p:par>
                                <p:cTn id="65" presetID="10" presetClass="entr" presetSubtype="0" fill="hold" grpId="0" nodeType="after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fade">
                                      <p:cBhvr>
                                        <p:cTn id="67" dur="500"/>
                                        <p:tgtEl>
                                          <p:spTgt spid="55"/>
                                        </p:tgtEl>
                                      </p:cBhvr>
                                    </p:animEffect>
                                  </p:childTnLst>
                                </p:cTn>
                              </p:par>
                            </p:childTnLst>
                          </p:cTn>
                        </p:par>
                        <p:par>
                          <p:cTn id="68" fill="hold">
                            <p:stCondLst>
                              <p:cond delay="7500"/>
                            </p:stCondLst>
                            <p:childTnLst>
                              <p:par>
                                <p:cTn id="69" presetID="2" presetClass="entr" presetSubtype="8" fill="hold" nodeType="afterEffect">
                                  <p:stCondLst>
                                    <p:cond delay="0"/>
                                  </p:stCondLst>
                                  <p:childTnLst>
                                    <p:set>
                                      <p:cBhvr>
                                        <p:cTn id="70" dur="1" fill="hold">
                                          <p:stCondLst>
                                            <p:cond delay="0"/>
                                          </p:stCondLst>
                                        </p:cTn>
                                        <p:tgtEl>
                                          <p:spTgt spid="78"/>
                                        </p:tgtEl>
                                        <p:attrNameLst>
                                          <p:attrName>style.visibility</p:attrName>
                                        </p:attrNameLst>
                                      </p:cBhvr>
                                      <p:to>
                                        <p:strVal val="visible"/>
                                      </p:to>
                                    </p:set>
                                    <p:anim calcmode="lin" valueType="num">
                                      <p:cBhvr additive="base">
                                        <p:cTn id="71" dur="500" fill="hold"/>
                                        <p:tgtEl>
                                          <p:spTgt spid="78"/>
                                        </p:tgtEl>
                                        <p:attrNameLst>
                                          <p:attrName>ppt_x</p:attrName>
                                        </p:attrNameLst>
                                      </p:cBhvr>
                                      <p:tavLst>
                                        <p:tav tm="0">
                                          <p:val>
                                            <p:strVal val="0-#ppt_w/2"/>
                                          </p:val>
                                        </p:tav>
                                        <p:tav tm="100000">
                                          <p:val>
                                            <p:strVal val="#ppt_x"/>
                                          </p:val>
                                        </p:tav>
                                      </p:tavLst>
                                    </p:anim>
                                    <p:anim calcmode="lin" valueType="num">
                                      <p:cBhvr additive="base">
                                        <p:cTn id="72" dur="500" fill="hold"/>
                                        <p:tgtEl>
                                          <p:spTgt spid="78"/>
                                        </p:tgtEl>
                                        <p:attrNameLst>
                                          <p:attrName>ppt_y</p:attrName>
                                        </p:attrNameLst>
                                      </p:cBhvr>
                                      <p:tavLst>
                                        <p:tav tm="0">
                                          <p:val>
                                            <p:strVal val="#ppt_y"/>
                                          </p:val>
                                        </p:tav>
                                        <p:tav tm="100000">
                                          <p:val>
                                            <p:strVal val="#ppt_y"/>
                                          </p:val>
                                        </p:tav>
                                      </p:tavLst>
                                    </p:anim>
                                  </p:childTnLst>
                                </p:cTn>
                              </p:par>
                            </p:childTnLst>
                          </p:cTn>
                        </p:par>
                        <p:par>
                          <p:cTn id="73" fill="hold">
                            <p:stCondLst>
                              <p:cond delay="8000"/>
                            </p:stCondLst>
                            <p:childTnLst>
                              <p:par>
                                <p:cTn id="74" presetID="2" presetClass="entr" presetSubtype="8" fill="hold" grpId="0" nodeType="afterEffect">
                                  <p:stCondLst>
                                    <p:cond delay="0"/>
                                  </p:stCondLst>
                                  <p:childTnLst>
                                    <p:set>
                                      <p:cBhvr>
                                        <p:cTn id="75" dur="1" fill="hold">
                                          <p:stCondLst>
                                            <p:cond delay="0"/>
                                          </p:stCondLst>
                                        </p:cTn>
                                        <p:tgtEl>
                                          <p:spTgt spid="56"/>
                                        </p:tgtEl>
                                        <p:attrNameLst>
                                          <p:attrName>style.visibility</p:attrName>
                                        </p:attrNameLst>
                                      </p:cBhvr>
                                      <p:to>
                                        <p:strVal val="visible"/>
                                      </p:to>
                                    </p:set>
                                    <p:anim calcmode="lin" valueType="num">
                                      <p:cBhvr additive="base">
                                        <p:cTn id="76" dur="500" fill="hold"/>
                                        <p:tgtEl>
                                          <p:spTgt spid="56"/>
                                        </p:tgtEl>
                                        <p:attrNameLst>
                                          <p:attrName>ppt_x</p:attrName>
                                        </p:attrNameLst>
                                      </p:cBhvr>
                                      <p:tavLst>
                                        <p:tav tm="0">
                                          <p:val>
                                            <p:strVal val="0-#ppt_w/2"/>
                                          </p:val>
                                        </p:tav>
                                        <p:tav tm="100000">
                                          <p:val>
                                            <p:strVal val="#ppt_x"/>
                                          </p:val>
                                        </p:tav>
                                      </p:tavLst>
                                    </p:anim>
                                    <p:anim calcmode="lin" valueType="num">
                                      <p:cBhvr additive="base">
                                        <p:cTn id="77" dur="500" fill="hold"/>
                                        <p:tgtEl>
                                          <p:spTgt spid="56"/>
                                        </p:tgtEl>
                                        <p:attrNameLst>
                                          <p:attrName>ppt_y</p:attrName>
                                        </p:attrNameLst>
                                      </p:cBhvr>
                                      <p:tavLst>
                                        <p:tav tm="0">
                                          <p:val>
                                            <p:strVal val="#ppt_y"/>
                                          </p:val>
                                        </p:tav>
                                        <p:tav tm="100000">
                                          <p:val>
                                            <p:strVal val="#ppt_y"/>
                                          </p:val>
                                        </p:tav>
                                      </p:tavLst>
                                    </p:anim>
                                  </p:childTnLst>
                                </p:cTn>
                              </p:par>
                            </p:childTnLst>
                          </p:cTn>
                        </p:par>
                        <p:par>
                          <p:cTn id="78" fill="hold">
                            <p:stCondLst>
                              <p:cond delay="8500"/>
                            </p:stCondLst>
                            <p:childTnLst>
                              <p:par>
                                <p:cTn id="79" presetID="2" presetClass="entr" presetSubtype="8" fill="hold" grpId="0" nodeType="afterEffect">
                                  <p:stCondLst>
                                    <p:cond delay="0"/>
                                  </p:stCondLst>
                                  <p:childTnLst>
                                    <p:set>
                                      <p:cBhvr>
                                        <p:cTn id="80" dur="1" fill="hold">
                                          <p:stCondLst>
                                            <p:cond delay="0"/>
                                          </p:stCondLst>
                                        </p:cTn>
                                        <p:tgtEl>
                                          <p:spTgt spid="57"/>
                                        </p:tgtEl>
                                        <p:attrNameLst>
                                          <p:attrName>style.visibility</p:attrName>
                                        </p:attrNameLst>
                                      </p:cBhvr>
                                      <p:to>
                                        <p:strVal val="visible"/>
                                      </p:to>
                                    </p:set>
                                    <p:anim calcmode="lin" valueType="num">
                                      <p:cBhvr additive="base">
                                        <p:cTn id="81" dur="500" fill="hold"/>
                                        <p:tgtEl>
                                          <p:spTgt spid="57"/>
                                        </p:tgtEl>
                                        <p:attrNameLst>
                                          <p:attrName>ppt_x</p:attrName>
                                        </p:attrNameLst>
                                      </p:cBhvr>
                                      <p:tavLst>
                                        <p:tav tm="0">
                                          <p:val>
                                            <p:strVal val="0-#ppt_w/2"/>
                                          </p:val>
                                        </p:tav>
                                        <p:tav tm="100000">
                                          <p:val>
                                            <p:strVal val="#ppt_x"/>
                                          </p:val>
                                        </p:tav>
                                      </p:tavLst>
                                    </p:anim>
                                    <p:anim calcmode="lin" valueType="num">
                                      <p:cBhvr additive="base">
                                        <p:cTn id="82" dur="500" fill="hold"/>
                                        <p:tgtEl>
                                          <p:spTgt spid="57"/>
                                        </p:tgtEl>
                                        <p:attrNameLst>
                                          <p:attrName>ppt_y</p:attrName>
                                        </p:attrNameLst>
                                      </p:cBhvr>
                                      <p:tavLst>
                                        <p:tav tm="0">
                                          <p:val>
                                            <p:strVal val="#ppt_y"/>
                                          </p:val>
                                        </p:tav>
                                        <p:tav tm="100000">
                                          <p:val>
                                            <p:strVal val="#ppt_y"/>
                                          </p:val>
                                        </p:tav>
                                      </p:tavLst>
                                    </p:anim>
                                  </p:childTnLst>
                                </p:cTn>
                              </p:par>
                            </p:childTnLst>
                          </p:cTn>
                        </p:par>
                        <p:par>
                          <p:cTn id="83" fill="hold">
                            <p:stCondLst>
                              <p:cond delay="9000"/>
                            </p:stCondLst>
                            <p:childTnLst>
                              <p:par>
                                <p:cTn id="84" presetID="2" presetClass="entr" presetSubtype="8" fill="hold" nodeType="afterEffect">
                                  <p:stCondLst>
                                    <p:cond delay="0"/>
                                  </p:stCondLst>
                                  <p:childTnLst>
                                    <p:set>
                                      <p:cBhvr>
                                        <p:cTn id="85" dur="1" fill="hold">
                                          <p:stCondLst>
                                            <p:cond delay="0"/>
                                          </p:stCondLst>
                                        </p:cTn>
                                        <p:tgtEl>
                                          <p:spTgt spid="74"/>
                                        </p:tgtEl>
                                        <p:attrNameLst>
                                          <p:attrName>style.visibility</p:attrName>
                                        </p:attrNameLst>
                                      </p:cBhvr>
                                      <p:to>
                                        <p:strVal val="visible"/>
                                      </p:to>
                                    </p:set>
                                    <p:anim calcmode="lin" valueType="num">
                                      <p:cBhvr additive="base">
                                        <p:cTn id="86" dur="500" fill="hold"/>
                                        <p:tgtEl>
                                          <p:spTgt spid="74"/>
                                        </p:tgtEl>
                                        <p:attrNameLst>
                                          <p:attrName>ppt_x</p:attrName>
                                        </p:attrNameLst>
                                      </p:cBhvr>
                                      <p:tavLst>
                                        <p:tav tm="0">
                                          <p:val>
                                            <p:strVal val="0-#ppt_w/2"/>
                                          </p:val>
                                        </p:tav>
                                        <p:tav tm="100000">
                                          <p:val>
                                            <p:strVal val="#ppt_x"/>
                                          </p:val>
                                        </p:tav>
                                      </p:tavLst>
                                    </p:anim>
                                    <p:anim calcmode="lin" valueType="num">
                                      <p:cBhvr additive="base">
                                        <p:cTn id="87" dur="500" fill="hold"/>
                                        <p:tgtEl>
                                          <p:spTgt spid="74"/>
                                        </p:tgtEl>
                                        <p:attrNameLst>
                                          <p:attrName>ppt_y</p:attrName>
                                        </p:attrNameLst>
                                      </p:cBhvr>
                                      <p:tavLst>
                                        <p:tav tm="0">
                                          <p:val>
                                            <p:strVal val="#ppt_y"/>
                                          </p:val>
                                        </p:tav>
                                        <p:tav tm="100000">
                                          <p:val>
                                            <p:strVal val="#ppt_y"/>
                                          </p:val>
                                        </p:tav>
                                      </p:tavLst>
                                    </p:anim>
                                  </p:childTnLst>
                                </p:cTn>
                              </p:par>
                            </p:childTnLst>
                          </p:cTn>
                        </p:par>
                        <p:par>
                          <p:cTn id="88" fill="hold">
                            <p:stCondLst>
                              <p:cond delay="9500"/>
                            </p:stCondLst>
                            <p:childTnLst>
                              <p:par>
                                <p:cTn id="89" presetID="10" presetClass="entr" presetSubtype="0" fill="hold" grpId="0" nodeType="afterEffect">
                                  <p:stCondLst>
                                    <p:cond delay="0"/>
                                  </p:stCondLst>
                                  <p:childTnLst>
                                    <p:set>
                                      <p:cBhvr>
                                        <p:cTn id="90" dur="1" fill="hold">
                                          <p:stCondLst>
                                            <p:cond delay="0"/>
                                          </p:stCondLst>
                                        </p:cTn>
                                        <p:tgtEl>
                                          <p:spTgt spid="58"/>
                                        </p:tgtEl>
                                        <p:attrNameLst>
                                          <p:attrName>style.visibility</p:attrName>
                                        </p:attrNameLst>
                                      </p:cBhvr>
                                      <p:to>
                                        <p:strVal val="visible"/>
                                      </p:to>
                                    </p:set>
                                    <p:animEffect transition="in" filter="fade">
                                      <p:cBhvr>
                                        <p:cTn id="91" dur="500"/>
                                        <p:tgtEl>
                                          <p:spTgt spid="58"/>
                                        </p:tgtEl>
                                      </p:cBhvr>
                                    </p:animEffect>
                                  </p:childTnLst>
                                </p:cTn>
                              </p:par>
                            </p:childTnLst>
                          </p:cTn>
                        </p:par>
                        <p:par>
                          <p:cTn id="92" fill="hold">
                            <p:stCondLst>
                              <p:cond delay="10000"/>
                            </p:stCondLst>
                            <p:childTnLst>
                              <p:par>
                                <p:cTn id="93" presetID="10" presetClass="entr" presetSubtype="0" fill="hold" grpId="0" nodeType="afterEffect">
                                  <p:stCondLst>
                                    <p:cond delay="0"/>
                                  </p:stCondLst>
                                  <p:childTnLst>
                                    <p:set>
                                      <p:cBhvr>
                                        <p:cTn id="94" dur="1" fill="hold">
                                          <p:stCondLst>
                                            <p:cond delay="0"/>
                                          </p:stCondLst>
                                        </p:cTn>
                                        <p:tgtEl>
                                          <p:spTgt spid="59"/>
                                        </p:tgtEl>
                                        <p:attrNameLst>
                                          <p:attrName>style.visibility</p:attrName>
                                        </p:attrNameLst>
                                      </p:cBhvr>
                                      <p:to>
                                        <p:strVal val="visible"/>
                                      </p:to>
                                    </p:set>
                                    <p:animEffect transition="in" filter="fade">
                                      <p:cBhvr>
                                        <p:cTn id="95" dur="500"/>
                                        <p:tgtEl>
                                          <p:spTgt spid="59"/>
                                        </p:tgtEl>
                                      </p:cBhvr>
                                    </p:animEffect>
                                  </p:childTnLst>
                                </p:cTn>
                              </p:par>
                            </p:childTnLst>
                          </p:cTn>
                        </p:par>
                        <p:par>
                          <p:cTn id="96" fill="hold">
                            <p:stCondLst>
                              <p:cond delay="10500"/>
                            </p:stCondLst>
                            <p:childTnLst>
                              <p:par>
                                <p:cTn id="97" presetID="2" presetClass="entr" presetSubtype="8" fill="hold" nodeType="afterEffect">
                                  <p:stCondLst>
                                    <p:cond delay="0"/>
                                  </p:stCondLst>
                                  <p:childTnLst>
                                    <p:set>
                                      <p:cBhvr>
                                        <p:cTn id="98" dur="1" fill="hold">
                                          <p:stCondLst>
                                            <p:cond delay="0"/>
                                          </p:stCondLst>
                                        </p:cTn>
                                        <p:tgtEl>
                                          <p:spTgt spid="82"/>
                                        </p:tgtEl>
                                        <p:attrNameLst>
                                          <p:attrName>style.visibility</p:attrName>
                                        </p:attrNameLst>
                                      </p:cBhvr>
                                      <p:to>
                                        <p:strVal val="visible"/>
                                      </p:to>
                                    </p:set>
                                    <p:anim calcmode="lin" valueType="num">
                                      <p:cBhvr additive="base">
                                        <p:cTn id="99" dur="500" fill="hold"/>
                                        <p:tgtEl>
                                          <p:spTgt spid="82"/>
                                        </p:tgtEl>
                                        <p:attrNameLst>
                                          <p:attrName>ppt_x</p:attrName>
                                        </p:attrNameLst>
                                      </p:cBhvr>
                                      <p:tavLst>
                                        <p:tav tm="0">
                                          <p:val>
                                            <p:strVal val="0-#ppt_w/2"/>
                                          </p:val>
                                        </p:tav>
                                        <p:tav tm="100000">
                                          <p:val>
                                            <p:strVal val="#ppt_x"/>
                                          </p:val>
                                        </p:tav>
                                      </p:tavLst>
                                    </p:anim>
                                    <p:anim calcmode="lin" valueType="num">
                                      <p:cBhvr additive="base">
                                        <p:cTn id="100" dur="500" fill="hold"/>
                                        <p:tgtEl>
                                          <p:spTgt spid="82"/>
                                        </p:tgtEl>
                                        <p:attrNameLst>
                                          <p:attrName>ppt_y</p:attrName>
                                        </p:attrNameLst>
                                      </p:cBhvr>
                                      <p:tavLst>
                                        <p:tav tm="0">
                                          <p:val>
                                            <p:strVal val="#ppt_y"/>
                                          </p:val>
                                        </p:tav>
                                        <p:tav tm="100000">
                                          <p:val>
                                            <p:strVal val="#ppt_y"/>
                                          </p:val>
                                        </p:tav>
                                      </p:tavLst>
                                    </p:anim>
                                  </p:childTnLst>
                                </p:cTn>
                              </p:par>
                            </p:childTnLst>
                          </p:cTn>
                        </p:par>
                        <p:par>
                          <p:cTn id="101" fill="hold">
                            <p:stCondLst>
                              <p:cond delay="11000"/>
                            </p:stCondLst>
                            <p:childTnLst>
                              <p:par>
                                <p:cTn id="102" presetID="10" presetClass="entr" presetSubtype="0" fill="hold" grpId="0" nodeType="afterEffect">
                                  <p:stCondLst>
                                    <p:cond delay="0"/>
                                  </p:stCondLst>
                                  <p:childTnLst>
                                    <p:set>
                                      <p:cBhvr>
                                        <p:cTn id="103" dur="1" fill="hold">
                                          <p:stCondLst>
                                            <p:cond delay="0"/>
                                          </p:stCondLst>
                                        </p:cTn>
                                        <p:tgtEl>
                                          <p:spTgt spid="60"/>
                                        </p:tgtEl>
                                        <p:attrNameLst>
                                          <p:attrName>style.visibility</p:attrName>
                                        </p:attrNameLst>
                                      </p:cBhvr>
                                      <p:to>
                                        <p:strVal val="visible"/>
                                      </p:to>
                                    </p:set>
                                    <p:animEffect transition="in" filter="fade">
                                      <p:cBhvr>
                                        <p:cTn id="104" dur="500"/>
                                        <p:tgtEl>
                                          <p:spTgt spid="60"/>
                                        </p:tgtEl>
                                      </p:cBhvr>
                                    </p:animEffect>
                                  </p:childTnLst>
                                </p:cTn>
                              </p:par>
                            </p:childTnLst>
                          </p:cTn>
                        </p:par>
                        <p:par>
                          <p:cTn id="105" fill="hold">
                            <p:stCondLst>
                              <p:cond delay="11500"/>
                            </p:stCondLst>
                            <p:childTnLst>
                              <p:par>
                                <p:cTn id="106" presetID="10" presetClass="entr" presetSubtype="0" fill="hold" grpId="0" nodeType="afterEffect">
                                  <p:stCondLst>
                                    <p:cond delay="0"/>
                                  </p:stCondLst>
                                  <p:childTnLst>
                                    <p:set>
                                      <p:cBhvr>
                                        <p:cTn id="107" dur="1" fill="hold">
                                          <p:stCondLst>
                                            <p:cond delay="0"/>
                                          </p:stCondLst>
                                        </p:cTn>
                                        <p:tgtEl>
                                          <p:spTgt spid="61"/>
                                        </p:tgtEl>
                                        <p:attrNameLst>
                                          <p:attrName>style.visibility</p:attrName>
                                        </p:attrNameLst>
                                      </p:cBhvr>
                                      <p:to>
                                        <p:strVal val="visible"/>
                                      </p:to>
                                    </p:set>
                                    <p:animEffect transition="in" filter="fade">
                                      <p:cBhvr>
                                        <p:cTn id="108"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86" grpId="0"/>
      <p:bldP spid="8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 name="文本框 3"/>
          <p:cNvSpPr txBox="1"/>
          <p:nvPr/>
        </p:nvSpPr>
        <p:spPr>
          <a:xfrm>
            <a:off x="467945" y="223807"/>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103" name="矩形 102"/>
          <p:cNvSpPr/>
          <p:nvPr/>
        </p:nvSpPr>
        <p:spPr>
          <a:xfrm>
            <a:off x="710842" y="561035"/>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104" name="Rectangle 5"/>
          <p:cNvSpPr>
            <a:spLocks noChangeArrowheads="1"/>
          </p:cNvSpPr>
          <p:nvPr/>
        </p:nvSpPr>
        <p:spPr bwMode="auto">
          <a:xfrm>
            <a:off x="1595898" y="1597310"/>
            <a:ext cx="11115" cy="2847881"/>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05" name="Rectangle 6"/>
          <p:cNvSpPr>
            <a:spLocks noChangeArrowheads="1"/>
          </p:cNvSpPr>
          <p:nvPr/>
        </p:nvSpPr>
        <p:spPr bwMode="auto">
          <a:xfrm>
            <a:off x="1803896" y="1597310"/>
            <a:ext cx="9527" cy="2847881"/>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06" name="Rectangle 7"/>
          <p:cNvSpPr>
            <a:spLocks noChangeArrowheads="1"/>
          </p:cNvSpPr>
          <p:nvPr/>
        </p:nvSpPr>
        <p:spPr bwMode="auto">
          <a:xfrm>
            <a:off x="2007131" y="1597310"/>
            <a:ext cx="9527" cy="2847881"/>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07" name="Rectangle 8"/>
          <p:cNvSpPr>
            <a:spLocks noChangeArrowheads="1"/>
          </p:cNvSpPr>
          <p:nvPr/>
        </p:nvSpPr>
        <p:spPr bwMode="auto">
          <a:xfrm>
            <a:off x="2207191" y="1597310"/>
            <a:ext cx="9527" cy="2847881"/>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08" name="Rectangle 9"/>
          <p:cNvSpPr>
            <a:spLocks noChangeArrowheads="1"/>
          </p:cNvSpPr>
          <p:nvPr/>
        </p:nvSpPr>
        <p:spPr bwMode="auto">
          <a:xfrm>
            <a:off x="2405663" y="1597310"/>
            <a:ext cx="9527" cy="2847881"/>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09" name="Rectangle 10"/>
          <p:cNvSpPr>
            <a:spLocks noChangeArrowheads="1"/>
          </p:cNvSpPr>
          <p:nvPr/>
        </p:nvSpPr>
        <p:spPr bwMode="auto">
          <a:xfrm>
            <a:off x="2613661" y="1597310"/>
            <a:ext cx="9527" cy="2847881"/>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10" name="Rectangle 11"/>
          <p:cNvSpPr>
            <a:spLocks noChangeArrowheads="1"/>
          </p:cNvSpPr>
          <p:nvPr/>
        </p:nvSpPr>
        <p:spPr bwMode="auto">
          <a:xfrm>
            <a:off x="2815310" y="1597310"/>
            <a:ext cx="11115" cy="284448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11" name="Rectangle 12"/>
          <p:cNvSpPr>
            <a:spLocks noChangeArrowheads="1"/>
          </p:cNvSpPr>
          <p:nvPr/>
        </p:nvSpPr>
        <p:spPr bwMode="auto">
          <a:xfrm>
            <a:off x="3013781" y="1597310"/>
            <a:ext cx="9527" cy="2847881"/>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12" name="Rectangle 13"/>
          <p:cNvSpPr>
            <a:spLocks noChangeArrowheads="1"/>
          </p:cNvSpPr>
          <p:nvPr/>
        </p:nvSpPr>
        <p:spPr bwMode="auto">
          <a:xfrm>
            <a:off x="3217016" y="1597310"/>
            <a:ext cx="9527" cy="284448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13" name="Rectangle 14"/>
          <p:cNvSpPr>
            <a:spLocks noChangeArrowheads="1"/>
          </p:cNvSpPr>
          <p:nvPr/>
        </p:nvSpPr>
        <p:spPr bwMode="auto">
          <a:xfrm>
            <a:off x="3426602" y="1597310"/>
            <a:ext cx="9527" cy="284448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14" name="Rectangle 15"/>
          <p:cNvSpPr>
            <a:spLocks noChangeArrowheads="1"/>
          </p:cNvSpPr>
          <p:nvPr/>
        </p:nvSpPr>
        <p:spPr bwMode="auto">
          <a:xfrm>
            <a:off x="3629838" y="1597310"/>
            <a:ext cx="11115" cy="2847881"/>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15" name="Rectangle 16"/>
          <p:cNvSpPr>
            <a:spLocks noChangeArrowheads="1"/>
          </p:cNvSpPr>
          <p:nvPr/>
        </p:nvSpPr>
        <p:spPr bwMode="auto">
          <a:xfrm>
            <a:off x="3828310" y="1597310"/>
            <a:ext cx="9527" cy="284448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16" name="Rectangle 17"/>
          <p:cNvSpPr>
            <a:spLocks noChangeArrowheads="1"/>
          </p:cNvSpPr>
          <p:nvPr/>
        </p:nvSpPr>
        <p:spPr bwMode="auto">
          <a:xfrm>
            <a:off x="4031546" y="1597310"/>
            <a:ext cx="9527" cy="2847881"/>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17" name="Freeform 18"/>
          <p:cNvSpPr>
            <a:spLocks/>
          </p:cNvSpPr>
          <p:nvPr/>
        </p:nvSpPr>
        <p:spPr bwMode="auto">
          <a:xfrm>
            <a:off x="1354555" y="4188611"/>
            <a:ext cx="3094575" cy="13593"/>
          </a:xfrm>
          <a:custGeom>
            <a:avLst/>
            <a:gdLst>
              <a:gd name="T0" fmla="*/ 1949 w 1949"/>
              <a:gd name="T1" fmla="*/ 2 h 8"/>
              <a:gd name="T2" fmla="*/ 1949 w 1949"/>
              <a:gd name="T3" fmla="*/ 8 h 8"/>
              <a:gd name="T4" fmla="*/ 0 w 1949"/>
              <a:gd name="T5" fmla="*/ 8 h 8"/>
              <a:gd name="T6" fmla="*/ 0 w 1949"/>
              <a:gd name="T7" fmla="*/ 0 h 8"/>
              <a:gd name="T8" fmla="*/ 1949 w 1949"/>
              <a:gd name="T9" fmla="*/ 2 h 8"/>
            </a:gdLst>
            <a:ahLst/>
            <a:cxnLst>
              <a:cxn ang="0">
                <a:pos x="T0" y="T1"/>
              </a:cxn>
              <a:cxn ang="0">
                <a:pos x="T2" y="T3"/>
              </a:cxn>
              <a:cxn ang="0">
                <a:pos x="T4" y="T5"/>
              </a:cxn>
              <a:cxn ang="0">
                <a:pos x="T6" y="T7"/>
              </a:cxn>
              <a:cxn ang="0">
                <a:pos x="T8" y="T9"/>
              </a:cxn>
            </a:cxnLst>
            <a:rect l="0" t="0" r="r" b="b"/>
            <a:pathLst>
              <a:path w="1949" h="8">
                <a:moveTo>
                  <a:pt x="1949" y="2"/>
                </a:moveTo>
                <a:lnTo>
                  <a:pt x="1949" y="8"/>
                </a:lnTo>
                <a:lnTo>
                  <a:pt x="0" y="8"/>
                </a:lnTo>
                <a:lnTo>
                  <a:pt x="0" y="0"/>
                </a:lnTo>
                <a:lnTo>
                  <a:pt x="1949" y="2"/>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18" name="Rectangle 19"/>
          <p:cNvSpPr>
            <a:spLocks noChangeArrowheads="1"/>
          </p:cNvSpPr>
          <p:nvPr/>
        </p:nvSpPr>
        <p:spPr bwMode="auto">
          <a:xfrm>
            <a:off x="1354556" y="3972810"/>
            <a:ext cx="3091400" cy="10195"/>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19" name="Rectangle 20"/>
          <p:cNvSpPr>
            <a:spLocks noChangeArrowheads="1"/>
          </p:cNvSpPr>
          <p:nvPr/>
        </p:nvSpPr>
        <p:spPr bwMode="auto">
          <a:xfrm>
            <a:off x="1354556" y="3750213"/>
            <a:ext cx="3089811" cy="10195"/>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20" name="Rectangle 21"/>
          <p:cNvSpPr>
            <a:spLocks noChangeArrowheads="1"/>
          </p:cNvSpPr>
          <p:nvPr/>
        </p:nvSpPr>
        <p:spPr bwMode="auto">
          <a:xfrm>
            <a:off x="1354555" y="3532714"/>
            <a:ext cx="3094575" cy="10195"/>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21" name="Rectangle 22"/>
          <p:cNvSpPr>
            <a:spLocks noChangeArrowheads="1"/>
          </p:cNvSpPr>
          <p:nvPr/>
        </p:nvSpPr>
        <p:spPr bwMode="auto">
          <a:xfrm>
            <a:off x="1354555" y="3323710"/>
            <a:ext cx="3094575" cy="10195"/>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22" name="Rectangle 23"/>
          <p:cNvSpPr>
            <a:spLocks noChangeArrowheads="1"/>
          </p:cNvSpPr>
          <p:nvPr/>
        </p:nvSpPr>
        <p:spPr bwMode="auto">
          <a:xfrm>
            <a:off x="1365670" y="3106211"/>
            <a:ext cx="3083461" cy="1359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23" name="Rectangle 24"/>
          <p:cNvSpPr>
            <a:spLocks noChangeArrowheads="1"/>
          </p:cNvSpPr>
          <p:nvPr/>
        </p:nvSpPr>
        <p:spPr bwMode="auto">
          <a:xfrm>
            <a:off x="1365669" y="2885314"/>
            <a:ext cx="3080285" cy="10195"/>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24" name="Rectangle 25"/>
          <p:cNvSpPr>
            <a:spLocks noChangeArrowheads="1"/>
          </p:cNvSpPr>
          <p:nvPr/>
        </p:nvSpPr>
        <p:spPr bwMode="auto">
          <a:xfrm>
            <a:off x="1365670" y="2667815"/>
            <a:ext cx="3083461" cy="10195"/>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25" name="Rectangle 26"/>
          <p:cNvSpPr>
            <a:spLocks noChangeArrowheads="1"/>
          </p:cNvSpPr>
          <p:nvPr/>
        </p:nvSpPr>
        <p:spPr bwMode="auto">
          <a:xfrm>
            <a:off x="1365670" y="2455413"/>
            <a:ext cx="3078697" cy="10195"/>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26" name="Rectangle 27"/>
          <p:cNvSpPr>
            <a:spLocks noChangeArrowheads="1"/>
          </p:cNvSpPr>
          <p:nvPr/>
        </p:nvSpPr>
        <p:spPr bwMode="auto">
          <a:xfrm>
            <a:off x="1365669" y="2236214"/>
            <a:ext cx="3080285" cy="10195"/>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27" name="Rectangle 28"/>
          <p:cNvSpPr>
            <a:spLocks noChangeArrowheads="1"/>
          </p:cNvSpPr>
          <p:nvPr/>
        </p:nvSpPr>
        <p:spPr bwMode="auto">
          <a:xfrm>
            <a:off x="1365669" y="2015317"/>
            <a:ext cx="3080285" cy="10195"/>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28" name="Rectangle 29"/>
          <p:cNvSpPr>
            <a:spLocks noChangeArrowheads="1"/>
          </p:cNvSpPr>
          <p:nvPr/>
        </p:nvSpPr>
        <p:spPr bwMode="auto">
          <a:xfrm>
            <a:off x="1365670" y="1797817"/>
            <a:ext cx="3078697" cy="10195"/>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29" name="Rectangle 30"/>
          <p:cNvSpPr>
            <a:spLocks noChangeArrowheads="1"/>
          </p:cNvSpPr>
          <p:nvPr/>
        </p:nvSpPr>
        <p:spPr bwMode="auto">
          <a:xfrm>
            <a:off x="1365669" y="1590513"/>
            <a:ext cx="3080285" cy="10195"/>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30" name="Rectangle 31"/>
          <p:cNvSpPr>
            <a:spLocks noChangeArrowheads="1"/>
          </p:cNvSpPr>
          <p:nvPr/>
        </p:nvSpPr>
        <p:spPr bwMode="auto">
          <a:xfrm>
            <a:off x="4236368" y="1592212"/>
            <a:ext cx="9527" cy="284448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31" name="Rectangle 32"/>
          <p:cNvSpPr>
            <a:spLocks noChangeArrowheads="1"/>
          </p:cNvSpPr>
          <p:nvPr/>
        </p:nvSpPr>
        <p:spPr bwMode="auto">
          <a:xfrm>
            <a:off x="4439603" y="1592213"/>
            <a:ext cx="9527" cy="2847881"/>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32" name="Freeform 33"/>
          <p:cNvSpPr>
            <a:spLocks/>
          </p:cNvSpPr>
          <p:nvPr/>
        </p:nvSpPr>
        <p:spPr bwMode="auto">
          <a:xfrm>
            <a:off x="1340266" y="1425690"/>
            <a:ext cx="61924" cy="3046689"/>
          </a:xfrm>
          <a:custGeom>
            <a:avLst/>
            <a:gdLst>
              <a:gd name="T0" fmla="*/ 26 w 26"/>
              <a:gd name="T1" fmla="*/ 1189 h 1202"/>
              <a:gd name="T2" fmla="*/ 13 w 26"/>
              <a:gd name="T3" fmla="*/ 1202 h 1202"/>
              <a:gd name="T4" fmla="*/ 13 w 26"/>
              <a:gd name="T5" fmla="*/ 1202 h 1202"/>
              <a:gd name="T6" fmla="*/ 0 w 26"/>
              <a:gd name="T7" fmla="*/ 1189 h 1202"/>
              <a:gd name="T8" fmla="*/ 0 w 26"/>
              <a:gd name="T9" fmla="*/ 13 h 1202"/>
              <a:gd name="T10" fmla="*/ 13 w 26"/>
              <a:gd name="T11" fmla="*/ 0 h 1202"/>
              <a:gd name="T12" fmla="*/ 13 w 26"/>
              <a:gd name="T13" fmla="*/ 0 h 1202"/>
              <a:gd name="T14" fmla="*/ 26 w 26"/>
              <a:gd name="T15" fmla="*/ 13 h 1202"/>
              <a:gd name="T16" fmla="*/ 26 w 26"/>
              <a:gd name="T17" fmla="*/ 1189 h 1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1202">
                <a:moveTo>
                  <a:pt x="26" y="1189"/>
                </a:moveTo>
                <a:cubicBezTo>
                  <a:pt x="26" y="1196"/>
                  <a:pt x="20" y="1202"/>
                  <a:pt x="13" y="1202"/>
                </a:cubicBezTo>
                <a:cubicBezTo>
                  <a:pt x="13" y="1202"/>
                  <a:pt x="13" y="1202"/>
                  <a:pt x="13" y="1202"/>
                </a:cubicBezTo>
                <a:cubicBezTo>
                  <a:pt x="6" y="1202"/>
                  <a:pt x="0" y="1196"/>
                  <a:pt x="0" y="1189"/>
                </a:cubicBezTo>
                <a:cubicBezTo>
                  <a:pt x="0" y="13"/>
                  <a:pt x="0" y="13"/>
                  <a:pt x="0" y="13"/>
                </a:cubicBezTo>
                <a:cubicBezTo>
                  <a:pt x="0" y="5"/>
                  <a:pt x="6" y="0"/>
                  <a:pt x="13" y="0"/>
                </a:cubicBezTo>
                <a:cubicBezTo>
                  <a:pt x="13" y="0"/>
                  <a:pt x="13" y="0"/>
                  <a:pt x="13" y="0"/>
                </a:cubicBezTo>
                <a:cubicBezTo>
                  <a:pt x="20" y="0"/>
                  <a:pt x="26" y="5"/>
                  <a:pt x="26" y="13"/>
                </a:cubicBezTo>
                <a:lnTo>
                  <a:pt x="26" y="1189"/>
                </a:lnTo>
                <a:close/>
              </a:path>
            </a:pathLst>
          </a:custGeom>
          <a:solidFill>
            <a:srgbClr val="000000">
              <a:lumMod val="25000"/>
              <a:lumOff val="75000"/>
            </a:srgbClr>
          </a:solidFill>
          <a:ln>
            <a:noFill/>
          </a:ln>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33" name="Freeform 34"/>
          <p:cNvSpPr>
            <a:spLocks/>
          </p:cNvSpPr>
          <p:nvPr/>
        </p:nvSpPr>
        <p:spPr bwMode="auto">
          <a:xfrm>
            <a:off x="1340265" y="4412907"/>
            <a:ext cx="3215247" cy="62870"/>
          </a:xfrm>
          <a:custGeom>
            <a:avLst/>
            <a:gdLst>
              <a:gd name="T0" fmla="*/ 1344 w 1358"/>
              <a:gd name="T1" fmla="*/ 0 h 25"/>
              <a:gd name="T2" fmla="*/ 1358 w 1358"/>
              <a:gd name="T3" fmla="*/ 12 h 25"/>
              <a:gd name="T4" fmla="*/ 1358 w 1358"/>
              <a:gd name="T5" fmla="*/ 12 h 25"/>
              <a:gd name="T6" fmla="*/ 1344 w 1358"/>
              <a:gd name="T7" fmla="*/ 25 h 25"/>
              <a:gd name="T8" fmla="*/ 15 w 1358"/>
              <a:gd name="T9" fmla="*/ 25 h 25"/>
              <a:gd name="T10" fmla="*/ 0 w 1358"/>
              <a:gd name="T11" fmla="*/ 12 h 25"/>
              <a:gd name="T12" fmla="*/ 0 w 1358"/>
              <a:gd name="T13" fmla="*/ 12 h 25"/>
              <a:gd name="T14" fmla="*/ 15 w 1358"/>
              <a:gd name="T15" fmla="*/ 0 h 25"/>
              <a:gd name="T16" fmla="*/ 1344 w 1358"/>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8" h="25">
                <a:moveTo>
                  <a:pt x="1344" y="0"/>
                </a:moveTo>
                <a:cubicBezTo>
                  <a:pt x="1352" y="0"/>
                  <a:pt x="1358" y="5"/>
                  <a:pt x="1358" y="12"/>
                </a:cubicBezTo>
                <a:cubicBezTo>
                  <a:pt x="1358" y="12"/>
                  <a:pt x="1358" y="12"/>
                  <a:pt x="1358" y="12"/>
                </a:cubicBezTo>
                <a:cubicBezTo>
                  <a:pt x="1358" y="19"/>
                  <a:pt x="1352" y="25"/>
                  <a:pt x="1344" y="25"/>
                </a:cubicBezTo>
                <a:cubicBezTo>
                  <a:pt x="15" y="25"/>
                  <a:pt x="15" y="25"/>
                  <a:pt x="15" y="25"/>
                </a:cubicBezTo>
                <a:cubicBezTo>
                  <a:pt x="7" y="25"/>
                  <a:pt x="0" y="19"/>
                  <a:pt x="0" y="12"/>
                </a:cubicBezTo>
                <a:cubicBezTo>
                  <a:pt x="0" y="12"/>
                  <a:pt x="0" y="12"/>
                  <a:pt x="0" y="12"/>
                </a:cubicBezTo>
                <a:cubicBezTo>
                  <a:pt x="0" y="5"/>
                  <a:pt x="7" y="0"/>
                  <a:pt x="15" y="0"/>
                </a:cubicBezTo>
                <a:lnTo>
                  <a:pt x="1344" y="0"/>
                </a:lnTo>
                <a:close/>
              </a:path>
            </a:pathLst>
          </a:custGeom>
          <a:solidFill>
            <a:srgbClr val="000000">
              <a:lumMod val="25000"/>
              <a:lumOff val="75000"/>
            </a:srgbClr>
          </a:solidFill>
          <a:ln>
            <a:noFill/>
          </a:ln>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34" name="Freeform 35"/>
          <p:cNvSpPr>
            <a:spLocks/>
          </p:cNvSpPr>
          <p:nvPr/>
        </p:nvSpPr>
        <p:spPr bwMode="auto">
          <a:xfrm>
            <a:off x="1402189" y="2678009"/>
            <a:ext cx="3046942" cy="1731498"/>
          </a:xfrm>
          <a:custGeom>
            <a:avLst/>
            <a:gdLst>
              <a:gd name="T0" fmla="*/ 1919 w 1919"/>
              <a:gd name="T1" fmla="*/ 1019 h 1019"/>
              <a:gd name="T2" fmla="*/ 1716 w 1919"/>
              <a:gd name="T3" fmla="*/ 258 h 1019"/>
              <a:gd name="T4" fmla="*/ 1533 w 1919"/>
              <a:gd name="T5" fmla="*/ 892 h 1019"/>
              <a:gd name="T6" fmla="*/ 1299 w 1919"/>
              <a:gd name="T7" fmla="*/ 0 h 1019"/>
              <a:gd name="T8" fmla="*/ 1023 w 1919"/>
              <a:gd name="T9" fmla="*/ 897 h 1019"/>
              <a:gd name="T10" fmla="*/ 642 w 1919"/>
              <a:gd name="T11" fmla="*/ 255 h 1019"/>
              <a:gd name="T12" fmla="*/ 384 w 1919"/>
              <a:gd name="T13" fmla="*/ 767 h 1019"/>
              <a:gd name="T14" fmla="*/ 256 w 1919"/>
              <a:gd name="T15" fmla="*/ 504 h 1019"/>
              <a:gd name="T16" fmla="*/ 128 w 1919"/>
              <a:gd name="T17" fmla="*/ 767 h 1019"/>
              <a:gd name="T18" fmla="*/ 0 w 1919"/>
              <a:gd name="T19" fmla="*/ 506 h 1019"/>
              <a:gd name="T20" fmla="*/ 0 w 1919"/>
              <a:gd name="T21" fmla="*/ 1019 h 1019"/>
              <a:gd name="T22" fmla="*/ 1919 w 1919"/>
              <a:gd name="T23" fmla="*/ 1019 h 10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19" h="1019">
                <a:moveTo>
                  <a:pt x="1919" y="1019"/>
                </a:moveTo>
                <a:lnTo>
                  <a:pt x="1716" y="258"/>
                </a:lnTo>
                <a:lnTo>
                  <a:pt x="1533" y="892"/>
                </a:lnTo>
                <a:lnTo>
                  <a:pt x="1299" y="0"/>
                </a:lnTo>
                <a:lnTo>
                  <a:pt x="1023" y="897"/>
                </a:lnTo>
                <a:lnTo>
                  <a:pt x="642" y="255"/>
                </a:lnTo>
                <a:lnTo>
                  <a:pt x="384" y="767"/>
                </a:lnTo>
                <a:lnTo>
                  <a:pt x="256" y="504"/>
                </a:lnTo>
                <a:lnTo>
                  <a:pt x="128" y="767"/>
                </a:lnTo>
                <a:lnTo>
                  <a:pt x="0" y="506"/>
                </a:lnTo>
                <a:lnTo>
                  <a:pt x="0" y="1019"/>
                </a:lnTo>
                <a:lnTo>
                  <a:pt x="1919" y="1019"/>
                </a:lnTo>
                <a:close/>
              </a:path>
            </a:pathLst>
          </a:custGeom>
          <a:solidFill>
            <a:srgbClr val="FFFFFF">
              <a:lumMod val="65000"/>
            </a:srgbClr>
          </a:solidFill>
          <a:ln>
            <a:noFill/>
          </a:ln>
          <a:ex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35" name="Freeform 36"/>
          <p:cNvSpPr>
            <a:spLocks/>
          </p:cNvSpPr>
          <p:nvPr/>
        </p:nvSpPr>
        <p:spPr bwMode="auto">
          <a:xfrm>
            <a:off x="1402189" y="3111310"/>
            <a:ext cx="3046942" cy="1298198"/>
          </a:xfrm>
          <a:custGeom>
            <a:avLst/>
            <a:gdLst>
              <a:gd name="T0" fmla="*/ 0 w 1919"/>
              <a:gd name="T1" fmla="*/ 764 h 764"/>
              <a:gd name="T2" fmla="*/ 253 w 1919"/>
              <a:gd name="T3" fmla="*/ 379 h 764"/>
              <a:gd name="T4" fmla="*/ 384 w 1919"/>
              <a:gd name="T5" fmla="*/ 637 h 764"/>
              <a:gd name="T6" fmla="*/ 632 w 1919"/>
              <a:gd name="T7" fmla="*/ 251 h 764"/>
              <a:gd name="T8" fmla="*/ 894 w 1919"/>
              <a:gd name="T9" fmla="*/ 642 h 764"/>
              <a:gd name="T10" fmla="*/ 1275 w 1919"/>
              <a:gd name="T11" fmla="*/ 0 h 764"/>
              <a:gd name="T12" fmla="*/ 1533 w 1919"/>
              <a:gd name="T13" fmla="*/ 512 h 764"/>
              <a:gd name="T14" fmla="*/ 1658 w 1919"/>
              <a:gd name="T15" fmla="*/ 379 h 764"/>
              <a:gd name="T16" fmla="*/ 1789 w 1919"/>
              <a:gd name="T17" fmla="*/ 512 h 764"/>
              <a:gd name="T18" fmla="*/ 1919 w 1919"/>
              <a:gd name="T19" fmla="*/ 251 h 764"/>
              <a:gd name="T20" fmla="*/ 1919 w 1919"/>
              <a:gd name="T21" fmla="*/ 764 h 764"/>
              <a:gd name="T22" fmla="*/ 0 w 1919"/>
              <a:gd name="T23" fmla="*/ 764 h 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19" h="764">
                <a:moveTo>
                  <a:pt x="0" y="764"/>
                </a:moveTo>
                <a:lnTo>
                  <a:pt x="253" y="379"/>
                </a:lnTo>
                <a:lnTo>
                  <a:pt x="384" y="637"/>
                </a:lnTo>
                <a:lnTo>
                  <a:pt x="632" y="251"/>
                </a:lnTo>
                <a:lnTo>
                  <a:pt x="894" y="642"/>
                </a:lnTo>
                <a:lnTo>
                  <a:pt x="1275" y="0"/>
                </a:lnTo>
                <a:lnTo>
                  <a:pt x="1533" y="512"/>
                </a:lnTo>
                <a:lnTo>
                  <a:pt x="1658" y="379"/>
                </a:lnTo>
                <a:lnTo>
                  <a:pt x="1789" y="512"/>
                </a:lnTo>
                <a:lnTo>
                  <a:pt x="1919" y="251"/>
                </a:lnTo>
                <a:lnTo>
                  <a:pt x="1919" y="764"/>
                </a:lnTo>
                <a:lnTo>
                  <a:pt x="0" y="764"/>
                </a:lnTo>
                <a:close/>
              </a:path>
            </a:pathLst>
          </a:custGeom>
          <a:solidFill>
            <a:srgbClr val="FFFFFF"/>
          </a:solidFill>
          <a:ln>
            <a:noFill/>
          </a:ln>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36" name="Rectangle 104"/>
          <p:cNvSpPr>
            <a:spLocks noChangeArrowheads="1"/>
          </p:cNvSpPr>
          <p:nvPr/>
        </p:nvSpPr>
        <p:spPr bwMode="auto">
          <a:xfrm>
            <a:off x="1333110" y="4925044"/>
            <a:ext cx="159403" cy="91033"/>
          </a:xfrm>
          <a:prstGeom prst="rect">
            <a:avLst/>
          </a:prstGeom>
          <a:solidFill>
            <a:srgbClr val="FFFFFF"/>
          </a:solidFill>
          <a:ln>
            <a:noFill/>
          </a:ln>
          <a:ex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37" name="文本框 42"/>
          <p:cNvSpPr txBox="1"/>
          <p:nvPr/>
        </p:nvSpPr>
        <p:spPr>
          <a:xfrm>
            <a:off x="1015882" y="4326519"/>
            <a:ext cx="199715"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38" name="文本框 43"/>
          <p:cNvSpPr txBox="1"/>
          <p:nvPr/>
        </p:nvSpPr>
        <p:spPr>
          <a:xfrm>
            <a:off x="967011" y="4112514"/>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10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39" name="文本框 44"/>
          <p:cNvSpPr txBox="1"/>
          <p:nvPr/>
        </p:nvSpPr>
        <p:spPr>
          <a:xfrm>
            <a:off x="967011" y="3858318"/>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20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40" name="文本框 45"/>
          <p:cNvSpPr txBox="1"/>
          <p:nvPr/>
        </p:nvSpPr>
        <p:spPr>
          <a:xfrm>
            <a:off x="967011" y="3644313"/>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30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41" name="文本框 46"/>
          <p:cNvSpPr txBox="1"/>
          <p:nvPr/>
        </p:nvSpPr>
        <p:spPr>
          <a:xfrm>
            <a:off x="967011" y="3422009"/>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40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42" name="文本框 47"/>
          <p:cNvSpPr txBox="1"/>
          <p:nvPr/>
        </p:nvSpPr>
        <p:spPr>
          <a:xfrm>
            <a:off x="967011" y="3218604"/>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50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43" name="文本框 48"/>
          <p:cNvSpPr txBox="1"/>
          <p:nvPr/>
        </p:nvSpPr>
        <p:spPr>
          <a:xfrm>
            <a:off x="967011" y="2989038"/>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60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44" name="文本框 49"/>
          <p:cNvSpPr txBox="1"/>
          <p:nvPr/>
        </p:nvSpPr>
        <p:spPr>
          <a:xfrm>
            <a:off x="967011" y="2780207"/>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70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45" name="文本框 50"/>
          <p:cNvSpPr txBox="1"/>
          <p:nvPr/>
        </p:nvSpPr>
        <p:spPr>
          <a:xfrm>
            <a:off x="967011" y="2552012"/>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80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46" name="文本框 51"/>
          <p:cNvSpPr txBox="1"/>
          <p:nvPr/>
        </p:nvSpPr>
        <p:spPr>
          <a:xfrm>
            <a:off x="967011" y="2348606"/>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90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47" name="文本框 52"/>
          <p:cNvSpPr txBox="1"/>
          <p:nvPr/>
        </p:nvSpPr>
        <p:spPr>
          <a:xfrm>
            <a:off x="923338" y="2119041"/>
            <a:ext cx="315132"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100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48" name="文本框 53"/>
          <p:cNvSpPr txBox="1"/>
          <p:nvPr/>
        </p:nvSpPr>
        <p:spPr>
          <a:xfrm>
            <a:off x="923338" y="1894744"/>
            <a:ext cx="315132"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110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49" name="文本框 54"/>
          <p:cNvSpPr txBox="1"/>
          <p:nvPr/>
        </p:nvSpPr>
        <p:spPr>
          <a:xfrm>
            <a:off x="923338" y="1677245"/>
            <a:ext cx="315132"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110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50" name="文本框 55"/>
          <p:cNvSpPr txBox="1"/>
          <p:nvPr/>
        </p:nvSpPr>
        <p:spPr>
          <a:xfrm>
            <a:off x="923338" y="1466543"/>
            <a:ext cx="315132"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120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51" name="文本框 56"/>
          <p:cNvSpPr txBox="1"/>
          <p:nvPr/>
        </p:nvSpPr>
        <p:spPr>
          <a:xfrm>
            <a:off x="1436994" y="4493139"/>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10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52" name="文本框 57"/>
          <p:cNvSpPr txBox="1"/>
          <p:nvPr/>
        </p:nvSpPr>
        <p:spPr>
          <a:xfrm>
            <a:off x="1659282" y="4493139"/>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20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53" name="文本框 58"/>
          <p:cNvSpPr txBox="1"/>
          <p:nvPr/>
        </p:nvSpPr>
        <p:spPr>
          <a:xfrm>
            <a:off x="1849815" y="4493139"/>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30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54" name="文本框 59"/>
          <p:cNvSpPr txBox="1"/>
          <p:nvPr/>
        </p:nvSpPr>
        <p:spPr>
          <a:xfrm>
            <a:off x="2072103" y="4493139"/>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40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55" name="文本框 60"/>
          <p:cNvSpPr txBox="1"/>
          <p:nvPr/>
        </p:nvSpPr>
        <p:spPr>
          <a:xfrm>
            <a:off x="2275339" y="4493139"/>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50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56" name="文本框 61"/>
          <p:cNvSpPr txBox="1"/>
          <p:nvPr/>
        </p:nvSpPr>
        <p:spPr>
          <a:xfrm>
            <a:off x="2484926" y="4493139"/>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60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57" name="文本框 62"/>
          <p:cNvSpPr txBox="1"/>
          <p:nvPr/>
        </p:nvSpPr>
        <p:spPr>
          <a:xfrm>
            <a:off x="2669107" y="4493139"/>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70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58" name="文本框 63"/>
          <p:cNvSpPr txBox="1"/>
          <p:nvPr/>
        </p:nvSpPr>
        <p:spPr>
          <a:xfrm>
            <a:off x="2891396" y="4493139"/>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80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59" name="文本框 64"/>
          <p:cNvSpPr txBox="1"/>
          <p:nvPr/>
        </p:nvSpPr>
        <p:spPr>
          <a:xfrm>
            <a:off x="3101890" y="4493139"/>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90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60" name="文本框 65"/>
          <p:cNvSpPr txBox="1"/>
          <p:nvPr/>
        </p:nvSpPr>
        <p:spPr>
          <a:xfrm>
            <a:off x="3276091" y="4493139"/>
            <a:ext cx="315132"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100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61" name="文本框 66"/>
          <p:cNvSpPr txBox="1"/>
          <p:nvPr/>
        </p:nvSpPr>
        <p:spPr>
          <a:xfrm>
            <a:off x="3488526" y="4493139"/>
            <a:ext cx="315132"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110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62" name="文本框 67"/>
          <p:cNvSpPr txBox="1"/>
          <p:nvPr/>
        </p:nvSpPr>
        <p:spPr>
          <a:xfrm>
            <a:off x="4025647" y="4493139"/>
            <a:ext cx="315132"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130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63" name="文本框 68"/>
          <p:cNvSpPr txBox="1"/>
          <p:nvPr/>
        </p:nvSpPr>
        <p:spPr>
          <a:xfrm>
            <a:off x="3749827" y="4493139"/>
            <a:ext cx="315132"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120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64" name="矩形 163"/>
          <p:cNvSpPr/>
          <p:nvPr/>
        </p:nvSpPr>
        <p:spPr>
          <a:xfrm>
            <a:off x="1517802" y="4859894"/>
            <a:ext cx="719088" cy="194115"/>
          </a:xfrm>
          <a:prstGeom prst="rect">
            <a:avLst/>
          </a:prstGeom>
        </p:spPr>
        <p:txBody>
          <a:bodyPr wrap="none" lIns="70317" tIns="35159" rIns="70317" bIns="35159">
            <a:spAutoFit/>
          </a:bodyPr>
          <a:lstStyle/>
          <a:p>
            <a:pPr defTabSz="937542" eaLnBrk="0" fontAlgn="base" hangingPunct="0">
              <a:spcBef>
                <a:spcPct val="0"/>
              </a:spcBef>
              <a:spcAft>
                <a:spcPct val="0"/>
              </a:spcAft>
            </a:pPr>
            <a:r>
              <a:rPr lang="en-US" altLang="zh-CN" sz="800" dirty="0">
                <a:solidFill>
                  <a:srgbClr val="FFFFFF"/>
                </a:solidFill>
                <a:latin typeface="Arial" panose="020B0604020202020204" pitchFamily="34" charset="0"/>
                <a:ea typeface="微软雅黑" panose="020B0503020204020204" pitchFamily="34" charset="-122"/>
                <a:cs typeface="Arial" panose="020B0604020202020204" pitchFamily="34" charset="0"/>
              </a:rPr>
              <a:t>TEXT HERE</a:t>
            </a:r>
            <a:endParaRPr lang="zh-CN" altLang="en-US" dirty="0">
              <a:solidFill>
                <a:srgbClr val="FFFFFF"/>
              </a:solidFill>
              <a:latin typeface="Arial"/>
              <a:ea typeface="微软雅黑"/>
            </a:endParaRPr>
          </a:p>
        </p:txBody>
      </p:sp>
      <p:sp>
        <p:nvSpPr>
          <p:cNvPr id="165" name="Rectangle 104"/>
          <p:cNvSpPr>
            <a:spLocks noChangeArrowheads="1"/>
          </p:cNvSpPr>
          <p:nvPr/>
        </p:nvSpPr>
        <p:spPr bwMode="auto">
          <a:xfrm>
            <a:off x="2735433" y="4925044"/>
            <a:ext cx="159403" cy="91033"/>
          </a:xfrm>
          <a:prstGeom prst="rect">
            <a:avLst/>
          </a:prstGeom>
          <a:solidFill>
            <a:srgbClr val="B22B27"/>
          </a:solidFill>
          <a:ln>
            <a:noFill/>
          </a:ln>
          <a:ex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66" name="矩形 165"/>
          <p:cNvSpPr/>
          <p:nvPr/>
        </p:nvSpPr>
        <p:spPr>
          <a:xfrm>
            <a:off x="2920126" y="4859894"/>
            <a:ext cx="719088" cy="194115"/>
          </a:xfrm>
          <a:prstGeom prst="rect">
            <a:avLst/>
          </a:prstGeom>
        </p:spPr>
        <p:txBody>
          <a:bodyPr wrap="none" lIns="70317" tIns="35159" rIns="70317" bIns="35159">
            <a:spAutoFit/>
          </a:bodyPr>
          <a:lstStyle/>
          <a:p>
            <a:pPr defTabSz="937542" eaLnBrk="0" fontAlgn="base" hangingPunct="0">
              <a:spcBef>
                <a:spcPct val="0"/>
              </a:spcBef>
              <a:spcAft>
                <a:spcPct val="0"/>
              </a:spcAft>
            </a:pPr>
            <a:r>
              <a:rPr lang="en-US" altLang="zh-CN" sz="800" dirty="0">
                <a:solidFill>
                  <a:srgbClr val="FFFFFF"/>
                </a:solidFill>
                <a:latin typeface="Arial" panose="020B0604020202020204" pitchFamily="34" charset="0"/>
                <a:ea typeface="微软雅黑" panose="020B0503020204020204" pitchFamily="34" charset="-122"/>
                <a:cs typeface="Arial" panose="020B0604020202020204" pitchFamily="34" charset="0"/>
              </a:rPr>
              <a:t>TEXT HERE</a:t>
            </a:r>
            <a:endParaRPr lang="zh-CN" altLang="en-US" dirty="0">
              <a:solidFill>
                <a:srgbClr val="FFFFFF"/>
              </a:solidFill>
              <a:latin typeface="Arial"/>
              <a:ea typeface="微软雅黑"/>
            </a:endParaRPr>
          </a:p>
        </p:txBody>
      </p:sp>
      <p:grpSp>
        <p:nvGrpSpPr>
          <p:cNvPr id="167" name="组合 166"/>
          <p:cNvGrpSpPr/>
          <p:nvPr/>
        </p:nvGrpSpPr>
        <p:grpSpPr>
          <a:xfrm>
            <a:off x="5293010" y="1649596"/>
            <a:ext cx="673217" cy="722166"/>
            <a:chOff x="7562850" y="1152525"/>
            <a:chExt cx="673100" cy="674688"/>
          </a:xfrm>
          <a:effectLst>
            <a:outerShdw blurRad="203200" dist="279400" dir="8760000" algn="ctr" rotWithShape="0">
              <a:srgbClr val="000000">
                <a:alpha val="45000"/>
              </a:srgbClr>
            </a:outerShdw>
          </a:effectLst>
        </p:grpSpPr>
        <p:sp>
          <p:nvSpPr>
            <p:cNvPr id="168" name="Freeform 12"/>
            <p:cNvSpPr>
              <a:spLocks/>
            </p:cNvSpPr>
            <p:nvPr/>
          </p:nvSpPr>
          <p:spPr bwMode="auto">
            <a:xfrm>
              <a:off x="7562850" y="1152525"/>
              <a:ext cx="673100" cy="674688"/>
            </a:xfrm>
            <a:custGeom>
              <a:avLst/>
              <a:gdLst>
                <a:gd name="T0" fmla="*/ 32 w 262"/>
                <a:gd name="T1" fmla="*/ 188 h 262"/>
                <a:gd name="T2" fmla="*/ 74 w 262"/>
                <a:gd name="T3" fmla="*/ 31 h 262"/>
                <a:gd name="T4" fmla="*/ 230 w 262"/>
                <a:gd name="T5" fmla="*/ 73 h 262"/>
                <a:gd name="T6" fmla="*/ 189 w 262"/>
                <a:gd name="T7" fmla="*/ 230 h 262"/>
                <a:gd name="T8" fmla="*/ 32 w 262"/>
                <a:gd name="T9" fmla="*/ 188 h 262"/>
              </a:gdLst>
              <a:ahLst/>
              <a:cxnLst>
                <a:cxn ang="0">
                  <a:pos x="T0" y="T1"/>
                </a:cxn>
                <a:cxn ang="0">
                  <a:pos x="T2" y="T3"/>
                </a:cxn>
                <a:cxn ang="0">
                  <a:pos x="T4" y="T5"/>
                </a:cxn>
                <a:cxn ang="0">
                  <a:pos x="T6" y="T7"/>
                </a:cxn>
                <a:cxn ang="0">
                  <a:pos x="T8" y="T9"/>
                </a:cxn>
              </a:cxnLst>
              <a:rect l="0" t="0" r="r" b="b"/>
              <a:pathLst>
                <a:path w="262" h="262">
                  <a:moveTo>
                    <a:pt x="32" y="188"/>
                  </a:moveTo>
                  <a:cubicBezTo>
                    <a:pt x="0" y="133"/>
                    <a:pt x="19" y="63"/>
                    <a:pt x="74" y="31"/>
                  </a:cubicBezTo>
                  <a:cubicBezTo>
                    <a:pt x="128" y="0"/>
                    <a:pt x="199" y="18"/>
                    <a:pt x="230" y="73"/>
                  </a:cubicBezTo>
                  <a:cubicBezTo>
                    <a:pt x="262" y="129"/>
                    <a:pt x="243" y="198"/>
                    <a:pt x="189" y="230"/>
                  </a:cubicBezTo>
                  <a:cubicBezTo>
                    <a:pt x="133" y="262"/>
                    <a:pt x="64" y="243"/>
                    <a:pt x="32" y="18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69" name="Freeform 13"/>
            <p:cNvSpPr>
              <a:spLocks noEditPoints="1"/>
            </p:cNvSpPr>
            <p:nvPr/>
          </p:nvSpPr>
          <p:spPr bwMode="auto">
            <a:xfrm>
              <a:off x="7907338" y="1341438"/>
              <a:ext cx="287338" cy="444500"/>
            </a:xfrm>
            <a:custGeom>
              <a:avLst/>
              <a:gdLst>
                <a:gd name="T0" fmla="*/ 11 w 112"/>
                <a:gd name="T1" fmla="*/ 172 h 173"/>
                <a:gd name="T2" fmla="*/ 0 w 112"/>
                <a:gd name="T3" fmla="*/ 173 h 173"/>
                <a:gd name="T4" fmla="*/ 0 w 112"/>
                <a:gd name="T5" fmla="*/ 173 h 173"/>
                <a:gd name="T6" fmla="*/ 11 w 112"/>
                <a:gd name="T7" fmla="*/ 172 h 173"/>
                <a:gd name="T8" fmla="*/ 96 w 112"/>
                <a:gd name="T9" fmla="*/ 0 h 173"/>
                <a:gd name="T10" fmla="*/ 96 w 112"/>
                <a:gd name="T11" fmla="*/ 0 h 173"/>
                <a:gd name="T12" fmla="*/ 112 w 112"/>
                <a:gd name="T13" fmla="*/ 58 h 173"/>
                <a:gd name="T14" fmla="*/ 96 w 112"/>
                <a:gd name="T15" fmla="*/ 0 h 173"/>
                <a:gd name="T16" fmla="*/ 96 w 112"/>
                <a:gd name="T17" fmla="*/ 0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2" h="173">
                  <a:moveTo>
                    <a:pt x="11" y="172"/>
                  </a:moveTo>
                  <a:cubicBezTo>
                    <a:pt x="8" y="172"/>
                    <a:pt x="4" y="172"/>
                    <a:pt x="0" y="173"/>
                  </a:cubicBezTo>
                  <a:cubicBezTo>
                    <a:pt x="0" y="173"/>
                    <a:pt x="0" y="173"/>
                    <a:pt x="0" y="173"/>
                  </a:cubicBezTo>
                  <a:cubicBezTo>
                    <a:pt x="4" y="173"/>
                    <a:pt x="8" y="172"/>
                    <a:pt x="11" y="172"/>
                  </a:cubicBezTo>
                  <a:moveTo>
                    <a:pt x="96" y="0"/>
                  </a:moveTo>
                  <a:cubicBezTo>
                    <a:pt x="96" y="0"/>
                    <a:pt x="96" y="0"/>
                    <a:pt x="96" y="0"/>
                  </a:cubicBezTo>
                  <a:cubicBezTo>
                    <a:pt x="107" y="18"/>
                    <a:pt x="112" y="38"/>
                    <a:pt x="112" y="58"/>
                  </a:cubicBezTo>
                  <a:cubicBezTo>
                    <a:pt x="112" y="38"/>
                    <a:pt x="107" y="18"/>
                    <a:pt x="96" y="0"/>
                  </a:cubicBezTo>
                  <a:cubicBezTo>
                    <a:pt x="96" y="0"/>
                    <a:pt x="96" y="0"/>
                    <a:pt x="96" y="0"/>
                  </a:cubicBezTo>
                </a:path>
              </a:pathLst>
            </a:custGeom>
            <a:solidFill>
              <a:srgbClr val="313A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70" name="Freeform 15"/>
            <p:cNvSpPr>
              <a:spLocks noEditPoints="1"/>
            </p:cNvSpPr>
            <p:nvPr/>
          </p:nvSpPr>
          <p:spPr bwMode="auto">
            <a:xfrm>
              <a:off x="7745413" y="1343025"/>
              <a:ext cx="307975" cy="290513"/>
            </a:xfrm>
            <a:custGeom>
              <a:avLst/>
              <a:gdLst>
                <a:gd name="T0" fmla="*/ 176 w 194"/>
                <a:gd name="T1" fmla="*/ 175 h 183"/>
                <a:gd name="T2" fmla="*/ 100 w 194"/>
                <a:gd name="T3" fmla="*/ 23 h 183"/>
                <a:gd name="T4" fmla="*/ 111 w 194"/>
                <a:gd name="T5" fmla="*/ 0 h 183"/>
                <a:gd name="T6" fmla="*/ 107 w 194"/>
                <a:gd name="T7" fmla="*/ 0 h 183"/>
                <a:gd name="T8" fmla="*/ 99 w 194"/>
                <a:gd name="T9" fmla="*/ 18 h 183"/>
                <a:gd name="T10" fmla="*/ 97 w 194"/>
                <a:gd name="T11" fmla="*/ 20 h 183"/>
                <a:gd name="T12" fmla="*/ 95 w 194"/>
                <a:gd name="T13" fmla="*/ 18 h 183"/>
                <a:gd name="T14" fmla="*/ 94 w 194"/>
                <a:gd name="T15" fmla="*/ 15 h 183"/>
                <a:gd name="T16" fmla="*/ 87 w 194"/>
                <a:gd name="T17" fmla="*/ 0 h 183"/>
                <a:gd name="T18" fmla="*/ 82 w 194"/>
                <a:gd name="T19" fmla="*/ 0 h 183"/>
                <a:gd name="T20" fmla="*/ 94 w 194"/>
                <a:gd name="T21" fmla="*/ 23 h 183"/>
                <a:gd name="T22" fmla="*/ 18 w 194"/>
                <a:gd name="T23" fmla="*/ 175 h 183"/>
                <a:gd name="T24" fmla="*/ 0 w 194"/>
                <a:gd name="T25" fmla="*/ 175 h 183"/>
                <a:gd name="T26" fmla="*/ 0 w 194"/>
                <a:gd name="T27" fmla="*/ 183 h 183"/>
                <a:gd name="T28" fmla="*/ 194 w 194"/>
                <a:gd name="T29" fmla="*/ 183 h 183"/>
                <a:gd name="T30" fmla="*/ 194 w 194"/>
                <a:gd name="T31" fmla="*/ 175 h 183"/>
                <a:gd name="T32" fmla="*/ 176 w 194"/>
                <a:gd name="T33" fmla="*/ 175 h 183"/>
                <a:gd name="T34" fmla="*/ 73 w 194"/>
                <a:gd name="T35" fmla="*/ 175 h 183"/>
                <a:gd name="T36" fmla="*/ 94 w 194"/>
                <a:gd name="T37" fmla="*/ 130 h 183"/>
                <a:gd name="T38" fmla="*/ 97 w 194"/>
                <a:gd name="T39" fmla="*/ 125 h 183"/>
                <a:gd name="T40" fmla="*/ 123 w 194"/>
                <a:gd name="T41" fmla="*/ 175 h 183"/>
                <a:gd name="T42" fmla="*/ 73 w 194"/>
                <a:gd name="T43" fmla="*/ 175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4" h="183">
                  <a:moveTo>
                    <a:pt x="176" y="175"/>
                  </a:moveTo>
                  <a:lnTo>
                    <a:pt x="100" y="23"/>
                  </a:lnTo>
                  <a:lnTo>
                    <a:pt x="111" y="0"/>
                  </a:lnTo>
                  <a:lnTo>
                    <a:pt x="107" y="0"/>
                  </a:lnTo>
                  <a:lnTo>
                    <a:pt x="99" y="18"/>
                  </a:lnTo>
                  <a:lnTo>
                    <a:pt x="97" y="20"/>
                  </a:lnTo>
                  <a:lnTo>
                    <a:pt x="95" y="18"/>
                  </a:lnTo>
                  <a:lnTo>
                    <a:pt x="94" y="15"/>
                  </a:lnTo>
                  <a:lnTo>
                    <a:pt x="87" y="0"/>
                  </a:lnTo>
                  <a:lnTo>
                    <a:pt x="82" y="0"/>
                  </a:lnTo>
                  <a:lnTo>
                    <a:pt x="94" y="23"/>
                  </a:lnTo>
                  <a:lnTo>
                    <a:pt x="18" y="175"/>
                  </a:lnTo>
                  <a:lnTo>
                    <a:pt x="0" y="175"/>
                  </a:lnTo>
                  <a:lnTo>
                    <a:pt x="0" y="183"/>
                  </a:lnTo>
                  <a:lnTo>
                    <a:pt x="194" y="183"/>
                  </a:lnTo>
                  <a:lnTo>
                    <a:pt x="194" y="175"/>
                  </a:lnTo>
                  <a:lnTo>
                    <a:pt x="176" y="175"/>
                  </a:lnTo>
                  <a:close/>
                  <a:moveTo>
                    <a:pt x="73" y="175"/>
                  </a:moveTo>
                  <a:lnTo>
                    <a:pt x="94" y="130"/>
                  </a:lnTo>
                  <a:lnTo>
                    <a:pt x="97" y="125"/>
                  </a:lnTo>
                  <a:lnTo>
                    <a:pt x="123" y="175"/>
                  </a:lnTo>
                  <a:lnTo>
                    <a:pt x="73" y="175"/>
                  </a:ln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71" name="Freeform 16"/>
            <p:cNvSpPr>
              <a:spLocks noEditPoints="1"/>
            </p:cNvSpPr>
            <p:nvPr/>
          </p:nvSpPr>
          <p:spPr bwMode="auto">
            <a:xfrm>
              <a:off x="7578725" y="1165225"/>
              <a:ext cx="641350" cy="646113"/>
            </a:xfrm>
            <a:custGeom>
              <a:avLst/>
              <a:gdLst>
                <a:gd name="T0" fmla="*/ 154 w 250"/>
                <a:gd name="T1" fmla="*/ 244 h 251"/>
                <a:gd name="T2" fmla="*/ 134 w 250"/>
                <a:gd name="T3" fmla="*/ 251 h 251"/>
                <a:gd name="T4" fmla="*/ 92 w 250"/>
                <a:gd name="T5" fmla="*/ 247 h 251"/>
                <a:gd name="T6" fmla="*/ 114 w 250"/>
                <a:gd name="T7" fmla="*/ 247 h 251"/>
                <a:gd name="T8" fmla="*/ 92 w 250"/>
                <a:gd name="T9" fmla="*/ 247 h 251"/>
                <a:gd name="T10" fmla="*/ 190 w 250"/>
                <a:gd name="T11" fmla="*/ 228 h 251"/>
                <a:gd name="T12" fmla="*/ 174 w 250"/>
                <a:gd name="T13" fmla="*/ 241 h 251"/>
                <a:gd name="T14" fmla="*/ 55 w 250"/>
                <a:gd name="T15" fmla="*/ 230 h 251"/>
                <a:gd name="T16" fmla="*/ 75 w 250"/>
                <a:gd name="T17" fmla="*/ 236 h 251"/>
                <a:gd name="T18" fmla="*/ 55 w 250"/>
                <a:gd name="T19" fmla="*/ 230 h 251"/>
                <a:gd name="T20" fmla="*/ 190 w 250"/>
                <a:gd name="T21" fmla="*/ 228 h 251"/>
                <a:gd name="T22" fmla="*/ 221 w 250"/>
                <a:gd name="T23" fmla="*/ 201 h 251"/>
                <a:gd name="T24" fmla="*/ 209 w 250"/>
                <a:gd name="T25" fmla="*/ 219 h 251"/>
                <a:gd name="T26" fmla="*/ 25 w 250"/>
                <a:gd name="T27" fmla="*/ 201 h 251"/>
                <a:gd name="T28" fmla="*/ 41 w 250"/>
                <a:gd name="T29" fmla="*/ 214 h 251"/>
                <a:gd name="T30" fmla="*/ 25 w 250"/>
                <a:gd name="T31" fmla="*/ 201 h 251"/>
                <a:gd name="T32" fmla="*/ 240 w 250"/>
                <a:gd name="T33" fmla="*/ 165 h 251"/>
                <a:gd name="T34" fmla="*/ 235 w 250"/>
                <a:gd name="T35" fmla="*/ 186 h 251"/>
                <a:gd name="T36" fmla="*/ 6 w 250"/>
                <a:gd name="T37" fmla="*/ 164 h 251"/>
                <a:gd name="T38" fmla="*/ 17 w 250"/>
                <a:gd name="T39" fmla="*/ 182 h 251"/>
                <a:gd name="T40" fmla="*/ 6 w 250"/>
                <a:gd name="T41" fmla="*/ 164 h 251"/>
                <a:gd name="T42" fmla="*/ 246 w 250"/>
                <a:gd name="T43" fmla="*/ 126 h 251"/>
                <a:gd name="T44" fmla="*/ 249 w 250"/>
                <a:gd name="T45" fmla="*/ 147 h 251"/>
                <a:gd name="T46" fmla="*/ 0 w 250"/>
                <a:gd name="T47" fmla="*/ 126 h 251"/>
                <a:gd name="T48" fmla="*/ 4 w 250"/>
                <a:gd name="T49" fmla="*/ 123 h 251"/>
                <a:gd name="T50" fmla="*/ 5 w 250"/>
                <a:gd name="T51" fmla="*/ 143 h 251"/>
                <a:gd name="T52" fmla="*/ 0 w 250"/>
                <a:gd name="T53" fmla="*/ 126 h 251"/>
                <a:gd name="T54" fmla="*/ 246 w 250"/>
                <a:gd name="T55" fmla="*/ 90 h 251"/>
                <a:gd name="T56" fmla="*/ 246 w 250"/>
                <a:gd name="T57" fmla="*/ 112 h 251"/>
                <a:gd name="T58" fmla="*/ 2 w 250"/>
                <a:gd name="T59" fmla="*/ 102 h 251"/>
                <a:gd name="T60" fmla="*/ 12 w 250"/>
                <a:gd name="T61" fmla="*/ 84 h 251"/>
                <a:gd name="T62" fmla="*/ 2 w 250"/>
                <a:gd name="T63" fmla="*/ 102 h 251"/>
                <a:gd name="T64" fmla="*/ 227 w 250"/>
                <a:gd name="T65" fmla="*/ 53 h 251"/>
                <a:gd name="T66" fmla="*/ 234 w 250"/>
                <a:gd name="T67" fmla="*/ 73 h 251"/>
                <a:gd name="T68" fmla="*/ 17 w 250"/>
                <a:gd name="T69" fmla="*/ 63 h 251"/>
                <a:gd name="T70" fmla="*/ 32 w 250"/>
                <a:gd name="T71" fmla="*/ 49 h 251"/>
                <a:gd name="T72" fmla="*/ 17 w 250"/>
                <a:gd name="T73" fmla="*/ 63 h 251"/>
                <a:gd name="T74" fmla="*/ 195 w 250"/>
                <a:gd name="T75" fmla="*/ 27 h 251"/>
                <a:gd name="T76" fmla="*/ 214 w 250"/>
                <a:gd name="T77" fmla="*/ 37 h 251"/>
                <a:gd name="T78" fmla="*/ 195 w 250"/>
                <a:gd name="T79" fmla="*/ 27 h 251"/>
                <a:gd name="T80" fmla="*/ 60 w 250"/>
                <a:gd name="T81" fmla="*/ 19 h 251"/>
                <a:gd name="T82" fmla="*/ 46 w 250"/>
                <a:gd name="T83" fmla="*/ 34 h 251"/>
                <a:gd name="T84" fmla="*/ 159 w 250"/>
                <a:gd name="T85" fmla="*/ 10 h 251"/>
                <a:gd name="T86" fmla="*/ 179 w 250"/>
                <a:gd name="T87" fmla="*/ 13 h 251"/>
                <a:gd name="T88" fmla="*/ 159 w 250"/>
                <a:gd name="T89" fmla="*/ 10 h 251"/>
                <a:gd name="T90" fmla="*/ 98 w 250"/>
                <a:gd name="T91" fmla="*/ 3 h 251"/>
                <a:gd name="T92" fmla="*/ 80 w 250"/>
                <a:gd name="T93" fmla="*/ 13 h 251"/>
                <a:gd name="T94" fmla="*/ 125 w 250"/>
                <a:gd name="T95" fmla="*/ 5 h 251"/>
                <a:gd name="T96" fmla="*/ 119 w 250"/>
                <a:gd name="T97" fmla="*/ 1 h 251"/>
                <a:gd name="T98" fmla="*/ 140 w 250"/>
                <a:gd name="T99" fmla="*/ 1 h 251"/>
                <a:gd name="T100" fmla="*/ 125 w 250"/>
                <a:gd name="T101" fmla="*/ 5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0" h="251">
                  <a:moveTo>
                    <a:pt x="134" y="247"/>
                  </a:moveTo>
                  <a:cubicBezTo>
                    <a:pt x="141" y="246"/>
                    <a:pt x="147" y="245"/>
                    <a:pt x="154" y="244"/>
                  </a:cubicBezTo>
                  <a:cubicBezTo>
                    <a:pt x="155" y="247"/>
                    <a:pt x="155" y="247"/>
                    <a:pt x="155" y="247"/>
                  </a:cubicBezTo>
                  <a:cubicBezTo>
                    <a:pt x="148" y="250"/>
                    <a:pt x="141" y="250"/>
                    <a:pt x="134" y="251"/>
                  </a:cubicBezTo>
                  <a:lnTo>
                    <a:pt x="134" y="247"/>
                  </a:lnTo>
                  <a:close/>
                  <a:moveTo>
                    <a:pt x="92" y="247"/>
                  </a:moveTo>
                  <a:cubicBezTo>
                    <a:pt x="94" y="243"/>
                    <a:pt x="94" y="243"/>
                    <a:pt x="94" y="243"/>
                  </a:cubicBezTo>
                  <a:cubicBezTo>
                    <a:pt x="100" y="245"/>
                    <a:pt x="107" y="246"/>
                    <a:pt x="114" y="247"/>
                  </a:cubicBezTo>
                  <a:cubicBezTo>
                    <a:pt x="113" y="250"/>
                    <a:pt x="113" y="250"/>
                    <a:pt x="113" y="250"/>
                  </a:cubicBezTo>
                  <a:cubicBezTo>
                    <a:pt x="106" y="250"/>
                    <a:pt x="99" y="249"/>
                    <a:pt x="92" y="247"/>
                  </a:cubicBezTo>
                  <a:close/>
                  <a:moveTo>
                    <a:pt x="173" y="237"/>
                  </a:moveTo>
                  <a:cubicBezTo>
                    <a:pt x="179" y="235"/>
                    <a:pt x="185" y="232"/>
                    <a:pt x="190" y="228"/>
                  </a:cubicBezTo>
                  <a:cubicBezTo>
                    <a:pt x="193" y="231"/>
                    <a:pt x="193" y="231"/>
                    <a:pt x="193" y="231"/>
                  </a:cubicBezTo>
                  <a:cubicBezTo>
                    <a:pt x="187" y="235"/>
                    <a:pt x="181" y="238"/>
                    <a:pt x="174" y="241"/>
                  </a:cubicBezTo>
                  <a:lnTo>
                    <a:pt x="173" y="237"/>
                  </a:lnTo>
                  <a:close/>
                  <a:moveTo>
                    <a:pt x="55" y="230"/>
                  </a:moveTo>
                  <a:cubicBezTo>
                    <a:pt x="57" y="226"/>
                    <a:pt x="57" y="226"/>
                    <a:pt x="57" y="226"/>
                  </a:cubicBezTo>
                  <a:cubicBezTo>
                    <a:pt x="62" y="230"/>
                    <a:pt x="68" y="233"/>
                    <a:pt x="75" y="236"/>
                  </a:cubicBezTo>
                  <a:cubicBezTo>
                    <a:pt x="73" y="240"/>
                    <a:pt x="73" y="240"/>
                    <a:pt x="73" y="240"/>
                  </a:cubicBezTo>
                  <a:cubicBezTo>
                    <a:pt x="67" y="237"/>
                    <a:pt x="60" y="234"/>
                    <a:pt x="55" y="230"/>
                  </a:cubicBezTo>
                  <a:close/>
                  <a:moveTo>
                    <a:pt x="190" y="228"/>
                  </a:moveTo>
                  <a:cubicBezTo>
                    <a:pt x="190" y="228"/>
                    <a:pt x="190" y="228"/>
                    <a:pt x="190" y="228"/>
                  </a:cubicBezTo>
                  <a:moveTo>
                    <a:pt x="207" y="216"/>
                  </a:moveTo>
                  <a:cubicBezTo>
                    <a:pt x="211" y="211"/>
                    <a:pt x="216" y="206"/>
                    <a:pt x="221" y="201"/>
                  </a:cubicBezTo>
                  <a:cubicBezTo>
                    <a:pt x="223" y="203"/>
                    <a:pt x="223" y="203"/>
                    <a:pt x="223" y="203"/>
                  </a:cubicBezTo>
                  <a:cubicBezTo>
                    <a:pt x="219" y="209"/>
                    <a:pt x="215" y="214"/>
                    <a:pt x="209" y="219"/>
                  </a:cubicBezTo>
                  <a:lnTo>
                    <a:pt x="207" y="216"/>
                  </a:lnTo>
                  <a:close/>
                  <a:moveTo>
                    <a:pt x="25" y="201"/>
                  </a:moveTo>
                  <a:cubicBezTo>
                    <a:pt x="28" y="198"/>
                    <a:pt x="28" y="198"/>
                    <a:pt x="28" y="198"/>
                  </a:cubicBezTo>
                  <a:cubicBezTo>
                    <a:pt x="32" y="204"/>
                    <a:pt x="37" y="209"/>
                    <a:pt x="41" y="214"/>
                  </a:cubicBezTo>
                  <a:cubicBezTo>
                    <a:pt x="39" y="216"/>
                    <a:pt x="39" y="216"/>
                    <a:pt x="39" y="216"/>
                  </a:cubicBezTo>
                  <a:cubicBezTo>
                    <a:pt x="34" y="211"/>
                    <a:pt x="29" y="207"/>
                    <a:pt x="25" y="201"/>
                  </a:cubicBezTo>
                  <a:close/>
                  <a:moveTo>
                    <a:pt x="231" y="184"/>
                  </a:moveTo>
                  <a:cubicBezTo>
                    <a:pt x="234" y="178"/>
                    <a:pt x="237" y="172"/>
                    <a:pt x="240" y="165"/>
                  </a:cubicBezTo>
                  <a:cubicBezTo>
                    <a:pt x="244" y="167"/>
                    <a:pt x="244" y="167"/>
                    <a:pt x="244" y="167"/>
                  </a:cubicBezTo>
                  <a:cubicBezTo>
                    <a:pt x="241" y="174"/>
                    <a:pt x="238" y="180"/>
                    <a:pt x="235" y="186"/>
                  </a:cubicBezTo>
                  <a:lnTo>
                    <a:pt x="231" y="184"/>
                  </a:lnTo>
                  <a:close/>
                  <a:moveTo>
                    <a:pt x="6" y="164"/>
                  </a:moveTo>
                  <a:cubicBezTo>
                    <a:pt x="10" y="163"/>
                    <a:pt x="10" y="163"/>
                    <a:pt x="10" y="163"/>
                  </a:cubicBezTo>
                  <a:cubicBezTo>
                    <a:pt x="12" y="169"/>
                    <a:pt x="14" y="176"/>
                    <a:pt x="17" y="182"/>
                  </a:cubicBezTo>
                  <a:cubicBezTo>
                    <a:pt x="14" y="183"/>
                    <a:pt x="14" y="183"/>
                    <a:pt x="14" y="183"/>
                  </a:cubicBezTo>
                  <a:cubicBezTo>
                    <a:pt x="11" y="177"/>
                    <a:pt x="8" y="171"/>
                    <a:pt x="6" y="164"/>
                  </a:cubicBezTo>
                  <a:close/>
                  <a:moveTo>
                    <a:pt x="245" y="146"/>
                  </a:moveTo>
                  <a:cubicBezTo>
                    <a:pt x="246" y="140"/>
                    <a:pt x="246" y="133"/>
                    <a:pt x="246" y="126"/>
                  </a:cubicBezTo>
                  <a:cubicBezTo>
                    <a:pt x="250" y="126"/>
                    <a:pt x="250" y="126"/>
                    <a:pt x="250" y="126"/>
                  </a:cubicBezTo>
                  <a:cubicBezTo>
                    <a:pt x="250" y="133"/>
                    <a:pt x="250" y="140"/>
                    <a:pt x="249" y="147"/>
                  </a:cubicBezTo>
                  <a:lnTo>
                    <a:pt x="245" y="146"/>
                  </a:lnTo>
                  <a:close/>
                  <a:moveTo>
                    <a:pt x="0" y="126"/>
                  </a:moveTo>
                  <a:cubicBezTo>
                    <a:pt x="0" y="125"/>
                    <a:pt x="0" y="124"/>
                    <a:pt x="0" y="123"/>
                  </a:cubicBezTo>
                  <a:cubicBezTo>
                    <a:pt x="4" y="123"/>
                    <a:pt x="4" y="123"/>
                    <a:pt x="4" y="123"/>
                  </a:cubicBezTo>
                  <a:cubicBezTo>
                    <a:pt x="4" y="124"/>
                    <a:pt x="4" y="125"/>
                    <a:pt x="4" y="126"/>
                  </a:cubicBezTo>
                  <a:cubicBezTo>
                    <a:pt x="4" y="132"/>
                    <a:pt x="4" y="137"/>
                    <a:pt x="5" y="143"/>
                  </a:cubicBezTo>
                  <a:cubicBezTo>
                    <a:pt x="1" y="144"/>
                    <a:pt x="1" y="144"/>
                    <a:pt x="1" y="144"/>
                  </a:cubicBezTo>
                  <a:cubicBezTo>
                    <a:pt x="0" y="138"/>
                    <a:pt x="0" y="132"/>
                    <a:pt x="0" y="126"/>
                  </a:cubicBezTo>
                  <a:close/>
                  <a:moveTo>
                    <a:pt x="241" y="92"/>
                  </a:moveTo>
                  <a:cubicBezTo>
                    <a:pt x="246" y="90"/>
                    <a:pt x="246" y="90"/>
                    <a:pt x="246" y="90"/>
                  </a:cubicBezTo>
                  <a:cubicBezTo>
                    <a:pt x="247" y="97"/>
                    <a:pt x="249" y="104"/>
                    <a:pt x="250" y="111"/>
                  </a:cubicBezTo>
                  <a:cubicBezTo>
                    <a:pt x="246" y="112"/>
                    <a:pt x="246" y="112"/>
                    <a:pt x="246" y="112"/>
                  </a:cubicBezTo>
                  <a:cubicBezTo>
                    <a:pt x="245" y="105"/>
                    <a:pt x="243" y="98"/>
                    <a:pt x="241" y="92"/>
                  </a:cubicBezTo>
                  <a:close/>
                  <a:moveTo>
                    <a:pt x="2" y="102"/>
                  </a:moveTo>
                  <a:cubicBezTo>
                    <a:pt x="3" y="95"/>
                    <a:pt x="5" y="88"/>
                    <a:pt x="8" y="82"/>
                  </a:cubicBezTo>
                  <a:cubicBezTo>
                    <a:pt x="12" y="84"/>
                    <a:pt x="12" y="84"/>
                    <a:pt x="12" y="84"/>
                  </a:cubicBezTo>
                  <a:cubicBezTo>
                    <a:pt x="9" y="90"/>
                    <a:pt x="7" y="96"/>
                    <a:pt x="6" y="103"/>
                  </a:cubicBezTo>
                  <a:lnTo>
                    <a:pt x="2" y="102"/>
                  </a:lnTo>
                  <a:close/>
                  <a:moveTo>
                    <a:pt x="224" y="55"/>
                  </a:moveTo>
                  <a:cubicBezTo>
                    <a:pt x="227" y="53"/>
                    <a:pt x="227" y="53"/>
                    <a:pt x="227" y="53"/>
                  </a:cubicBezTo>
                  <a:cubicBezTo>
                    <a:pt x="231" y="59"/>
                    <a:pt x="234" y="65"/>
                    <a:pt x="238" y="71"/>
                  </a:cubicBezTo>
                  <a:cubicBezTo>
                    <a:pt x="234" y="73"/>
                    <a:pt x="234" y="73"/>
                    <a:pt x="234" y="73"/>
                  </a:cubicBezTo>
                  <a:cubicBezTo>
                    <a:pt x="231" y="67"/>
                    <a:pt x="228" y="61"/>
                    <a:pt x="224" y="55"/>
                  </a:cubicBezTo>
                  <a:close/>
                  <a:moveTo>
                    <a:pt x="17" y="63"/>
                  </a:moveTo>
                  <a:cubicBezTo>
                    <a:pt x="20" y="57"/>
                    <a:pt x="24" y="52"/>
                    <a:pt x="28" y="46"/>
                  </a:cubicBezTo>
                  <a:cubicBezTo>
                    <a:pt x="32" y="49"/>
                    <a:pt x="32" y="49"/>
                    <a:pt x="32" y="49"/>
                  </a:cubicBezTo>
                  <a:cubicBezTo>
                    <a:pt x="27" y="54"/>
                    <a:pt x="24" y="60"/>
                    <a:pt x="20" y="65"/>
                  </a:cubicBezTo>
                  <a:lnTo>
                    <a:pt x="17" y="63"/>
                  </a:lnTo>
                  <a:close/>
                  <a:moveTo>
                    <a:pt x="195" y="27"/>
                  </a:moveTo>
                  <a:cubicBezTo>
                    <a:pt x="195" y="27"/>
                    <a:pt x="195" y="27"/>
                    <a:pt x="195" y="27"/>
                  </a:cubicBezTo>
                  <a:cubicBezTo>
                    <a:pt x="198" y="24"/>
                    <a:pt x="198" y="24"/>
                    <a:pt x="198" y="24"/>
                  </a:cubicBezTo>
                  <a:cubicBezTo>
                    <a:pt x="203" y="28"/>
                    <a:pt x="209" y="32"/>
                    <a:pt x="214" y="37"/>
                  </a:cubicBezTo>
                  <a:cubicBezTo>
                    <a:pt x="211" y="40"/>
                    <a:pt x="211" y="40"/>
                    <a:pt x="211" y="40"/>
                  </a:cubicBezTo>
                  <a:cubicBezTo>
                    <a:pt x="206" y="35"/>
                    <a:pt x="201" y="31"/>
                    <a:pt x="195" y="27"/>
                  </a:cubicBezTo>
                  <a:close/>
                  <a:moveTo>
                    <a:pt x="43" y="31"/>
                  </a:moveTo>
                  <a:cubicBezTo>
                    <a:pt x="48" y="26"/>
                    <a:pt x="54" y="23"/>
                    <a:pt x="60" y="19"/>
                  </a:cubicBezTo>
                  <a:cubicBezTo>
                    <a:pt x="62" y="23"/>
                    <a:pt x="62" y="23"/>
                    <a:pt x="62" y="23"/>
                  </a:cubicBezTo>
                  <a:cubicBezTo>
                    <a:pt x="56" y="26"/>
                    <a:pt x="51" y="30"/>
                    <a:pt x="46" y="34"/>
                  </a:cubicBezTo>
                  <a:lnTo>
                    <a:pt x="43" y="31"/>
                  </a:lnTo>
                  <a:close/>
                  <a:moveTo>
                    <a:pt x="159" y="10"/>
                  </a:moveTo>
                  <a:cubicBezTo>
                    <a:pt x="160" y="6"/>
                    <a:pt x="160" y="6"/>
                    <a:pt x="160" y="6"/>
                  </a:cubicBezTo>
                  <a:cubicBezTo>
                    <a:pt x="167" y="8"/>
                    <a:pt x="174" y="10"/>
                    <a:pt x="179" y="13"/>
                  </a:cubicBezTo>
                  <a:cubicBezTo>
                    <a:pt x="178" y="17"/>
                    <a:pt x="178" y="17"/>
                    <a:pt x="178" y="17"/>
                  </a:cubicBezTo>
                  <a:cubicBezTo>
                    <a:pt x="172" y="14"/>
                    <a:pt x="166" y="12"/>
                    <a:pt x="159" y="10"/>
                  </a:cubicBezTo>
                  <a:close/>
                  <a:moveTo>
                    <a:pt x="79" y="10"/>
                  </a:moveTo>
                  <a:cubicBezTo>
                    <a:pt x="85" y="7"/>
                    <a:pt x="92" y="5"/>
                    <a:pt x="98" y="3"/>
                  </a:cubicBezTo>
                  <a:cubicBezTo>
                    <a:pt x="99" y="7"/>
                    <a:pt x="99" y="7"/>
                    <a:pt x="99" y="7"/>
                  </a:cubicBezTo>
                  <a:cubicBezTo>
                    <a:pt x="92" y="9"/>
                    <a:pt x="86" y="11"/>
                    <a:pt x="80" y="13"/>
                  </a:cubicBezTo>
                  <a:lnTo>
                    <a:pt x="79" y="10"/>
                  </a:lnTo>
                  <a:close/>
                  <a:moveTo>
                    <a:pt x="125" y="5"/>
                  </a:moveTo>
                  <a:cubicBezTo>
                    <a:pt x="123" y="5"/>
                    <a:pt x="121" y="5"/>
                    <a:pt x="120" y="5"/>
                  </a:cubicBezTo>
                  <a:cubicBezTo>
                    <a:pt x="119" y="1"/>
                    <a:pt x="119" y="1"/>
                    <a:pt x="119" y="1"/>
                  </a:cubicBezTo>
                  <a:cubicBezTo>
                    <a:pt x="121" y="1"/>
                    <a:pt x="123" y="0"/>
                    <a:pt x="125" y="0"/>
                  </a:cubicBezTo>
                  <a:cubicBezTo>
                    <a:pt x="130" y="0"/>
                    <a:pt x="135" y="1"/>
                    <a:pt x="140" y="1"/>
                  </a:cubicBezTo>
                  <a:cubicBezTo>
                    <a:pt x="140" y="6"/>
                    <a:pt x="140" y="6"/>
                    <a:pt x="140" y="6"/>
                  </a:cubicBezTo>
                  <a:cubicBezTo>
                    <a:pt x="135" y="5"/>
                    <a:pt x="130" y="5"/>
                    <a:pt x="125" y="5"/>
                  </a:cubicBezTo>
                  <a:close/>
                </a:path>
              </a:pathLst>
            </a:custGeom>
            <a:solidFill>
              <a:srgbClr val="313A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grpSp>
        <p:nvGrpSpPr>
          <p:cNvPr id="172" name="组合 171"/>
          <p:cNvGrpSpPr/>
          <p:nvPr/>
        </p:nvGrpSpPr>
        <p:grpSpPr>
          <a:xfrm>
            <a:off x="5308888" y="3988734"/>
            <a:ext cx="641461" cy="691580"/>
            <a:chOff x="7578725" y="3941763"/>
            <a:chExt cx="641350" cy="646113"/>
          </a:xfrm>
          <a:effectLst>
            <a:outerShdw blurRad="203200" dist="279400" dir="8760000" algn="ctr" rotWithShape="0">
              <a:srgbClr val="000000">
                <a:alpha val="45000"/>
              </a:srgbClr>
            </a:outerShdw>
          </a:effectLst>
        </p:grpSpPr>
        <p:sp>
          <p:nvSpPr>
            <p:cNvPr id="173" name="Oval 22"/>
            <p:cNvSpPr>
              <a:spLocks noChangeArrowheads="1"/>
            </p:cNvSpPr>
            <p:nvPr/>
          </p:nvSpPr>
          <p:spPr bwMode="auto">
            <a:xfrm>
              <a:off x="7607300" y="3970338"/>
              <a:ext cx="590550" cy="59055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74" name="Freeform 23"/>
            <p:cNvSpPr>
              <a:spLocks/>
            </p:cNvSpPr>
            <p:nvPr/>
          </p:nvSpPr>
          <p:spPr bwMode="auto">
            <a:xfrm>
              <a:off x="7908925" y="3970338"/>
              <a:ext cx="128588" cy="33338"/>
            </a:xfrm>
            <a:custGeom>
              <a:avLst/>
              <a:gdLst>
                <a:gd name="T0" fmla="*/ 0 w 50"/>
                <a:gd name="T1" fmla="*/ 0 h 13"/>
                <a:gd name="T2" fmla="*/ 0 w 50"/>
                <a:gd name="T3" fmla="*/ 0 h 13"/>
                <a:gd name="T4" fmla="*/ 50 w 50"/>
                <a:gd name="T5" fmla="*/ 13 h 13"/>
                <a:gd name="T6" fmla="*/ 0 w 50"/>
                <a:gd name="T7" fmla="*/ 0 h 13"/>
              </a:gdLst>
              <a:ahLst/>
              <a:cxnLst>
                <a:cxn ang="0">
                  <a:pos x="T0" y="T1"/>
                </a:cxn>
                <a:cxn ang="0">
                  <a:pos x="T2" y="T3"/>
                </a:cxn>
                <a:cxn ang="0">
                  <a:pos x="T4" y="T5"/>
                </a:cxn>
                <a:cxn ang="0">
                  <a:pos x="T6" y="T7"/>
                </a:cxn>
              </a:cxnLst>
              <a:rect l="0" t="0" r="r" b="b"/>
              <a:pathLst>
                <a:path w="50" h="13">
                  <a:moveTo>
                    <a:pt x="0" y="0"/>
                  </a:moveTo>
                  <a:cubicBezTo>
                    <a:pt x="0" y="0"/>
                    <a:pt x="0" y="0"/>
                    <a:pt x="0" y="0"/>
                  </a:cubicBezTo>
                  <a:cubicBezTo>
                    <a:pt x="18" y="0"/>
                    <a:pt x="35" y="5"/>
                    <a:pt x="50" y="13"/>
                  </a:cubicBezTo>
                  <a:cubicBezTo>
                    <a:pt x="34" y="5"/>
                    <a:pt x="17" y="0"/>
                    <a:pt x="0" y="0"/>
                  </a:cubicBezTo>
                </a:path>
              </a:pathLst>
            </a:custGeom>
            <a:solidFill>
              <a:srgbClr val="313A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75" name="Freeform 25"/>
            <p:cNvSpPr>
              <a:spLocks/>
            </p:cNvSpPr>
            <p:nvPr/>
          </p:nvSpPr>
          <p:spPr bwMode="auto">
            <a:xfrm>
              <a:off x="7742238" y="4111625"/>
              <a:ext cx="203200" cy="282575"/>
            </a:xfrm>
            <a:custGeom>
              <a:avLst/>
              <a:gdLst>
                <a:gd name="T0" fmla="*/ 21 w 79"/>
                <a:gd name="T1" fmla="*/ 45 h 110"/>
                <a:gd name="T2" fmla="*/ 17 w 79"/>
                <a:gd name="T3" fmla="*/ 15 h 110"/>
                <a:gd name="T4" fmla="*/ 51 w 79"/>
                <a:gd name="T5" fmla="*/ 22 h 110"/>
                <a:gd name="T6" fmla="*/ 46 w 79"/>
                <a:gd name="T7" fmla="*/ 64 h 110"/>
                <a:gd name="T8" fmla="*/ 60 w 79"/>
                <a:gd name="T9" fmla="*/ 101 h 110"/>
                <a:gd name="T10" fmla="*/ 35 w 79"/>
                <a:gd name="T11" fmla="*/ 69 h 110"/>
                <a:gd name="T12" fmla="*/ 21 w 79"/>
                <a:gd name="T13" fmla="*/ 45 h 110"/>
              </a:gdLst>
              <a:ahLst/>
              <a:cxnLst>
                <a:cxn ang="0">
                  <a:pos x="T0" y="T1"/>
                </a:cxn>
                <a:cxn ang="0">
                  <a:pos x="T2" y="T3"/>
                </a:cxn>
                <a:cxn ang="0">
                  <a:pos x="T4" y="T5"/>
                </a:cxn>
                <a:cxn ang="0">
                  <a:pos x="T6" y="T7"/>
                </a:cxn>
                <a:cxn ang="0">
                  <a:pos x="T8" y="T9"/>
                </a:cxn>
                <a:cxn ang="0">
                  <a:pos x="T10" y="T11"/>
                </a:cxn>
                <a:cxn ang="0">
                  <a:pos x="T12" y="T13"/>
                </a:cxn>
              </a:cxnLst>
              <a:rect l="0" t="0" r="r" b="b"/>
              <a:pathLst>
                <a:path w="79" h="110">
                  <a:moveTo>
                    <a:pt x="21" y="45"/>
                  </a:moveTo>
                  <a:cubicBezTo>
                    <a:pt x="21" y="45"/>
                    <a:pt x="0" y="29"/>
                    <a:pt x="17" y="15"/>
                  </a:cubicBezTo>
                  <a:cubicBezTo>
                    <a:pt x="35" y="0"/>
                    <a:pt x="64" y="4"/>
                    <a:pt x="51" y="22"/>
                  </a:cubicBezTo>
                  <a:cubicBezTo>
                    <a:pt x="39" y="40"/>
                    <a:pt x="35" y="55"/>
                    <a:pt x="46" y="64"/>
                  </a:cubicBezTo>
                  <a:cubicBezTo>
                    <a:pt x="57" y="74"/>
                    <a:pt x="79" y="92"/>
                    <a:pt x="60" y="101"/>
                  </a:cubicBezTo>
                  <a:cubicBezTo>
                    <a:pt x="41" y="110"/>
                    <a:pt x="39" y="80"/>
                    <a:pt x="35" y="69"/>
                  </a:cubicBezTo>
                  <a:cubicBezTo>
                    <a:pt x="31" y="58"/>
                    <a:pt x="27" y="52"/>
                    <a:pt x="21" y="45"/>
                  </a:cubicBez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76" name="Freeform 26"/>
            <p:cNvSpPr>
              <a:spLocks/>
            </p:cNvSpPr>
            <p:nvPr/>
          </p:nvSpPr>
          <p:spPr bwMode="auto">
            <a:xfrm>
              <a:off x="7837488" y="4054475"/>
              <a:ext cx="69850" cy="68263"/>
            </a:xfrm>
            <a:custGeom>
              <a:avLst/>
              <a:gdLst>
                <a:gd name="T0" fmla="*/ 25 w 27"/>
                <a:gd name="T1" fmla="*/ 16 h 26"/>
                <a:gd name="T2" fmla="*/ 10 w 27"/>
                <a:gd name="T3" fmla="*/ 24 h 26"/>
                <a:gd name="T4" fmla="*/ 4 w 27"/>
                <a:gd name="T5" fmla="*/ 9 h 26"/>
                <a:gd name="T6" fmla="*/ 18 w 27"/>
                <a:gd name="T7" fmla="*/ 1 h 26"/>
                <a:gd name="T8" fmla="*/ 25 w 27"/>
                <a:gd name="T9" fmla="*/ 16 h 26"/>
              </a:gdLst>
              <a:ahLst/>
              <a:cxnLst>
                <a:cxn ang="0">
                  <a:pos x="T0" y="T1"/>
                </a:cxn>
                <a:cxn ang="0">
                  <a:pos x="T2" y="T3"/>
                </a:cxn>
                <a:cxn ang="0">
                  <a:pos x="T4" y="T5"/>
                </a:cxn>
                <a:cxn ang="0">
                  <a:pos x="T6" y="T7"/>
                </a:cxn>
                <a:cxn ang="0">
                  <a:pos x="T8" y="T9"/>
                </a:cxn>
              </a:cxnLst>
              <a:rect l="0" t="0" r="r" b="b"/>
              <a:pathLst>
                <a:path w="27" h="26">
                  <a:moveTo>
                    <a:pt x="25" y="16"/>
                  </a:moveTo>
                  <a:cubicBezTo>
                    <a:pt x="22" y="22"/>
                    <a:pt x="16" y="26"/>
                    <a:pt x="10" y="24"/>
                  </a:cubicBezTo>
                  <a:cubicBezTo>
                    <a:pt x="4" y="22"/>
                    <a:pt x="0" y="16"/>
                    <a:pt x="4" y="9"/>
                  </a:cubicBezTo>
                  <a:cubicBezTo>
                    <a:pt x="5" y="3"/>
                    <a:pt x="12" y="0"/>
                    <a:pt x="18" y="1"/>
                  </a:cubicBezTo>
                  <a:cubicBezTo>
                    <a:pt x="24" y="3"/>
                    <a:pt x="27" y="9"/>
                    <a:pt x="25" y="16"/>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77" name="Freeform 27"/>
            <p:cNvSpPr>
              <a:spLocks/>
            </p:cNvSpPr>
            <p:nvPr/>
          </p:nvSpPr>
          <p:spPr bwMode="auto">
            <a:xfrm>
              <a:off x="7808913" y="4081463"/>
              <a:ext cx="28575" cy="34925"/>
            </a:xfrm>
            <a:custGeom>
              <a:avLst/>
              <a:gdLst>
                <a:gd name="T0" fmla="*/ 11 w 11"/>
                <a:gd name="T1" fmla="*/ 7 h 14"/>
                <a:gd name="T2" fmla="*/ 7 w 11"/>
                <a:gd name="T3" fmla="*/ 13 h 14"/>
                <a:gd name="T4" fmla="*/ 1 w 11"/>
                <a:gd name="T5" fmla="*/ 7 h 14"/>
                <a:gd name="T6" fmla="*/ 5 w 11"/>
                <a:gd name="T7" fmla="*/ 1 h 14"/>
                <a:gd name="T8" fmla="*/ 11 w 11"/>
                <a:gd name="T9" fmla="*/ 7 h 14"/>
              </a:gdLst>
              <a:ahLst/>
              <a:cxnLst>
                <a:cxn ang="0">
                  <a:pos x="T0" y="T1"/>
                </a:cxn>
                <a:cxn ang="0">
                  <a:pos x="T2" y="T3"/>
                </a:cxn>
                <a:cxn ang="0">
                  <a:pos x="T4" y="T5"/>
                </a:cxn>
                <a:cxn ang="0">
                  <a:pos x="T6" y="T7"/>
                </a:cxn>
                <a:cxn ang="0">
                  <a:pos x="T8" y="T9"/>
                </a:cxn>
              </a:cxnLst>
              <a:rect l="0" t="0" r="r" b="b"/>
              <a:pathLst>
                <a:path w="11" h="14">
                  <a:moveTo>
                    <a:pt x="11" y="7"/>
                  </a:moveTo>
                  <a:cubicBezTo>
                    <a:pt x="11" y="10"/>
                    <a:pt x="9" y="13"/>
                    <a:pt x="7" y="13"/>
                  </a:cubicBezTo>
                  <a:cubicBezTo>
                    <a:pt x="4" y="14"/>
                    <a:pt x="1" y="11"/>
                    <a:pt x="1" y="7"/>
                  </a:cubicBezTo>
                  <a:cubicBezTo>
                    <a:pt x="0" y="4"/>
                    <a:pt x="2" y="1"/>
                    <a:pt x="5" y="1"/>
                  </a:cubicBezTo>
                  <a:cubicBezTo>
                    <a:pt x="8" y="0"/>
                    <a:pt x="10" y="2"/>
                    <a:pt x="11" y="7"/>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78" name="Freeform 28"/>
            <p:cNvSpPr>
              <a:spLocks/>
            </p:cNvSpPr>
            <p:nvPr/>
          </p:nvSpPr>
          <p:spPr bwMode="auto">
            <a:xfrm>
              <a:off x="7778750" y="4098925"/>
              <a:ext cx="30163" cy="30163"/>
            </a:xfrm>
            <a:custGeom>
              <a:avLst/>
              <a:gdLst>
                <a:gd name="T0" fmla="*/ 10 w 12"/>
                <a:gd name="T1" fmla="*/ 4 h 12"/>
                <a:gd name="T2" fmla="*/ 8 w 12"/>
                <a:gd name="T3" fmla="*/ 11 h 12"/>
                <a:gd name="T4" fmla="*/ 2 w 12"/>
                <a:gd name="T5" fmla="*/ 8 h 12"/>
                <a:gd name="T6" fmla="*/ 4 w 12"/>
                <a:gd name="T7" fmla="*/ 1 h 12"/>
                <a:gd name="T8" fmla="*/ 10 w 12"/>
                <a:gd name="T9" fmla="*/ 4 h 12"/>
              </a:gdLst>
              <a:ahLst/>
              <a:cxnLst>
                <a:cxn ang="0">
                  <a:pos x="T0" y="T1"/>
                </a:cxn>
                <a:cxn ang="0">
                  <a:pos x="T2" y="T3"/>
                </a:cxn>
                <a:cxn ang="0">
                  <a:pos x="T4" y="T5"/>
                </a:cxn>
                <a:cxn ang="0">
                  <a:pos x="T6" y="T7"/>
                </a:cxn>
                <a:cxn ang="0">
                  <a:pos x="T8" y="T9"/>
                </a:cxn>
              </a:cxnLst>
              <a:rect l="0" t="0" r="r" b="b"/>
              <a:pathLst>
                <a:path w="12" h="12">
                  <a:moveTo>
                    <a:pt x="10" y="4"/>
                  </a:moveTo>
                  <a:cubicBezTo>
                    <a:pt x="12" y="7"/>
                    <a:pt x="11" y="10"/>
                    <a:pt x="8" y="11"/>
                  </a:cubicBezTo>
                  <a:cubicBezTo>
                    <a:pt x="6" y="12"/>
                    <a:pt x="3" y="10"/>
                    <a:pt x="2" y="8"/>
                  </a:cubicBezTo>
                  <a:cubicBezTo>
                    <a:pt x="0" y="5"/>
                    <a:pt x="1" y="2"/>
                    <a:pt x="4" y="1"/>
                  </a:cubicBezTo>
                  <a:cubicBezTo>
                    <a:pt x="6" y="0"/>
                    <a:pt x="9" y="1"/>
                    <a:pt x="10" y="4"/>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79" name="Freeform 29"/>
            <p:cNvSpPr>
              <a:spLocks/>
            </p:cNvSpPr>
            <p:nvPr/>
          </p:nvSpPr>
          <p:spPr bwMode="auto">
            <a:xfrm>
              <a:off x="7754938" y="4119563"/>
              <a:ext cx="28575" cy="28575"/>
            </a:xfrm>
            <a:custGeom>
              <a:avLst/>
              <a:gdLst>
                <a:gd name="T0" fmla="*/ 10 w 11"/>
                <a:gd name="T1" fmla="*/ 3 h 11"/>
                <a:gd name="T2" fmla="*/ 8 w 11"/>
                <a:gd name="T3" fmla="*/ 10 h 11"/>
                <a:gd name="T4" fmla="*/ 1 w 11"/>
                <a:gd name="T5" fmla="*/ 7 h 11"/>
                <a:gd name="T6" fmla="*/ 3 w 11"/>
                <a:gd name="T7" fmla="*/ 1 h 11"/>
                <a:gd name="T8" fmla="*/ 10 w 11"/>
                <a:gd name="T9" fmla="*/ 3 h 11"/>
              </a:gdLst>
              <a:ahLst/>
              <a:cxnLst>
                <a:cxn ang="0">
                  <a:pos x="T0" y="T1"/>
                </a:cxn>
                <a:cxn ang="0">
                  <a:pos x="T2" y="T3"/>
                </a:cxn>
                <a:cxn ang="0">
                  <a:pos x="T4" y="T5"/>
                </a:cxn>
                <a:cxn ang="0">
                  <a:pos x="T6" y="T7"/>
                </a:cxn>
                <a:cxn ang="0">
                  <a:pos x="T8" y="T9"/>
                </a:cxn>
              </a:cxnLst>
              <a:rect l="0" t="0" r="r" b="b"/>
              <a:pathLst>
                <a:path w="11" h="11">
                  <a:moveTo>
                    <a:pt x="10" y="3"/>
                  </a:moveTo>
                  <a:cubicBezTo>
                    <a:pt x="11" y="6"/>
                    <a:pt x="10" y="9"/>
                    <a:pt x="8" y="10"/>
                  </a:cubicBezTo>
                  <a:cubicBezTo>
                    <a:pt x="6" y="11"/>
                    <a:pt x="3" y="10"/>
                    <a:pt x="1" y="7"/>
                  </a:cubicBezTo>
                  <a:cubicBezTo>
                    <a:pt x="0" y="5"/>
                    <a:pt x="1" y="2"/>
                    <a:pt x="3" y="1"/>
                  </a:cubicBezTo>
                  <a:cubicBezTo>
                    <a:pt x="5" y="0"/>
                    <a:pt x="9" y="1"/>
                    <a:pt x="10" y="3"/>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80" name="Freeform 30"/>
            <p:cNvSpPr>
              <a:spLocks/>
            </p:cNvSpPr>
            <p:nvPr/>
          </p:nvSpPr>
          <p:spPr bwMode="auto">
            <a:xfrm>
              <a:off x="7740650" y="4143375"/>
              <a:ext cx="26988" cy="22225"/>
            </a:xfrm>
            <a:custGeom>
              <a:avLst/>
              <a:gdLst>
                <a:gd name="T0" fmla="*/ 8 w 11"/>
                <a:gd name="T1" fmla="*/ 2 h 9"/>
                <a:gd name="T2" fmla="*/ 9 w 11"/>
                <a:gd name="T3" fmla="*/ 8 h 9"/>
                <a:gd name="T4" fmla="*/ 3 w 11"/>
                <a:gd name="T5" fmla="*/ 7 h 9"/>
                <a:gd name="T6" fmla="*/ 2 w 11"/>
                <a:gd name="T7" fmla="*/ 2 h 9"/>
                <a:gd name="T8" fmla="*/ 8 w 11"/>
                <a:gd name="T9" fmla="*/ 2 h 9"/>
              </a:gdLst>
              <a:ahLst/>
              <a:cxnLst>
                <a:cxn ang="0">
                  <a:pos x="T0" y="T1"/>
                </a:cxn>
                <a:cxn ang="0">
                  <a:pos x="T2" y="T3"/>
                </a:cxn>
                <a:cxn ang="0">
                  <a:pos x="T4" y="T5"/>
                </a:cxn>
                <a:cxn ang="0">
                  <a:pos x="T6" y="T7"/>
                </a:cxn>
                <a:cxn ang="0">
                  <a:pos x="T8" y="T9"/>
                </a:cxn>
              </a:cxnLst>
              <a:rect l="0" t="0" r="r" b="b"/>
              <a:pathLst>
                <a:path w="11" h="9">
                  <a:moveTo>
                    <a:pt x="8" y="2"/>
                  </a:moveTo>
                  <a:cubicBezTo>
                    <a:pt x="10" y="4"/>
                    <a:pt x="11" y="6"/>
                    <a:pt x="9" y="8"/>
                  </a:cubicBezTo>
                  <a:cubicBezTo>
                    <a:pt x="8" y="9"/>
                    <a:pt x="5" y="9"/>
                    <a:pt x="3" y="7"/>
                  </a:cubicBezTo>
                  <a:cubicBezTo>
                    <a:pt x="1" y="6"/>
                    <a:pt x="0" y="3"/>
                    <a:pt x="2" y="2"/>
                  </a:cubicBezTo>
                  <a:cubicBezTo>
                    <a:pt x="3" y="0"/>
                    <a:pt x="6" y="0"/>
                    <a:pt x="8" y="2"/>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81" name="Freeform 31"/>
            <p:cNvSpPr>
              <a:spLocks/>
            </p:cNvSpPr>
            <p:nvPr/>
          </p:nvSpPr>
          <p:spPr bwMode="auto">
            <a:xfrm>
              <a:off x="7862888" y="4206875"/>
              <a:ext cx="195263" cy="282575"/>
            </a:xfrm>
            <a:custGeom>
              <a:avLst/>
              <a:gdLst>
                <a:gd name="T0" fmla="*/ 56 w 76"/>
                <a:gd name="T1" fmla="*/ 44 h 110"/>
                <a:gd name="T2" fmla="*/ 58 w 76"/>
                <a:gd name="T3" fmla="*/ 14 h 110"/>
                <a:gd name="T4" fmla="*/ 25 w 76"/>
                <a:gd name="T5" fmla="*/ 23 h 110"/>
                <a:gd name="T6" fmla="*/ 32 w 76"/>
                <a:gd name="T7" fmla="*/ 64 h 110"/>
                <a:gd name="T8" fmla="*/ 19 w 76"/>
                <a:gd name="T9" fmla="*/ 102 h 110"/>
                <a:gd name="T10" fmla="*/ 44 w 76"/>
                <a:gd name="T11" fmla="*/ 69 h 110"/>
                <a:gd name="T12" fmla="*/ 56 w 76"/>
                <a:gd name="T13" fmla="*/ 44 h 110"/>
              </a:gdLst>
              <a:ahLst/>
              <a:cxnLst>
                <a:cxn ang="0">
                  <a:pos x="T0" y="T1"/>
                </a:cxn>
                <a:cxn ang="0">
                  <a:pos x="T2" y="T3"/>
                </a:cxn>
                <a:cxn ang="0">
                  <a:pos x="T4" y="T5"/>
                </a:cxn>
                <a:cxn ang="0">
                  <a:pos x="T6" y="T7"/>
                </a:cxn>
                <a:cxn ang="0">
                  <a:pos x="T8" y="T9"/>
                </a:cxn>
                <a:cxn ang="0">
                  <a:pos x="T10" y="T11"/>
                </a:cxn>
                <a:cxn ang="0">
                  <a:pos x="T12" y="T13"/>
                </a:cxn>
              </a:cxnLst>
              <a:rect l="0" t="0" r="r" b="b"/>
              <a:pathLst>
                <a:path w="76" h="110">
                  <a:moveTo>
                    <a:pt x="56" y="44"/>
                  </a:moveTo>
                  <a:cubicBezTo>
                    <a:pt x="56" y="44"/>
                    <a:pt x="76" y="28"/>
                    <a:pt x="58" y="14"/>
                  </a:cubicBezTo>
                  <a:cubicBezTo>
                    <a:pt x="41" y="0"/>
                    <a:pt x="11" y="5"/>
                    <a:pt x="25" y="23"/>
                  </a:cubicBezTo>
                  <a:cubicBezTo>
                    <a:pt x="39" y="40"/>
                    <a:pt x="43" y="54"/>
                    <a:pt x="32" y="64"/>
                  </a:cubicBezTo>
                  <a:cubicBezTo>
                    <a:pt x="21" y="74"/>
                    <a:pt x="0" y="94"/>
                    <a:pt x="19" y="102"/>
                  </a:cubicBezTo>
                  <a:cubicBezTo>
                    <a:pt x="38" y="110"/>
                    <a:pt x="41" y="80"/>
                    <a:pt x="44" y="69"/>
                  </a:cubicBezTo>
                  <a:cubicBezTo>
                    <a:pt x="46" y="58"/>
                    <a:pt x="51" y="51"/>
                    <a:pt x="56" y="44"/>
                  </a:cubicBez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82" name="Freeform 32"/>
            <p:cNvSpPr>
              <a:spLocks/>
            </p:cNvSpPr>
            <p:nvPr/>
          </p:nvSpPr>
          <p:spPr bwMode="auto">
            <a:xfrm>
              <a:off x="7888288" y="4149725"/>
              <a:ext cx="69850" cy="66675"/>
            </a:xfrm>
            <a:custGeom>
              <a:avLst/>
              <a:gdLst>
                <a:gd name="T0" fmla="*/ 3 w 27"/>
                <a:gd name="T1" fmla="*/ 17 h 26"/>
                <a:gd name="T2" fmla="*/ 18 w 27"/>
                <a:gd name="T3" fmla="*/ 24 h 26"/>
                <a:gd name="T4" fmla="*/ 24 w 27"/>
                <a:gd name="T5" fmla="*/ 9 h 26"/>
                <a:gd name="T6" fmla="*/ 9 w 27"/>
                <a:gd name="T7" fmla="*/ 2 h 26"/>
                <a:gd name="T8" fmla="*/ 3 w 27"/>
                <a:gd name="T9" fmla="*/ 17 h 26"/>
              </a:gdLst>
              <a:ahLst/>
              <a:cxnLst>
                <a:cxn ang="0">
                  <a:pos x="T0" y="T1"/>
                </a:cxn>
                <a:cxn ang="0">
                  <a:pos x="T2" y="T3"/>
                </a:cxn>
                <a:cxn ang="0">
                  <a:pos x="T4" y="T5"/>
                </a:cxn>
                <a:cxn ang="0">
                  <a:pos x="T6" y="T7"/>
                </a:cxn>
                <a:cxn ang="0">
                  <a:pos x="T8" y="T9"/>
                </a:cxn>
              </a:cxnLst>
              <a:rect l="0" t="0" r="r" b="b"/>
              <a:pathLst>
                <a:path w="27" h="26">
                  <a:moveTo>
                    <a:pt x="3" y="17"/>
                  </a:moveTo>
                  <a:cubicBezTo>
                    <a:pt x="5" y="23"/>
                    <a:pt x="12" y="26"/>
                    <a:pt x="18" y="24"/>
                  </a:cubicBezTo>
                  <a:cubicBezTo>
                    <a:pt x="24" y="22"/>
                    <a:pt x="27" y="15"/>
                    <a:pt x="24" y="9"/>
                  </a:cubicBezTo>
                  <a:cubicBezTo>
                    <a:pt x="22" y="3"/>
                    <a:pt x="15" y="0"/>
                    <a:pt x="9" y="2"/>
                  </a:cubicBezTo>
                  <a:cubicBezTo>
                    <a:pt x="3" y="4"/>
                    <a:pt x="0" y="11"/>
                    <a:pt x="3" y="17"/>
                  </a:cubicBez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83" name="Freeform 33"/>
            <p:cNvSpPr>
              <a:spLocks/>
            </p:cNvSpPr>
            <p:nvPr/>
          </p:nvSpPr>
          <p:spPr bwMode="auto">
            <a:xfrm>
              <a:off x="7958138" y="4176713"/>
              <a:ext cx="31750" cy="33338"/>
            </a:xfrm>
            <a:custGeom>
              <a:avLst/>
              <a:gdLst>
                <a:gd name="T0" fmla="*/ 1 w 12"/>
                <a:gd name="T1" fmla="*/ 6 h 13"/>
                <a:gd name="T2" fmla="*/ 6 w 12"/>
                <a:gd name="T3" fmla="*/ 13 h 13"/>
                <a:gd name="T4" fmla="*/ 12 w 12"/>
                <a:gd name="T5" fmla="*/ 7 h 13"/>
                <a:gd name="T6" fmla="*/ 7 w 12"/>
                <a:gd name="T7" fmla="*/ 0 h 13"/>
                <a:gd name="T8" fmla="*/ 1 w 12"/>
                <a:gd name="T9" fmla="*/ 6 h 13"/>
              </a:gdLst>
              <a:ahLst/>
              <a:cxnLst>
                <a:cxn ang="0">
                  <a:pos x="T0" y="T1"/>
                </a:cxn>
                <a:cxn ang="0">
                  <a:pos x="T2" y="T3"/>
                </a:cxn>
                <a:cxn ang="0">
                  <a:pos x="T4" y="T5"/>
                </a:cxn>
                <a:cxn ang="0">
                  <a:pos x="T6" y="T7"/>
                </a:cxn>
                <a:cxn ang="0">
                  <a:pos x="T8" y="T9"/>
                </a:cxn>
              </a:cxnLst>
              <a:rect l="0" t="0" r="r" b="b"/>
              <a:pathLst>
                <a:path w="12" h="13">
                  <a:moveTo>
                    <a:pt x="1" y="6"/>
                  </a:moveTo>
                  <a:cubicBezTo>
                    <a:pt x="0" y="10"/>
                    <a:pt x="3" y="13"/>
                    <a:pt x="6" y="13"/>
                  </a:cubicBezTo>
                  <a:cubicBezTo>
                    <a:pt x="9" y="13"/>
                    <a:pt x="11" y="10"/>
                    <a:pt x="12" y="7"/>
                  </a:cubicBezTo>
                  <a:cubicBezTo>
                    <a:pt x="12" y="4"/>
                    <a:pt x="10" y="0"/>
                    <a:pt x="7" y="0"/>
                  </a:cubicBezTo>
                  <a:cubicBezTo>
                    <a:pt x="4" y="0"/>
                    <a:pt x="1" y="2"/>
                    <a:pt x="1" y="6"/>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84" name="Freeform 34"/>
            <p:cNvSpPr>
              <a:spLocks/>
            </p:cNvSpPr>
            <p:nvPr/>
          </p:nvSpPr>
          <p:spPr bwMode="auto">
            <a:xfrm>
              <a:off x="7991475" y="4191000"/>
              <a:ext cx="28575" cy="31750"/>
            </a:xfrm>
            <a:custGeom>
              <a:avLst/>
              <a:gdLst>
                <a:gd name="T0" fmla="*/ 1 w 11"/>
                <a:gd name="T1" fmla="*/ 4 h 12"/>
                <a:gd name="T2" fmla="*/ 4 w 11"/>
                <a:gd name="T3" fmla="*/ 11 h 12"/>
                <a:gd name="T4" fmla="*/ 10 w 11"/>
                <a:gd name="T5" fmla="*/ 7 h 12"/>
                <a:gd name="T6" fmla="*/ 7 w 11"/>
                <a:gd name="T7" fmla="*/ 1 h 12"/>
                <a:gd name="T8" fmla="*/ 1 w 11"/>
                <a:gd name="T9" fmla="*/ 4 h 12"/>
              </a:gdLst>
              <a:ahLst/>
              <a:cxnLst>
                <a:cxn ang="0">
                  <a:pos x="T0" y="T1"/>
                </a:cxn>
                <a:cxn ang="0">
                  <a:pos x="T2" y="T3"/>
                </a:cxn>
                <a:cxn ang="0">
                  <a:pos x="T4" y="T5"/>
                </a:cxn>
                <a:cxn ang="0">
                  <a:pos x="T6" y="T7"/>
                </a:cxn>
                <a:cxn ang="0">
                  <a:pos x="T8" y="T9"/>
                </a:cxn>
              </a:cxnLst>
              <a:rect l="0" t="0" r="r" b="b"/>
              <a:pathLst>
                <a:path w="11" h="12">
                  <a:moveTo>
                    <a:pt x="1" y="4"/>
                  </a:moveTo>
                  <a:cubicBezTo>
                    <a:pt x="0" y="7"/>
                    <a:pt x="1" y="10"/>
                    <a:pt x="4" y="11"/>
                  </a:cubicBezTo>
                  <a:cubicBezTo>
                    <a:pt x="6" y="12"/>
                    <a:pt x="8" y="10"/>
                    <a:pt x="10" y="7"/>
                  </a:cubicBezTo>
                  <a:cubicBezTo>
                    <a:pt x="11" y="5"/>
                    <a:pt x="10" y="2"/>
                    <a:pt x="7" y="1"/>
                  </a:cubicBezTo>
                  <a:cubicBezTo>
                    <a:pt x="5" y="0"/>
                    <a:pt x="2" y="2"/>
                    <a:pt x="1" y="4"/>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85" name="Freeform 35"/>
            <p:cNvSpPr>
              <a:spLocks/>
            </p:cNvSpPr>
            <p:nvPr/>
          </p:nvSpPr>
          <p:spPr bwMode="auto">
            <a:xfrm>
              <a:off x="8016875" y="4210050"/>
              <a:ext cx="26988" cy="30163"/>
            </a:xfrm>
            <a:custGeom>
              <a:avLst/>
              <a:gdLst>
                <a:gd name="T0" fmla="*/ 1 w 10"/>
                <a:gd name="T1" fmla="*/ 4 h 12"/>
                <a:gd name="T2" fmla="*/ 2 w 10"/>
                <a:gd name="T3" fmla="*/ 11 h 12"/>
                <a:gd name="T4" fmla="*/ 9 w 10"/>
                <a:gd name="T5" fmla="*/ 8 h 12"/>
                <a:gd name="T6" fmla="*/ 7 w 10"/>
                <a:gd name="T7" fmla="*/ 1 h 12"/>
                <a:gd name="T8" fmla="*/ 1 w 10"/>
                <a:gd name="T9" fmla="*/ 4 h 12"/>
              </a:gdLst>
              <a:ahLst/>
              <a:cxnLst>
                <a:cxn ang="0">
                  <a:pos x="T0" y="T1"/>
                </a:cxn>
                <a:cxn ang="0">
                  <a:pos x="T2" y="T3"/>
                </a:cxn>
                <a:cxn ang="0">
                  <a:pos x="T4" y="T5"/>
                </a:cxn>
                <a:cxn ang="0">
                  <a:pos x="T6" y="T7"/>
                </a:cxn>
                <a:cxn ang="0">
                  <a:pos x="T8" y="T9"/>
                </a:cxn>
              </a:cxnLst>
              <a:rect l="0" t="0" r="r" b="b"/>
              <a:pathLst>
                <a:path w="10" h="12">
                  <a:moveTo>
                    <a:pt x="1" y="4"/>
                  </a:moveTo>
                  <a:cubicBezTo>
                    <a:pt x="0" y="7"/>
                    <a:pt x="1" y="10"/>
                    <a:pt x="2" y="11"/>
                  </a:cubicBezTo>
                  <a:cubicBezTo>
                    <a:pt x="5" y="12"/>
                    <a:pt x="8" y="11"/>
                    <a:pt x="9" y="8"/>
                  </a:cubicBezTo>
                  <a:cubicBezTo>
                    <a:pt x="10" y="5"/>
                    <a:pt x="9" y="2"/>
                    <a:pt x="7" y="1"/>
                  </a:cubicBezTo>
                  <a:cubicBezTo>
                    <a:pt x="4" y="0"/>
                    <a:pt x="1" y="2"/>
                    <a:pt x="1" y="4"/>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86" name="Freeform 36"/>
            <p:cNvSpPr>
              <a:spLocks/>
            </p:cNvSpPr>
            <p:nvPr/>
          </p:nvSpPr>
          <p:spPr bwMode="auto">
            <a:xfrm>
              <a:off x="8032750" y="4235450"/>
              <a:ext cx="25400" cy="22225"/>
            </a:xfrm>
            <a:custGeom>
              <a:avLst/>
              <a:gdLst>
                <a:gd name="T0" fmla="*/ 2 w 10"/>
                <a:gd name="T1" fmla="*/ 2 h 9"/>
                <a:gd name="T2" fmla="*/ 1 w 10"/>
                <a:gd name="T3" fmla="*/ 7 h 9"/>
                <a:gd name="T4" fmla="*/ 8 w 10"/>
                <a:gd name="T5" fmla="*/ 7 h 9"/>
                <a:gd name="T6" fmla="*/ 8 w 10"/>
                <a:gd name="T7" fmla="*/ 1 h 9"/>
                <a:gd name="T8" fmla="*/ 2 w 10"/>
                <a:gd name="T9" fmla="*/ 2 h 9"/>
              </a:gdLst>
              <a:ahLst/>
              <a:cxnLst>
                <a:cxn ang="0">
                  <a:pos x="T0" y="T1"/>
                </a:cxn>
                <a:cxn ang="0">
                  <a:pos x="T2" y="T3"/>
                </a:cxn>
                <a:cxn ang="0">
                  <a:pos x="T4" y="T5"/>
                </a:cxn>
                <a:cxn ang="0">
                  <a:pos x="T6" y="T7"/>
                </a:cxn>
                <a:cxn ang="0">
                  <a:pos x="T8" y="T9"/>
                </a:cxn>
              </a:cxnLst>
              <a:rect l="0" t="0" r="r" b="b"/>
              <a:pathLst>
                <a:path w="10" h="9">
                  <a:moveTo>
                    <a:pt x="2" y="2"/>
                  </a:moveTo>
                  <a:cubicBezTo>
                    <a:pt x="0" y="4"/>
                    <a:pt x="0" y="6"/>
                    <a:pt x="1" y="7"/>
                  </a:cubicBezTo>
                  <a:cubicBezTo>
                    <a:pt x="3" y="9"/>
                    <a:pt x="6" y="9"/>
                    <a:pt x="8" y="7"/>
                  </a:cubicBezTo>
                  <a:cubicBezTo>
                    <a:pt x="9" y="5"/>
                    <a:pt x="10" y="3"/>
                    <a:pt x="8" y="1"/>
                  </a:cubicBezTo>
                  <a:cubicBezTo>
                    <a:pt x="7" y="0"/>
                    <a:pt x="4" y="0"/>
                    <a:pt x="2" y="2"/>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87" name="Freeform 37"/>
            <p:cNvSpPr>
              <a:spLocks noEditPoints="1"/>
            </p:cNvSpPr>
            <p:nvPr/>
          </p:nvSpPr>
          <p:spPr bwMode="auto">
            <a:xfrm>
              <a:off x="7578725" y="3941763"/>
              <a:ext cx="641350" cy="646113"/>
            </a:xfrm>
            <a:custGeom>
              <a:avLst/>
              <a:gdLst>
                <a:gd name="T0" fmla="*/ 154 w 250"/>
                <a:gd name="T1" fmla="*/ 244 h 251"/>
                <a:gd name="T2" fmla="*/ 134 w 250"/>
                <a:gd name="T3" fmla="*/ 251 h 251"/>
                <a:gd name="T4" fmla="*/ 93 w 250"/>
                <a:gd name="T5" fmla="*/ 247 h 251"/>
                <a:gd name="T6" fmla="*/ 113 w 250"/>
                <a:gd name="T7" fmla="*/ 247 h 251"/>
                <a:gd name="T8" fmla="*/ 93 w 250"/>
                <a:gd name="T9" fmla="*/ 247 h 251"/>
                <a:gd name="T10" fmla="*/ 191 w 250"/>
                <a:gd name="T11" fmla="*/ 228 h 251"/>
                <a:gd name="T12" fmla="*/ 174 w 250"/>
                <a:gd name="T13" fmla="*/ 241 h 251"/>
                <a:gd name="T14" fmla="*/ 55 w 250"/>
                <a:gd name="T15" fmla="*/ 230 h 251"/>
                <a:gd name="T16" fmla="*/ 75 w 250"/>
                <a:gd name="T17" fmla="*/ 236 h 251"/>
                <a:gd name="T18" fmla="*/ 55 w 250"/>
                <a:gd name="T19" fmla="*/ 230 h 251"/>
                <a:gd name="T20" fmla="*/ 191 w 250"/>
                <a:gd name="T21" fmla="*/ 228 h 251"/>
                <a:gd name="T22" fmla="*/ 221 w 250"/>
                <a:gd name="T23" fmla="*/ 201 h 251"/>
                <a:gd name="T24" fmla="*/ 210 w 250"/>
                <a:gd name="T25" fmla="*/ 219 h 251"/>
                <a:gd name="T26" fmla="*/ 25 w 250"/>
                <a:gd name="T27" fmla="*/ 201 h 251"/>
                <a:gd name="T28" fmla="*/ 41 w 250"/>
                <a:gd name="T29" fmla="*/ 214 h 251"/>
                <a:gd name="T30" fmla="*/ 25 w 250"/>
                <a:gd name="T31" fmla="*/ 201 h 251"/>
                <a:gd name="T32" fmla="*/ 241 w 250"/>
                <a:gd name="T33" fmla="*/ 165 h 251"/>
                <a:gd name="T34" fmla="*/ 236 w 250"/>
                <a:gd name="T35" fmla="*/ 186 h 251"/>
                <a:gd name="T36" fmla="*/ 6 w 250"/>
                <a:gd name="T37" fmla="*/ 164 h 251"/>
                <a:gd name="T38" fmla="*/ 18 w 250"/>
                <a:gd name="T39" fmla="*/ 181 h 251"/>
                <a:gd name="T40" fmla="*/ 6 w 250"/>
                <a:gd name="T41" fmla="*/ 164 h 251"/>
                <a:gd name="T42" fmla="*/ 246 w 250"/>
                <a:gd name="T43" fmla="*/ 126 h 251"/>
                <a:gd name="T44" fmla="*/ 249 w 250"/>
                <a:gd name="T45" fmla="*/ 147 h 251"/>
                <a:gd name="T46" fmla="*/ 0 w 250"/>
                <a:gd name="T47" fmla="*/ 126 h 251"/>
                <a:gd name="T48" fmla="*/ 4 w 250"/>
                <a:gd name="T49" fmla="*/ 123 h 251"/>
                <a:gd name="T50" fmla="*/ 5 w 250"/>
                <a:gd name="T51" fmla="*/ 143 h 251"/>
                <a:gd name="T52" fmla="*/ 0 w 250"/>
                <a:gd name="T53" fmla="*/ 126 h 251"/>
                <a:gd name="T54" fmla="*/ 246 w 250"/>
                <a:gd name="T55" fmla="*/ 90 h 251"/>
                <a:gd name="T56" fmla="*/ 246 w 250"/>
                <a:gd name="T57" fmla="*/ 111 h 251"/>
                <a:gd name="T58" fmla="*/ 2 w 250"/>
                <a:gd name="T59" fmla="*/ 102 h 251"/>
                <a:gd name="T60" fmla="*/ 12 w 250"/>
                <a:gd name="T61" fmla="*/ 84 h 251"/>
                <a:gd name="T62" fmla="*/ 2 w 250"/>
                <a:gd name="T63" fmla="*/ 102 h 251"/>
                <a:gd name="T64" fmla="*/ 228 w 250"/>
                <a:gd name="T65" fmla="*/ 53 h 251"/>
                <a:gd name="T66" fmla="*/ 235 w 250"/>
                <a:gd name="T67" fmla="*/ 73 h 251"/>
                <a:gd name="T68" fmla="*/ 17 w 250"/>
                <a:gd name="T69" fmla="*/ 63 h 251"/>
                <a:gd name="T70" fmla="*/ 32 w 250"/>
                <a:gd name="T71" fmla="*/ 49 h 251"/>
                <a:gd name="T72" fmla="*/ 17 w 250"/>
                <a:gd name="T73" fmla="*/ 63 h 251"/>
                <a:gd name="T74" fmla="*/ 196 w 250"/>
                <a:gd name="T75" fmla="*/ 27 h 251"/>
                <a:gd name="T76" fmla="*/ 214 w 250"/>
                <a:gd name="T77" fmla="*/ 37 h 251"/>
                <a:gd name="T78" fmla="*/ 196 w 250"/>
                <a:gd name="T79" fmla="*/ 27 h 251"/>
                <a:gd name="T80" fmla="*/ 60 w 250"/>
                <a:gd name="T81" fmla="*/ 19 h 251"/>
                <a:gd name="T82" fmla="*/ 46 w 250"/>
                <a:gd name="T83" fmla="*/ 34 h 251"/>
                <a:gd name="T84" fmla="*/ 160 w 250"/>
                <a:gd name="T85" fmla="*/ 9 h 251"/>
                <a:gd name="T86" fmla="*/ 180 w 250"/>
                <a:gd name="T87" fmla="*/ 13 h 251"/>
                <a:gd name="T88" fmla="*/ 160 w 250"/>
                <a:gd name="T89" fmla="*/ 9 h 251"/>
                <a:gd name="T90" fmla="*/ 99 w 250"/>
                <a:gd name="T91" fmla="*/ 3 h 251"/>
                <a:gd name="T92" fmla="*/ 80 w 250"/>
                <a:gd name="T93" fmla="*/ 13 h 251"/>
                <a:gd name="T94" fmla="*/ 125 w 250"/>
                <a:gd name="T95" fmla="*/ 4 h 251"/>
                <a:gd name="T96" fmla="*/ 119 w 250"/>
                <a:gd name="T97" fmla="*/ 0 h 251"/>
                <a:gd name="T98" fmla="*/ 140 w 250"/>
                <a:gd name="T99" fmla="*/ 1 h 251"/>
                <a:gd name="T100" fmla="*/ 125 w 250"/>
                <a:gd name="T101" fmla="*/ 4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0" h="251">
                  <a:moveTo>
                    <a:pt x="134" y="247"/>
                  </a:moveTo>
                  <a:cubicBezTo>
                    <a:pt x="141" y="246"/>
                    <a:pt x="148" y="245"/>
                    <a:pt x="154" y="244"/>
                  </a:cubicBezTo>
                  <a:cubicBezTo>
                    <a:pt x="155" y="248"/>
                    <a:pt x="155" y="248"/>
                    <a:pt x="155" y="248"/>
                  </a:cubicBezTo>
                  <a:cubicBezTo>
                    <a:pt x="148" y="249"/>
                    <a:pt x="141" y="250"/>
                    <a:pt x="134" y="251"/>
                  </a:cubicBezTo>
                  <a:lnTo>
                    <a:pt x="134" y="247"/>
                  </a:lnTo>
                  <a:close/>
                  <a:moveTo>
                    <a:pt x="93" y="247"/>
                  </a:moveTo>
                  <a:cubicBezTo>
                    <a:pt x="94" y="243"/>
                    <a:pt x="94" y="243"/>
                    <a:pt x="94" y="243"/>
                  </a:cubicBezTo>
                  <a:cubicBezTo>
                    <a:pt x="100" y="245"/>
                    <a:pt x="107" y="246"/>
                    <a:pt x="113" y="247"/>
                  </a:cubicBezTo>
                  <a:cubicBezTo>
                    <a:pt x="113" y="251"/>
                    <a:pt x="113" y="251"/>
                    <a:pt x="113" y="251"/>
                  </a:cubicBezTo>
                  <a:cubicBezTo>
                    <a:pt x="106" y="250"/>
                    <a:pt x="99" y="249"/>
                    <a:pt x="93" y="247"/>
                  </a:cubicBezTo>
                  <a:close/>
                  <a:moveTo>
                    <a:pt x="173" y="237"/>
                  </a:moveTo>
                  <a:cubicBezTo>
                    <a:pt x="179" y="234"/>
                    <a:pt x="185" y="231"/>
                    <a:pt x="191" y="228"/>
                  </a:cubicBezTo>
                  <a:cubicBezTo>
                    <a:pt x="193" y="231"/>
                    <a:pt x="193" y="231"/>
                    <a:pt x="193" y="231"/>
                  </a:cubicBezTo>
                  <a:cubicBezTo>
                    <a:pt x="187" y="235"/>
                    <a:pt x="181" y="238"/>
                    <a:pt x="174" y="241"/>
                  </a:cubicBezTo>
                  <a:lnTo>
                    <a:pt x="173" y="237"/>
                  </a:lnTo>
                  <a:close/>
                  <a:moveTo>
                    <a:pt x="55" y="230"/>
                  </a:moveTo>
                  <a:cubicBezTo>
                    <a:pt x="57" y="226"/>
                    <a:pt x="57" y="226"/>
                    <a:pt x="57" y="226"/>
                  </a:cubicBezTo>
                  <a:cubicBezTo>
                    <a:pt x="63" y="230"/>
                    <a:pt x="69" y="233"/>
                    <a:pt x="75" y="236"/>
                  </a:cubicBezTo>
                  <a:cubicBezTo>
                    <a:pt x="73" y="240"/>
                    <a:pt x="73" y="240"/>
                    <a:pt x="73" y="240"/>
                  </a:cubicBezTo>
                  <a:cubicBezTo>
                    <a:pt x="67" y="237"/>
                    <a:pt x="61" y="233"/>
                    <a:pt x="55" y="230"/>
                  </a:cubicBezTo>
                  <a:close/>
                  <a:moveTo>
                    <a:pt x="191" y="228"/>
                  </a:moveTo>
                  <a:cubicBezTo>
                    <a:pt x="191" y="228"/>
                    <a:pt x="191" y="228"/>
                    <a:pt x="191" y="228"/>
                  </a:cubicBezTo>
                  <a:moveTo>
                    <a:pt x="207" y="216"/>
                  </a:moveTo>
                  <a:cubicBezTo>
                    <a:pt x="212" y="211"/>
                    <a:pt x="217" y="206"/>
                    <a:pt x="221" y="201"/>
                  </a:cubicBezTo>
                  <a:cubicBezTo>
                    <a:pt x="224" y="203"/>
                    <a:pt x="224" y="203"/>
                    <a:pt x="224" y="203"/>
                  </a:cubicBezTo>
                  <a:cubicBezTo>
                    <a:pt x="220" y="209"/>
                    <a:pt x="215" y="214"/>
                    <a:pt x="210" y="219"/>
                  </a:cubicBezTo>
                  <a:lnTo>
                    <a:pt x="207" y="216"/>
                  </a:lnTo>
                  <a:close/>
                  <a:moveTo>
                    <a:pt x="25" y="201"/>
                  </a:moveTo>
                  <a:cubicBezTo>
                    <a:pt x="28" y="199"/>
                    <a:pt x="28" y="199"/>
                    <a:pt x="28" y="199"/>
                  </a:cubicBezTo>
                  <a:cubicBezTo>
                    <a:pt x="33" y="204"/>
                    <a:pt x="37" y="209"/>
                    <a:pt x="41" y="214"/>
                  </a:cubicBezTo>
                  <a:cubicBezTo>
                    <a:pt x="38" y="217"/>
                    <a:pt x="38" y="217"/>
                    <a:pt x="38" y="217"/>
                  </a:cubicBezTo>
                  <a:cubicBezTo>
                    <a:pt x="33" y="212"/>
                    <a:pt x="30" y="206"/>
                    <a:pt x="25" y="201"/>
                  </a:cubicBezTo>
                  <a:close/>
                  <a:moveTo>
                    <a:pt x="232" y="184"/>
                  </a:moveTo>
                  <a:cubicBezTo>
                    <a:pt x="236" y="178"/>
                    <a:pt x="238" y="172"/>
                    <a:pt x="241" y="165"/>
                  </a:cubicBezTo>
                  <a:cubicBezTo>
                    <a:pt x="244" y="167"/>
                    <a:pt x="244" y="167"/>
                    <a:pt x="244" y="167"/>
                  </a:cubicBezTo>
                  <a:cubicBezTo>
                    <a:pt x="242" y="173"/>
                    <a:pt x="239" y="180"/>
                    <a:pt x="236" y="186"/>
                  </a:cubicBezTo>
                  <a:lnTo>
                    <a:pt x="232" y="184"/>
                  </a:lnTo>
                  <a:close/>
                  <a:moveTo>
                    <a:pt x="6" y="164"/>
                  </a:moveTo>
                  <a:cubicBezTo>
                    <a:pt x="10" y="163"/>
                    <a:pt x="10" y="163"/>
                    <a:pt x="10" y="163"/>
                  </a:cubicBezTo>
                  <a:cubicBezTo>
                    <a:pt x="12" y="169"/>
                    <a:pt x="15" y="175"/>
                    <a:pt x="18" y="181"/>
                  </a:cubicBezTo>
                  <a:cubicBezTo>
                    <a:pt x="14" y="183"/>
                    <a:pt x="14" y="183"/>
                    <a:pt x="14" y="183"/>
                  </a:cubicBezTo>
                  <a:cubicBezTo>
                    <a:pt x="11" y="177"/>
                    <a:pt x="8" y="171"/>
                    <a:pt x="6" y="164"/>
                  </a:cubicBezTo>
                  <a:close/>
                  <a:moveTo>
                    <a:pt x="246" y="146"/>
                  </a:moveTo>
                  <a:cubicBezTo>
                    <a:pt x="246" y="139"/>
                    <a:pt x="246" y="132"/>
                    <a:pt x="246" y="126"/>
                  </a:cubicBezTo>
                  <a:cubicBezTo>
                    <a:pt x="250" y="126"/>
                    <a:pt x="250" y="126"/>
                    <a:pt x="250" y="126"/>
                  </a:cubicBezTo>
                  <a:cubicBezTo>
                    <a:pt x="250" y="133"/>
                    <a:pt x="250" y="140"/>
                    <a:pt x="249" y="147"/>
                  </a:cubicBezTo>
                  <a:lnTo>
                    <a:pt x="246" y="146"/>
                  </a:lnTo>
                  <a:close/>
                  <a:moveTo>
                    <a:pt x="0" y="126"/>
                  </a:moveTo>
                  <a:cubicBezTo>
                    <a:pt x="0" y="125"/>
                    <a:pt x="0" y="124"/>
                    <a:pt x="0" y="123"/>
                  </a:cubicBezTo>
                  <a:cubicBezTo>
                    <a:pt x="4" y="123"/>
                    <a:pt x="4" y="123"/>
                    <a:pt x="4" y="123"/>
                  </a:cubicBezTo>
                  <a:cubicBezTo>
                    <a:pt x="4" y="124"/>
                    <a:pt x="4" y="125"/>
                    <a:pt x="4" y="126"/>
                  </a:cubicBezTo>
                  <a:cubicBezTo>
                    <a:pt x="4" y="132"/>
                    <a:pt x="5" y="137"/>
                    <a:pt x="5" y="143"/>
                  </a:cubicBezTo>
                  <a:cubicBezTo>
                    <a:pt x="1" y="144"/>
                    <a:pt x="1" y="144"/>
                    <a:pt x="1" y="144"/>
                  </a:cubicBezTo>
                  <a:cubicBezTo>
                    <a:pt x="0" y="138"/>
                    <a:pt x="0" y="132"/>
                    <a:pt x="0" y="126"/>
                  </a:cubicBezTo>
                  <a:close/>
                  <a:moveTo>
                    <a:pt x="242" y="92"/>
                  </a:moveTo>
                  <a:cubicBezTo>
                    <a:pt x="246" y="90"/>
                    <a:pt x="246" y="90"/>
                    <a:pt x="246" y="90"/>
                  </a:cubicBezTo>
                  <a:cubicBezTo>
                    <a:pt x="247" y="97"/>
                    <a:pt x="249" y="104"/>
                    <a:pt x="250" y="111"/>
                  </a:cubicBezTo>
                  <a:cubicBezTo>
                    <a:pt x="246" y="111"/>
                    <a:pt x="246" y="111"/>
                    <a:pt x="246" y="111"/>
                  </a:cubicBezTo>
                  <a:cubicBezTo>
                    <a:pt x="246" y="105"/>
                    <a:pt x="244" y="98"/>
                    <a:pt x="242" y="92"/>
                  </a:cubicBezTo>
                  <a:close/>
                  <a:moveTo>
                    <a:pt x="2" y="102"/>
                  </a:moveTo>
                  <a:cubicBezTo>
                    <a:pt x="4" y="95"/>
                    <a:pt x="6" y="89"/>
                    <a:pt x="8" y="82"/>
                  </a:cubicBezTo>
                  <a:cubicBezTo>
                    <a:pt x="12" y="84"/>
                    <a:pt x="12" y="84"/>
                    <a:pt x="12" y="84"/>
                  </a:cubicBezTo>
                  <a:cubicBezTo>
                    <a:pt x="10" y="90"/>
                    <a:pt x="8" y="96"/>
                    <a:pt x="6" y="103"/>
                  </a:cubicBezTo>
                  <a:lnTo>
                    <a:pt x="2" y="102"/>
                  </a:lnTo>
                  <a:close/>
                  <a:moveTo>
                    <a:pt x="224" y="56"/>
                  </a:moveTo>
                  <a:cubicBezTo>
                    <a:pt x="228" y="53"/>
                    <a:pt x="228" y="53"/>
                    <a:pt x="228" y="53"/>
                  </a:cubicBezTo>
                  <a:cubicBezTo>
                    <a:pt x="232" y="59"/>
                    <a:pt x="236" y="65"/>
                    <a:pt x="239" y="71"/>
                  </a:cubicBezTo>
                  <a:cubicBezTo>
                    <a:pt x="235" y="73"/>
                    <a:pt x="235" y="73"/>
                    <a:pt x="235" y="73"/>
                  </a:cubicBezTo>
                  <a:cubicBezTo>
                    <a:pt x="232" y="67"/>
                    <a:pt x="228" y="61"/>
                    <a:pt x="224" y="56"/>
                  </a:cubicBezTo>
                  <a:close/>
                  <a:moveTo>
                    <a:pt x="17" y="63"/>
                  </a:moveTo>
                  <a:cubicBezTo>
                    <a:pt x="21" y="57"/>
                    <a:pt x="25" y="51"/>
                    <a:pt x="28" y="46"/>
                  </a:cubicBezTo>
                  <a:cubicBezTo>
                    <a:pt x="32" y="49"/>
                    <a:pt x="32" y="49"/>
                    <a:pt x="32" y="49"/>
                  </a:cubicBezTo>
                  <a:cubicBezTo>
                    <a:pt x="28" y="53"/>
                    <a:pt x="24" y="59"/>
                    <a:pt x="21" y="65"/>
                  </a:cubicBezTo>
                  <a:lnTo>
                    <a:pt x="17" y="63"/>
                  </a:lnTo>
                  <a:close/>
                  <a:moveTo>
                    <a:pt x="196" y="27"/>
                  </a:moveTo>
                  <a:cubicBezTo>
                    <a:pt x="196" y="27"/>
                    <a:pt x="196" y="27"/>
                    <a:pt x="196" y="27"/>
                  </a:cubicBezTo>
                  <a:cubicBezTo>
                    <a:pt x="198" y="24"/>
                    <a:pt x="198" y="24"/>
                    <a:pt x="198" y="24"/>
                  </a:cubicBezTo>
                  <a:cubicBezTo>
                    <a:pt x="204" y="27"/>
                    <a:pt x="209" y="32"/>
                    <a:pt x="214" y="37"/>
                  </a:cubicBezTo>
                  <a:cubicBezTo>
                    <a:pt x="211" y="40"/>
                    <a:pt x="211" y="40"/>
                    <a:pt x="211" y="40"/>
                  </a:cubicBezTo>
                  <a:cubicBezTo>
                    <a:pt x="206" y="35"/>
                    <a:pt x="201" y="31"/>
                    <a:pt x="196" y="27"/>
                  </a:cubicBezTo>
                  <a:close/>
                  <a:moveTo>
                    <a:pt x="43" y="31"/>
                  </a:moveTo>
                  <a:cubicBezTo>
                    <a:pt x="48" y="26"/>
                    <a:pt x="54" y="22"/>
                    <a:pt x="60" y="19"/>
                  </a:cubicBezTo>
                  <a:cubicBezTo>
                    <a:pt x="62" y="22"/>
                    <a:pt x="62" y="22"/>
                    <a:pt x="62" y="22"/>
                  </a:cubicBezTo>
                  <a:cubicBezTo>
                    <a:pt x="56" y="26"/>
                    <a:pt x="51" y="30"/>
                    <a:pt x="46" y="34"/>
                  </a:cubicBezTo>
                  <a:lnTo>
                    <a:pt x="43" y="31"/>
                  </a:lnTo>
                  <a:close/>
                  <a:moveTo>
                    <a:pt x="160" y="9"/>
                  </a:moveTo>
                  <a:cubicBezTo>
                    <a:pt x="161" y="5"/>
                    <a:pt x="161" y="5"/>
                    <a:pt x="161" y="5"/>
                  </a:cubicBezTo>
                  <a:cubicBezTo>
                    <a:pt x="168" y="7"/>
                    <a:pt x="173" y="10"/>
                    <a:pt x="180" y="13"/>
                  </a:cubicBezTo>
                  <a:cubicBezTo>
                    <a:pt x="178" y="17"/>
                    <a:pt x="178" y="17"/>
                    <a:pt x="178" y="17"/>
                  </a:cubicBezTo>
                  <a:cubicBezTo>
                    <a:pt x="172" y="14"/>
                    <a:pt x="167" y="11"/>
                    <a:pt x="160" y="9"/>
                  </a:cubicBezTo>
                  <a:close/>
                  <a:moveTo>
                    <a:pt x="79" y="9"/>
                  </a:moveTo>
                  <a:cubicBezTo>
                    <a:pt x="85" y="7"/>
                    <a:pt x="92" y="5"/>
                    <a:pt x="99" y="3"/>
                  </a:cubicBezTo>
                  <a:cubicBezTo>
                    <a:pt x="99" y="7"/>
                    <a:pt x="99" y="7"/>
                    <a:pt x="99" y="7"/>
                  </a:cubicBezTo>
                  <a:cubicBezTo>
                    <a:pt x="93" y="9"/>
                    <a:pt x="87" y="11"/>
                    <a:pt x="80" y="13"/>
                  </a:cubicBezTo>
                  <a:lnTo>
                    <a:pt x="79" y="9"/>
                  </a:lnTo>
                  <a:close/>
                  <a:moveTo>
                    <a:pt x="125" y="4"/>
                  </a:moveTo>
                  <a:cubicBezTo>
                    <a:pt x="123" y="4"/>
                    <a:pt x="121" y="5"/>
                    <a:pt x="119" y="5"/>
                  </a:cubicBezTo>
                  <a:cubicBezTo>
                    <a:pt x="119" y="0"/>
                    <a:pt x="119" y="0"/>
                    <a:pt x="119" y="0"/>
                  </a:cubicBezTo>
                  <a:cubicBezTo>
                    <a:pt x="121" y="0"/>
                    <a:pt x="123" y="0"/>
                    <a:pt x="125" y="0"/>
                  </a:cubicBezTo>
                  <a:cubicBezTo>
                    <a:pt x="130" y="0"/>
                    <a:pt x="135" y="1"/>
                    <a:pt x="140" y="1"/>
                  </a:cubicBezTo>
                  <a:cubicBezTo>
                    <a:pt x="140" y="5"/>
                    <a:pt x="140" y="5"/>
                    <a:pt x="140" y="5"/>
                  </a:cubicBezTo>
                  <a:cubicBezTo>
                    <a:pt x="135" y="5"/>
                    <a:pt x="130" y="4"/>
                    <a:pt x="125" y="4"/>
                  </a:cubicBezTo>
                  <a:close/>
                </a:path>
              </a:pathLst>
            </a:custGeom>
            <a:solidFill>
              <a:srgbClr val="313A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grpSp>
        <p:nvGrpSpPr>
          <p:cNvPr id="188" name="组合 187"/>
          <p:cNvGrpSpPr/>
          <p:nvPr/>
        </p:nvGrpSpPr>
        <p:grpSpPr>
          <a:xfrm>
            <a:off x="5308888" y="2844484"/>
            <a:ext cx="641461" cy="689881"/>
            <a:chOff x="7578725" y="2559050"/>
            <a:chExt cx="641350" cy="644525"/>
          </a:xfrm>
          <a:effectLst>
            <a:outerShdw blurRad="203200" dist="279400" dir="8760000" algn="ctr" rotWithShape="0">
              <a:srgbClr val="000000">
                <a:alpha val="45000"/>
              </a:srgbClr>
            </a:outerShdw>
          </a:effectLst>
        </p:grpSpPr>
        <p:sp>
          <p:nvSpPr>
            <p:cNvPr id="189" name="Oval 48"/>
            <p:cNvSpPr>
              <a:spLocks noChangeArrowheads="1"/>
            </p:cNvSpPr>
            <p:nvPr/>
          </p:nvSpPr>
          <p:spPr bwMode="auto">
            <a:xfrm>
              <a:off x="7604125" y="2587625"/>
              <a:ext cx="590550" cy="59055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90" name="Freeform 49"/>
            <p:cNvSpPr>
              <a:spLocks/>
            </p:cNvSpPr>
            <p:nvPr/>
          </p:nvSpPr>
          <p:spPr bwMode="auto">
            <a:xfrm>
              <a:off x="7907338" y="3157538"/>
              <a:ext cx="96838" cy="20638"/>
            </a:xfrm>
            <a:custGeom>
              <a:avLst/>
              <a:gdLst>
                <a:gd name="T0" fmla="*/ 38 w 38"/>
                <a:gd name="T1" fmla="*/ 0 h 8"/>
                <a:gd name="T2" fmla="*/ 0 w 38"/>
                <a:gd name="T3" fmla="*/ 8 h 8"/>
                <a:gd name="T4" fmla="*/ 0 w 38"/>
                <a:gd name="T5" fmla="*/ 8 h 8"/>
                <a:gd name="T6" fmla="*/ 38 w 38"/>
                <a:gd name="T7" fmla="*/ 0 h 8"/>
              </a:gdLst>
              <a:ahLst/>
              <a:cxnLst>
                <a:cxn ang="0">
                  <a:pos x="T0" y="T1"/>
                </a:cxn>
                <a:cxn ang="0">
                  <a:pos x="T2" y="T3"/>
                </a:cxn>
                <a:cxn ang="0">
                  <a:pos x="T4" y="T5"/>
                </a:cxn>
                <a:cxn ang="0">
                  <a:pos x="T6" y="T7"/>
                </a:cxn>
              </a:cxnLst>
              <a:rect l="0" t="0" r="r" b="b"/>
              <a:pathLst>
                <a:path w="38" h="8">
                  <a:moveTo>
                    <a:pt x="38" y="0"/>
                  </a:moveTo>
                  <a:cubicBezTo>
                    <a:pt x="27" y="4"/>
                    <a:pt x="14" y="7"/>
                    <a:pt x="0" y="8"/>
                  </a:cubicBezTo>
                  <a:cubicBezTo>
                    <a:pt x="0" y="8"/>
                    <a:pt x="0" y="8"/>
                    <a:pt x="0" y="8"/>
                  </a:cubicBezTo>
                  <a:cubicBezTo>
                    <a:pt x="13" y="7"/>
                    <a:pt x="26" y="5"/>
                    <a:pt x="38" y="0"/>
                  </a:cubicBezTo>
                </a:path>
              </a:pathLst>
            </a:custGeom>
            <a:solidFill>
              <a:srgbClr val="313A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91" name="Freeform 51"/>
            <p:cNvSpPr>
              <a:spLocks/>
            </p:cNvSpPr>
            <p:nvPr/>
          </p:nvSpPr>
          <p:spPr bwMode="auto">
            <a:xfrm>
              <a:off x="7694613" y="2674938"/>
              <a:ext cx="409575" cy="414338"/>
            </a:xfrm>
            <a:custGeom>
              <a:avLst/>
              <a:gdLst>
                <a:gd name="T0" fmla="*/ 141 w 160"/>
                <a:gd name="T1" fmla="*/ 77 h 161"/>
                <a:gd name="T2" fmla="*/ 141 w 160"/>
                <a:gd name="T3" fmla="*/ 67 h 161"/>
                <a:gd name="T4" fmla="*/ 131 w 160"/>
                <a:gd name="T5" fmla="*/ 67 h 161"/>
                <a:gd name="T6" fmla="*/ 131 w 160"/>
                <a:gd name="T7" fmla="*/ 71 h 161"/>
                <a:gd name="T8" fmla="*/ 117 w 160"/>
                <a:gd name="T9" fmla="*/ 64 h 161"/>
                <a:gd name="T10" fmla="*/ 117 w 160"/>
                <a:gd name="T11" fmla="*/ 55 h 161"/>
                <a:gd name="T12" fmla="*/ 107 w 160"/>
                <a:gd name="T13" fmla="*/ 55 h 161"/>
                <a:gd name="T14" fmla="*/ 107 w 160"/>
                <a:gd name="T15" fmla="*/ 59 h 161"/>
                <a:gd name="T16" fmla="*/ 89 w 160"/>
                <a:gd name="T17" fmla="*/ 49 h 161"/>
                <a:gd name="T18" fmla="*/ 89 w 160"/>
                <a:gd name="T19" fmla="*/ 18 h 161"/>
                <a:gd name="T20" fmla="*/ 81 w 160"/>
                <a:gd name="T21" fmla="*/ 0 h 161"/>
                <a:gd name="T22" fmla="*/ 80 w 160"/>
                <a:gd name="T23" fmla="*/ 0 h 161"/>
                <a:gd name="T24" fmla="*/ 79 w 160"/>
                <a:gd name="T25" fmla="*/ 0 h 161"/>
                <a:gd name="T26" fmla="*/ 71 w 160"/>
                <a:gd name="T27" fmla="*/ 18 h 161"/>
                <a:gd name="T28" fmla="*/ 71 w 160"/>
                <a:gd name="T29" fmla="*/ 49 h 161"/>
                <a:gd name="T30" fmla="*/ 53 w 160"/>
                <a:gd name="T31" fmla="*/ 59 h 161"/>
                <a:gd name="T32" fmla="*/ 53 w 160"/>
                <a:gd name="T33" fmla="*/ 55 h 161"/>
                <a:gd name="T34" fmla="*/ 44 w 160"/>
                <a:gd name="T35" fmla="*/ 55 h 161"/>
                <a:gd name="T36" fmla="*/ 44 w 160"/>
                <a:gd name="T37" fmla="*/ 64 h 161"/>
                <a:gd name="T38" fmla="*/ 30 w 160"/>
                <a:gd name="T39" fmla="*/ 72 h 161"/>
                <a:gd name="T40" fmla="*/ 30 w 160"/>
                <a:gd name="T41" fmla="*/ 67 h 161"/>
                <a:gd name="T42" fmla="*/ 20 w 160"/>
                <a:gd name="T43" fmla="*/ 67 h 161"/>
                <a:gd name="T44" fmla="*/ 20 w 160"/>
                <a:gd name="T45" fmla="*/ 77 h 161"/>
                <a:gd name="T46" fmla="*/ 0 w 160"/>
                <a:gd name="T47" fmla="*/ 88 h 161"/>
                <a:gd name="T48" fmla="*/ 0 w 160"/>
                <a:gd name="T49" fmla="*/ 97 h 161"/>
                <a:gd name="T50" fmla="*/ 48 w 160"/>
                <a:gd name="T51" fmla="*/ 81 h 161"/>
                <a:gd name="T52" fmla="*/ 71 w 160"/>
                <a:gd name="T53" fmla="*/ 81 h 161"/>
                <a:gd name="T54" fmla="*/ 71 w 160"/>
                <a:gd name="T55" fmla="*/ 87 h 161"/>
                <a:gd name="T56" fmla="*/ 76 w 160"/>
                <a:gd name="T57" fmla="*/ 131 h 161"/>
                <a:gd name="T58" fmla="*/ 51 w 160"/>
                <a:gd name="T59" fmla="*/ 149 h 161"/>
                <a:gd name="T60" fmla="*/ 51 w 160"/>
                <a:gd name="T61" fmla="*/ 157 h 161"/>
                <a:gd name="T62" fmla="*/ 79 w 160"/>
                <a:gd name="T63" fmla="*/ 147 h 161"/>
                <a:gd name="T64" fmla="*/ 79 w 160"/>
                <a:gd name="T65" fmla="*/ 161 h 161"/>
                <a:gd name="T66" fmla="*/ 82 w 160"/>
                <a:gd name="T67" fmla="*/ 161 h 161"/>
                <a:gd name="T68" fmla="*/ 82 w 160"/>
                <a:gd name="T69" fmla="*/ 147 h 161"/>
                <a:gd name="T70" fmla="*/ 110 w 160"/>
                <a:gd name="T71" fmla="*/ 156 h 161"/>
                <a:gd name="T72" fmla="*/ 110 w 160"/>
                <a:gd name="T73" fmla="*/ 149 h 161"/>
                <a:gd name="T74" fmla="*/ 85 w 160"/>
                <a:gd name="T75" fmla="*/ 131 h 161"/>
                <a:gd name="T76" fmla="*/ 89 w 160"/>
                <a:gd name="T77" fmla="*/ 87 h 161"/>
                <a:gd name="T78" fmla="*/ 89 w 160"/>
                <a:gd name="T79" fmla="*/ 81 h 161"/>
                <a:gd name="T80" fmla="*/ 113 w 160"/>
                <a:gd name="T81" fmla="*/ 81 h 161"/>
                <a:gd name="T82" fmla="*/ 160 w 160"/>
                <a:gd name="T83" fmla="*/ 97 h 161"/>
                <a:gd name="T84" fmla="*/ 160 w 160"/>
                <a:gd name="T85" fmla="*/ 88 h 161"/>
                <a:gd name="T86" fmla="*/ 141 w 160"/>
                <a:gd name="T87" fmla="*/ 77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0" h="161">
                  <a:moveTo>
                    <a:pt x="141" y="77"/>
                  </a:moveTo>
                  <a:cubicBezTo>
                    <a:pt x="141" y="67"/>
                    <a:pt x="141" y="67"/>
                    <a:pt x="141" y="67"/>
                  </a:cubicBezTo>
                  <a:cubicBezTo>
                    <a:pt x="131" y="67"/>
                    <a:pt x="131" y="67"/>
                    <a:pt x="131" y="67"/>
                  </a:cubicBezTo>
                  <a:cubicBezTo>
                    <a:pt x="131" y="71"/>
                    <a:pt x="131" y="71"/>
                    <a:pt x="131" y="71"/>
                  </a:cubicBezTo>
                  <a:cubicBezTo>
                    <a:pt x="117" y="64"/>
                    <a:pt x="117" y="64"/>
                    <a:pt x="117" y="64"/>
                  </a:cubicBezTo>
                  <a:cubicBezTo>
                    <a:pt x="117" y="55"/>
                    <a:pt x="117" y="55"/>
                    <a:pt x="117" y="55"/>
                  </a:cubicBezTo>
                  <a:cubicBezTo>
                    <a:pt x="107" y="55"/>
                    <a:pt x="107" y="55"/>
                    <a:pt x="107" y="55"/>
                  </a:cubicBezTo>
                  <a:cubicBezTo>
                    <a:pt x="107" y="59"/>
                    <a:pt x="107" y="59"/>
                    <a:pt x="107" y="59"/>
                  </a:cubicBezTo>
                  <a:cubicBezTo>
                    <a:pt x="89" y="49"/>
                    <a:pt x="89" y="49"/>
                    <a:pt x="89" y="49"/>
                  </a:cubicBezTo>
                  <a:cubicBezTo>
                    <a:pt x="89" y="18"/>
                    <a:pt x="89" y="18"/>
                    <a:pt x="89" y="18"/>
                  </a:cubicBezTo>
                  <a:cubicBezTo>
                    <a:pt x="89" y="4"/>
                    <a:pt x="82" y="1"/>
                    <a:pt x="81" y="0"/>
                  </a:cubicBezTo>
                  <a:cubicBezTo>
                    <a:pt x="80" y="0"/>
                    <a:pt x="80" y="0"/>
                    <a:pt x="80" y="0"/>
                  </a:cubicBezTo>
                  <a:cubicBezTo>
                    <a:pt x="79" y="0"/>
                    <a:pt x="79" y="0"/>
                    <a:pt x="79" y="0"/>
                  </a:cubicBezTo>
                  <a:cubicBezTo>
                    <a:pt x="78" y="1"/>
                    <a:pt x="71" y="4"/>
                    <a:pt x="71" y="18"/>
                  </a:cubicBezTo>
                  <a:cubicBezTo>
                    <a:pt x="71" y="49"/>
                    <a:pt x="71" y="49"/>
                    <a:pt x="71" y="49"/>
                  </a:cubicBezTo>
                  <a:cubicBezTo>
                    <a:pt x="53" y="59"/>
                    <a:pt x="53" y="59"/>
                    <a:pt x="53" y="59"/>
                  </a:cubicBezTo>
                  <a:cubicBezTo>
                    <a:pt x="53" y="55"/>
                    <a:pt x="53" y="55"/>
                    <a:pt x="53" y="55"/>
                  </a:cubicBezTo>
                  <a:cubicBezTo>
                    <a:pt x="44" y="55"/>
                    <a:pt x="44" y="55"/>
                    <a:pt x="44" y="55"/>
                  </a:cubicBezTo>
                  <a:cubicBezTo>
                    <a:pt x="44" y="64"/>
                    <a:pt x="44" y="64"/>
                    <a:pt x="44" y="64"/>
                  </a:cubicBezTo>
                  <a:cubicBezTo>
                    <a:pt x="30" y="72"/>
                    <a:pt x="30" y="72"/>
                    <a:pt x="30" y="72"/>
                  </a:cubicBezTo>
                  <a:cubicBezTo>
                    <a:pt x="30" y="67"/>
                    <a:pt x="30" y="67"/>
                    <a:pt x="30" y="67"/>
                  </a:cubicBezTo>
                  <a:cubicBezTo>
                    <a:pt x="20" y="67"/>
                    <a:pt x="20" y="67"/>
                    <a:pt x="20" y="67"/>
                  </a:cubicBezTo>
                  <a:cubicBezTo>
                    <a:pt x="20" y="77"/>
                    <a:pt x="20" y="77"/>
                    <a:pt x="20" y="77"/>
                  </a:cubicBezTo>
                  <a:cubicBezTo>
                    <a:pt x="0" y="88"/>
                    <a:pt x="0" y="88"/>
                    <a:pt x="0" y="88"/>
                  </a:cubicBezTo>
                  <a:cubicBezTo>
                    <a:pt x="0" y="97"/>
                    <a:pt x="0" y="97"/>
                    <a:pt x="0" y="97"/>
                  </a:cubicBezTo>
                  <a:cubicBezTo>
                    <a:pt x="48" y="81"/>
                    <a:pt x="48" y="81"/>
                    <a:pt x="48" y="81"/>
                  </a:cubicBezTo>
                  <a:cubicBezTo>
                    <a:pt x="71" y="81"/>
                    <a:pt x="71" y="81"/>
                    <a:pt x="71" y="81"/>
                  </a:cubicBezTo>
                  <a:cubicBezTo>
                    <a:pt x="71" y="85"/>
                    <a:pt x="71" y="87"/>
                    <a:pt x="71" y="87"/>
                  </a:cubicBezTo>
                  <a:cubicBezTo>
                    <a:pt x="76" y="131"/>
                    <a:pt x="76" y="131"/>
                    <a:pt x="76" y="131"/>
                  </a:cubicBezTo>
                  <a:cubicBezTo>
                    <a:pt x="51" y="149"/>
                    <a:pt x="51" y="149"/>
                    <a:pt x="51" y="149"/>
                  </a:cubicBezTo>
                  <a:cubicBezTo>
                    <a:pt x="51" y="157"/>
                    <a:pt x="51" y="157"/>
                    <a:pt x="51" y="157"/>
                  </a:cubicBezTo>
                  <a:cubicBezTo>
                    <a:pt x="79" y="147"/>
                    <a:pt x="79" y="147"/>
                    <a:pt x="79" y="147"/>
                  </a:cubicBezTo>
                  <a:cubicBezTo>
                    <a:pt x="79" y="161"/>
                    <a:pt x="79" y="161"/>
                    <a:pt x="79" y="161"/>
                  </a:cubicBezTo>
                  <a:cubicBezTo>
                    <a:pt x="82" y="161"/>
                    <a:pt x="82" y="161"/>
                    <a:pt x="82" y="161"/>
                  </a:cubicBezTo>
                  <a:cubicBezTo>
                    <a:pt x="82" y="147"/>
                    <a:pt x="82" y="147"/>
                    <a:pt x="82" y="147"/>
                  </a:cubicBezTo>
                  <a:cubicBezTo>
                    <a:pt x="110" y="156"/>
                    <a:pt x="110" y="156"/>
                    <a:pt x="110" y="156"/>
                  </a:cubicBezTo>
                  <a:cubicBezTo>
                    <a:pt x="110" y="149"/>
                    <a:pt x="110" y="149"/>
                    <a:pt x="110" y="149"/>
                  </a:cubicBezTo>
                  <a:cubicBezTo>
                    <a:pt x="85" y="131"/>
                    <a:pt x="85" y="131"/>
                    <a:pt x="85" y="131"/>
                  </a:cubicBezTo>
                  <a:cubicBezTo>
                    <a:pt x="89" y="87"/>
                    <a:pt x="89" y="87"/>
                    <a:pt x="89" y="87"/>
                  </a:cubicBezTo>
                  <a:cubicBezTo>
                    <a:pt x="89" y="87"/>
                    <a:pt x="89" y="85"/>
                    <a:pt x="89" y="81"/>
                  </a:cubicBezTo>
                  <a:cubicBezTo>
                    <a:pt x="113" y="81"/>
                    <a:pt x="113" y="81"/>
                    <a:pt x="113" y="81"/>
                  </a:cubicBezTo>
                  <a:cubicBezTo>
                    <a:pt x="160" y="97"/>
                    <a:pt x="160" y="97"/>
                    <a:pt x="160" y="97"/>
                  </a:cubicBezTo>
                  <a:cubicBezTo>
                    <a:pt x="160" y="88"/>
                    <a:pt x="160" y="88"/>
                    <a:pt x="160" y="88"/>
                  </a:cubicBezTo>
                  <a:lnTo>
                    <a:pt x="141" y="77"/>
                  </a:ln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92" name="Freeform 52"/>
            <p:cNvSpPr>
              <a:spLocks noEditPoints="1"/>
            </p:cNvSpPr>
            <p:nvPr/>
          </p:nvSpPr>
          <p:spPr bwMode="auto">
            <a:xfrm>
              <a:off x="7578725" y="2559050"/>
              <a:ext cx="641350" cy="644525"/>
            </a:xfrm>
            <a:custGeom>
              <a:avLst/>
              <a:gdLst>
                <a:gd name="T0" fmla="*/ 154 w 250"/>
                <a:gd name="T1" fmla="*/ 244 h 251"/>
                <a:gd name="T2" fmla="*/ 134 w 250"/>
                <a:gd name="T3" fmla="*/ 251 h 251"/>
                <a:gd name="T4" fmla="*/ 93 w 250"/>
                <a:gd name="T5" fmla="*/ 247 h 251"/>
                <a:gd name="T6" fmla="*/ 114 w 250"/>
                <a:gd name="T7" fmla="*/ 246 h 251"/>
                <a:gd name="T8" fmla="*/ 93 w 250"/>
                <a:gd name="T9" fmla="*/ 247 h 251"/>
                <a:gd name="T10" fmla="*/ 191 w 250"/>
                <a:gd name="T11" fmla="*/ 228 h 251"/>
                <a:gd name="T12" fmla="*/ 175 w 250"/>
                <a:gd name="T13" fmla="*/ 241 h 251"/>
                <a:gd name="T14" fmla="*/ 55 w 250"/>
                <a:gd name="T15" fmla="*/ 230 h 251"/>
                <a:gd name="T16" fmla="*/ 75 w 250"/>
                <a:gd name="T17" fmla="*/ 236 h 251"/>
                <a:gd name="T18" fmla="*/ 55 w 250"/>
                <a:gd name="T19" fmla="*/ 230 h 251"/>
                <a:gd name="T20" fmla="*/ 191 w 250"/>
                <a:gd name="T21" fmla="*/ 228 h 251"/>
                <a:gd name="T22" fmla="*/ 221 w 250"/>
                <a:gd name="T23" fmla="*/ 201 h 251"/>
                <a:gd name="T24" fmla="*/ 210 w 250"/>
                <a:gd name="T25" fmla="*/ 218 h 251"/>
                <a:gd name="T26" fmla="*/ 25 w 250"/>
                <a:gd name="T27" fmla="*/ 201 h 251"/>
                <a:gd name="T28" fmla="*/ 42 w 250"/>
                <a:gd name="T29" fmla="*/ 213 h 251"/>
                <a:gd name="T30" fmla="*/ 25 w 250"/>
                <a:gd name="T31" fmla="*/ 201 h 251"/>
                <a:gd name="T32" fmla="*/ 240 w 250"/>
                <a:gd name="T33" fmla="*/ 165 h 251"/>
                <a:gd name="T34" fmla="*/ 235 w 250"/>
                <a:gd name="T35" fmla="*/ 186 h 251"/>
                <a:gd name="T36" fmla="*/ 6 w 250"/>
                <a:gd name="T37" fmla="*/ 164 h 251"/>
                <a:gd name="T38" fmla="*/ 18 w 250"/>
                <a:gd name="T39" fmla="*/ 182 h 251"/>
                <a:gd name="T40" fmla="*/ 6 w 250"/>
                <a:gd name="T41" fmla="*/ 164 h 251"/>
                <a:gd name="T42" fmla="*/ 246 w 250"/>
                <a:gd name="T43" fmla="*/ 126 h 251"/>
                <a:gd name="T44" fmla="*/ 249 w 250"/>
                <a:gd name="T45" fmla="*/ 147 h 251"/>
                <a:gd name="T46" fmla="*/ 0 w 250"/>
                <a:gd name="T47" fmla="*/ 126 h 251"/>
                <a:gd name="T48" fmla="*/ 4 w 250"/>
                <a:gd name="T49" fmla="*/ 123 h 251"/>
                <a:gd name="T50" fmla="*/ 5 w 250"/>
                <a:gd name="T51" fmla="*/ 143 h 251"/>
                <a:gd name="T52" fmla="*/ 0 w 250"/>
                <a:gd name="T53" fmla="*/ 126 h 251"/>
                <a:gd name="T54" fmla="*/ 246 w 250"/>
                <a:gd name="T55" fmla="*/ 90 h 251"/>
                <a:gd name="T56" fmla="*/ 246 w 250"/>
                <a:gd name="T57" fmla="*/ 112 h 251"/>
                <a:gd name="T58" fmla="*/ 2 w 250"/>
                <a:gd name="T59" fmla="*/ 102 h 251"/>
                <a:gd name="T60" fmla="*/ 12 w 250"/>
                <a:gd name="T61" fmla="*/ 84 h 251"/>
                <a:gd name="T62" fmla="*/ 2 w 250"/>
                <a:gd name="T63" fmla="*/ 102 h 251"/>
                <a:gd name="T64" fmla="*/ 227 w 250"/>
                <a:gd name="T65" fmla="*/ 53 h 251"/>
                <a:gd name="T66" fmla="*/ 234 w 250"/>
                <a:gd name="T67" fmla="*/ 73 h 251"/>
                <a:gd name="T68" fmla="*/ 17 w 250"/>
                <a:gd name="T69" fmla="*/ 63 h 251"/>
                <a:gd name="T70" fmla="*/ 32 w 250"/>
                <a:gd name="T71" fmla="*/ 49 h 251"/>
                <a:gd name="T72" fmla="*/ 17 w 250"/>
                <a:gd name="T73" fmla="*/ 63 h 251"/>
                <a:gd name="T74" fmla="*/ 195 w 250"/>
                <a:gd name="T75" fmla="*/ 27 h 251"/>
                <a:gd name="T76" fmla="*/ 214 w 250"/>
                <a:gd name="T77" fmla="*/ 37 h 251"/>
                <a:gd name="T78" fmla="*/ 195 w 250"/>
                <a:gd name="T79" fmla="*/ 27 h 251"/>
                <a:gd name="T80" fmla="*/ 60 w 250"/>
                <a:gd name="T81" fmla="*/ 19 h 251"/>
                <a:gd name="T82" fmla="*/ 46 w 250"/>
                <a:gd name="T83" fmla="*/ 34 h 251"/>
                <a:gd name="T84" fmla="*/ 159 w 250"/>
                <a:gd name="T85" fmla="*/ 10 h 251"/>
                <a:gd name="T86" fmla="*/ 180 w 250"/>
                <a:gd name="T87" fmla="*/ 13 h 251"/>
                <a:gd name="T88" fmla="*/ 159 w 250"/>
                <a:gd name="T89" fmla="*/ 10 h 251"/>
                <a:gd name="T90" fmla="*/ 98 w 250"/>
                <a:gd name="T91" fmla="*/ 3 h 251"/>
                <a:gd name="T92" fmla="*/ 80 w 250"/>
                <a:gd name="T93" fmla="*/ 13 h 251"/>
                <a:gd name="T94" fmla="*/ 125 w 250"/>
                <a:gd name="T95" fmla="*/ 5 h 251"/>
                <a:gd name="T96" fmla="*/ 119 w 250"/>
                <a:gd name="T97" fmla="*/ 1 h 251"/>
                <a:gd name="T98" fmla="*/ 140 w 250"/>
                <a:gd name="T99" fmla="*/ 1 h 251"/>
                <a:gd name="T100" fmla="*/ 125 w 250"/>
                <a:gd name="T101" fmla="*/ 5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0" h="251">
                  <a:moveTo>
                    <a:pt x="134" y="246"/>
                  </a:moveTo>
                  <a:cubicBezTo>
                    <a:pt x="141" y="246"/>
                    <a:pt x="147" y="245"/>
                    <a:pt x="154" y="244"/>
                  </a:cubicBezTo>
                  <a:cubicBezTo>
                    <a:pt x="155" y="247"/>
                    <a:pt x="155" y="247"/>
                    <a:pt x="155" y="247"/>
                  </a:cubicBezTo>
                  <a:cubicBezTo>
                    <a:pt x="148" y="249"/>
                    <a:pt x="141" y="250"/>
                    <a:pt x="134" y="251"/>
                  </a:cubicBezTo>
                  <a:lnTo>
                    <a:pt x="134" y="246"/>
                  </a:lnTo>
                  <a:close/>
                  <a:moveTo>
                    <a:pt x="93" y="247"/>
                  </a:moveTo>
                  <a:cubicBezTo>
                    <a:pt x="94" y="243"/>
                    <a:pt x="94" y="243"/>
                    <a:pt x="94" y="243"/>
                  </a:cubicBezTo>
                  <a:cubicBezTo>
                    <a:pt x="100" y="244"/>
                    <a:pt x="107" y="246"/>
                    <a:pt x="114" y="246"/>
                  </a:cubicBezTo>
                  <a:cubicBezTo>
                    <a:pt x="113" y="250"/>
                    <a:pt x="113" y="250"/>
                    <a:pt x="113" y="250"/>
                  </a:cubicBezTo>
                  <a:cubicBezTo>
                    <a:pt x="106" y="250"/>
                    <a:pt x="99" y="248"/>
                    <a:pt x="93" y="247"/>
                  </a:cubicBezTo>
                  <a:close/>
                  <a:moveTo>
                    <a:pt x="173" y="237"/>
                  </a:moveTo>
                  <a:cubicBezTo>
                    <a:pt x="179" y="235"/>
                    <a:pt x="185" y="232"/>
                    <a:pt x="191" y="228"/>
                  </a:cubicBezTo>
                  <a:cubicBezTo>
                    <a:pt x="193" y="231"/>
                    <a:pt x="193" y="231"/>
                    <a:pt x="193" y="231"/>
                  </a:cubicBezTo>
                  <a:cubicBezTo>
                    <a:pt x="187" y="235"/>
                    <a:pt x="181" y="238"/>
                    <a:pt x="175" y="241"/>
                  </a:cubicBezTo>
                  <a:lnTo>
                    <a:pt x="173" y="237"/>
                  </a:lnTo>
                  <a:close/>
                  <a:moveTo>
                    <a:pt x="55" y="230"/>
                  </a:moveTo>
                  <a:cubicBezTo>
                    <a:pt x="57" y="226"/>
                    <a:pt x="57" y="226"/>
                    <a:pt x="57" y="226"/>
                  </a:cubicBezTo>
                  <a:cubicBezTo>
                    <a:pt x="63" y="230"/>
                    <a:pt x="69" y="233"/>
                    <a:pt x="75" y="236"/>
                  </a:cubicBezTo>
                  <a:cubicBezTo>
                    <a:pt x="73" y="240"/>
                    <a:pt x="73" y="240"/>
                    <a:pt x="73" y="240"/>
                  </a:cubicBezTo>
                  <a:cubicBezTo>
                    <a:pt x="67" y="237"/>
                    <a:pt x="60" y="234"/>
                    <a:pt x="55" y="230"/>
                  </a:cubicBezTo>
                  <a:close/>
                  <a:moveTo>
                    <a:pt x="191" y="228"/>
                  </a:moveTo>
                  <a:cubicBezTo>
                    <a:pt x="191" y="228"/>
                    <a:pt x="191" y="228"/>
                    <a:pt x="191" y="228"/>
                  </a:cubicBezTo>
                  <a:moveTo>
                    <a:pt x="207" y="216"/>
                  </a:moveTo>
                  <a:cubicBezTo>
                    <a:pt x="212" y="211"/>
                    <a:pt x="216" y="206"/>
                    <a:pt x="221" y="201"/>
                  </a:cubicBezTo>
                  <a:cubicBezTo>
                    <a:pt x="223" y="203"/>
                    <a:pt x="223" y="203"/>
                    <a:pt x="223" y="203"/>
                  </a:cubicBezTo>
                  <a:cubicBezTo>
                    <a:pt x="219" y="209"/>
                    <a:pt x="215" y="214"/>
                    <a:pt x="210" y="218"/>
                  </a:cubicBezTo>
                  <a:lnTo>
                    <a:pt x="207" y="216"/>
                  </a:lnTo>
                  <a:close/>
                  <a:moveTo>
                    <a:pt x="25" y="201"/>
                  </a:moveTo>
                  <a:cubicBezTo>
                    <a:pt x="28" y="198"/>
                    <a:pt x="28" y="198"/>
                    <a:pt x="28" y="198"/>
                  </a:cubicBezTo>
                  <a:cubicBezTo>
                    <a:pt x="32" y="204"/>
                    <a:pt x="37" y="209"/>
                    <a:pt x="42" y="213"/>
                  </a:cubicBezTo>
                  <a:cubicBezTo>
                    <a:pt x="39" y="216"/>
                    <a:pt x="39" y="216"/>
                    <a:pt x="39" y="216"/>
                  </a:cubicBezTo>
                  <a:cubicBezTo>
                    <a:pt x="34" y="212"/>
                    <a:pt x="29" y="207"/>
                    <a:pt x="25" y="201"/>
                  </a:cubicBezTo>
                  <a:close/>
                  <a:moveTo>
                    <a:pt x="231" y="184"/>
                  </a:moveTo>
                  <a:cubicBezTo>
                    <a:pt x="235" y="178"/>
                    <a:pt x="238" y="172"/>
                    <a:pt x="240" y="165"/>
                  </a:cubicBezTo>
                  <a:cubicBezTo>
                    <a:pt x="244" y="167"/>
                    <a:pt x="244" y="167"/>
                    <a:pt x="244" y="167"/>
                  </a:cubicBezTo>
                  <a:cubicBezTo>
                    <a:pt x="241" y="174"/>
                    <a:pt x="239" y="180"/>
                    <a:pt x="235" y="186"/>
                  </a:cubicBezTo>
                  <a:lnTo>
                    <a:pt x="231" y="184"/>
                  </a:lnTo>
                  <a:close/>
                  <a:moveTo>
                    <a:pt x="6" y="164"/>
                  </a:moveTo>
                  <a:cubicBezTo>
                    <a:pt x="10" y="163"/>
                    <a:pt x="10" y="163"/>
                    <a:pt x="10" y="163"/>
                  </a:cubicBezTo>
                  <a:cubicBezTo>
                    <a:pt x="12" y="169"/>
                    <a:pt x="14" y="176"/>
                    <a:pt x="18" y="182"/>
                  </a:cubicBezTo>
                  <a:cubicBezTo>
                    <a:pt x="14" y="183"/>
                    <a:pt x="14" y="183"/>
                    <a:pt x="14" y="183"/>
                  </a:cubicBezTo>
                  <a:cubicBezTo>
                    <a:pt x="11" y="177"/>
                    <a:pt x="8" y="171"/>
                    <a:pt x="6" y="164"/>
                  </a:cubicBezTo>
                  <a:close/>
                  <a:moveTo>
                    <a:pt x="245" y="146"/>
                  </a:moveTo>
                  <a:cubicBezTo>
                    <a:pt x="246" y="140"/>
                    <a:pt x="246" y="133"/>
                    <a:pt x="246" y="126"/>
                  </a:cubicBezTo>
                  <a:cubicBezTo>
                    <a:pt x="250" y="126"/>
                    <a:pt x="250" y="126"/>
                    <a:pt x="250" y="126"/>
                  </a:cubicBezTo>
                  <a:cubicBezTo>
                    <a:pt x="250" y="133"/>
                    <a:pt x="250" y="140"/>
                    <a:pt x="249" y="147"/>
                  </a:cubicBezTo>
                  <a:lnTo>
                    <a:pt x="245" y="146"/>
                  </a:lnTo>
                  <a:close/>
                  <a:moveTo>
                    <a:pt x="0" y="126"/>
                  </a:moveTo>
                  <a:cubicBezTo>
                    <a:pt x="0" y="125"/>
                    <a:pt x="0" y="124"/>
                    <a:pt x="0" y="123"/>
                  </a:cubicBezTo>
                  <a:cubicBezTo>
                    <a:pt x="4" y="123"/>
                    <a:pt x="4" y="123"/>
                    <a:pt x="4" y="123"/>
                  </a:cubicBezTo>
                  <a:cubicBezTo>
                    <a:pt x="4" y="124"/>
                    <a:pt x="4" y="125"/>
                    <a:pt x="4" y="126"/>
                  </a:cubicBezTo>
                  <a:cubicBezTo>
                    <a:pt x="4" y="132"/>
                    <a:pt x="4" y="137"/>
                    <a:pt x="5" y="143"/>
                  </a:cubicBezTo>
                  <a:cubicBezTo>
                    <a:pt x="1" y="144"/>
                    <a:pt x="1" y="144"/>
                    <a:pt x="1" y="144"/>
                  </a:cubicBezTo>
                  <a:cubicBezTo>
                    <a:pt x="1" y="138"/>
                    <a:pt x="0" y="132"/>
                    <a:pt x="0" y="126"/>
                  </a:cubicBezTo>
                  <a:close/>
                  <a:moveTo>
                    <a:pt x="242" y="92"/>
                  </a:moveTo>
                  <a:cubicBezTo>
                    <a:pt x="246" y="90"/>
                    <a:pt x="246" y="90"/>
                    <a:pt x="246" y="90"/>
                  </a:cubicBezTo>
                  <a:cubicBezTo>
                    <a:pt x="247" y="97"/>
                    <a:pt x="249" y="104"/>
                    <a:pt x="250" y="111"/>
                  </a:cubicBezTo>
                  <a:cubicBezTo>
                    <a:pt x="246" y="112"/>
                    <a:pt x="246" y="112"/>
                    <a:pt x="246" y="112"/>
                  </a:cubicBezTo>
                  <a:cubicBezTo>
                    <a:pt x="245" y="105"/>
                    <a:pt x="243" y="98"/>
                    <a:pt x="242" y="92"/>
                  </a:cubicBezTo>
                  <a:close/>
                  <a:moveTo>
                    <a:pt x="2" y="102"/>
                  </a:moveTo>
                  <a:cubicBezTo>
                    <a:pt x="3" y="95"/>
                    <a:pt x="5" y="88"/>
                    <a:pt x="8" y="82"/>
                  </a:cubicBezTo>
                  <a:cubicBezTo>
                    <a:pt x="12" y="84"/>
                    <a:pt x="12" y="84"/>
                    <a:pt x="12" y="84"/>
                  </a:cubicBezTo>
                  <a:cubicBezTo>
                    <a:pt x="9" y="90"/>
                    <a:pt x="7" y="96"/>
                    <a:pt x="6" y="103"/>
                  </a:cubicBezTo>
                  <a:lnTo>
                    <a:pt x="2" y="102"/>
                  </a:lnTo>
                  <a:close/>
                  <a:moveTo>
                    <a:pt x="224" y="56"/>
                  </a:moveTo>
                  <a:cubicBezTo>
                    <a:pt x="227" y="53"/>
                    <a:pt x="227" y="53"/>
                    <a:pt x="227" y="53"/>
                  </a:cubicBezTo>
                  <a:cubicBezTo>
                    <a:pt x="231" y="59"/>
                    <a:pt x="235" y="65"/>
                    <a:pt x="238" y="71"/>
                  </a:cubicBezTo>
                  <a:cubicBezTo>
                    <a:pt x="234" y="73"/>
                    <a:pt x="234" y="73"/>
                    <a:pt x="234" y="73"/>
                  </a:cubicBezTo>
                  <a:cubicBezTo>
                    <a:pt x="231" y="67"/>
                    <a:pt x="228" y="61"/>
                    <a:pt x="224" y="56"/>
                  </a:cubicBezTo>
                  <a:close/>
                  <a:moveTo>
                    <a:pt x="17" y="63"/>
                  </a:moveTo>
                  <a:cubicBezTo>
                    <a:pt x="20" y="57"/>
                    <a:pt x="24" y="52"/>
                    <a:pt x="28" y="46"/>
                  </a:cubicBezTo>
                  <a:cubicBezTo>
                    <a:pt x="32" y="49"/>
                    <a:pt x="32" y="49"/>
                    <a:pt x="32" y="49"/>
                  </a:cubicBezTo>
                  <a:cubicBezTo>
                    <a:pt x="28" y="54"/>
                    <a:pt x="24" y="59"/>
                    <a:pt x="20" y="65"/>
                  </a:cubicBezTo>
                  <a:lnTo>
                    <a:pt x="17" y="63"/>
                  </a:lnTo>
                  <a:close/>
                  <a:moveTo>
                    <a:pt x="195" y="27"/>
                  </a:moveTo>
                  <a:cubicBezTo>
                    <a:pt x="195" y="27"/>
                    <a:pt x="195" y="27"/>
                    <a:pt x="195" y="27"/>
                  </a:cubicBezTo>
                  <a:cubicBezTo>
                    <a:pt x="198" y="24"/>
                    <a:pt x="198" y="24"/>
                    <a:pt x="198" y="24"/>
                  </a:cubicBezTo>
                  <a:cubicBezTo>
                    <a:pt x="204" y="28"/>
                    <a:pt x="209" y="32"/>
                    <a:pt x="214" y="37"/>
                  </a:cubicBezTo>
                  <a:cubicBezTo>
                    <a:pt x="211" y="40"/>
                    <a:pt x="211" y="40"/>
                    <a:pt x="211" y="40"/>
                  </a:cubicBezTo>
                  <a:cubicBezTo>
                    <a:pt x="206" y="35"/>
                    <a:pt x="201" y="31"/>
                    <a:pt x="195" y="27"/>
                  </a:cubicBezTo>
                  <a:close/>
                  <a:moveTo>
                    <a:pt x="43" y="31"/>
                  </a:moveTo>
                  <a:cubicBezTo>
                    <a:pt x="48" y="26"/>
                    <a:pt x="54" y="23"/>
                    <a:pt x="60" y="19"/>
                  </a:cubicBezTo>
                  <a:cubicBezTo>
                    <a:pt x="62" y="23"/>
                    <a:pt x="62" y="23"/>
                    <a:pt x="62" y="23"/>
                  </a:cubicBezTo>
                  <a:cubicBezTo>
                    <a:pt x="57" y="26"/>
                    <a:pt x="51" y="30"/>
                    <a:pt x="46" y="34"/>
                  </a:cubicBezTo>
                  <a:lnTo>
                    <a:pt x="43" y="31"/>
                  </a:lnTo>
                  <a:close/>
                  <a:moveTo>
                    <a:pt x="159" y="10"/>
                  </a:moveTo>
                  <a:cubicBezTo>
                    <a:pt x="160" y="6"/>
                    <a:pt x="160" y="6"/>
                    <a:pt x="160" y="6"/>
                  </a:cubicBezTo>
                  <a:cubicBezTo>
                    <a:pt x="167" y="8"/>
                    <a:pt x="174" y="10"/>
                    <a:pt x="180" y="13"/>
                  </a:cubicBezTo>
                  <a:cubicBezTo>
                    <a:pt x="178" y="17"/>
                    <a:pt x="178" y="17"/>
                    <a:pt x="178" y="17"/>
                  </a:cubicBezTo>
                  <a:cubicBezTo>
                    <a:pt x="172" y="14"/>
                    <a:pt x="166" y="12"/>
                    <a:pt x="159" y="10"/>
                  </a:cubicBezTo>
                  <a:close/>
                  <a:moveTo>
                    <a:pt x="79" y="10"/>
                  </a:moveTo>
                  <a:cubicBezTo>
                    <a:pt x="85" y="7"/>
                    <a:pt x="91" y="5"/>
                    <a:pt x="98" y="3"/>
                  </a:cubicBezTo>
                  <a:cubicBezTo>
                    <a:pt x="99" y="7"/>
                    <a:pt x="99" y="7"/>
                    <a:pt x="99" y="7"/>
                  </a:cubicBezTo>
                  <a:cubicBezTo>
                    <a:pt x="93" y="9"/>
                    <a:pt x="87" y="11"/>
                    <a:pt x="80" y="13"/>
                  </a:cubicBezTo>
                  <a:lnTo>
                    <a:pt x="79" y="10"/>
                  </a:lnTo>
                  <a:close/>
                  <a:moveTo>
                    <a:pt x="125" y="5"/>
                  </a:moveTo>
                  <a:cubicBezTo>
                    <a:pt x="124" y="5"/>
                    <a:pt x="122" y="5"/>
                    <a:pt x="120" y="5"/>
                  </a:cubicBezTo>
                  <a:cubicBezTo>
                    <a:pt x="119" y="1"/>
                    <a:pt x="119" y="1"/>
                    <a:pt x="119" y="1"/>
                  </a:cubicBezTo>
                  <a:cubicBezTo>
                    <a:pt x="121" y="1"/>
                    <a:pt x="123" y="0"/>
                    <a:pt x="125" y="0"/>
                  </a:cubicBezTo>
                  <a:cubicBezTo>
                    <a:pt x="130" y="0"/>
                    <a:pt x="135" y="1"/>
                    <a:pt x="140" y="1"/>
                  </a:cubicBezTo>
                  <a:cubicBezTo>
                    <a:pt x="140" y="6"/>
                    <a:pt x="140" y="6"/>
                    <a:pt x="140" y="6"/>
                  </a:cubicBezTo>
                  <a:cubicBezTo>
                    <a:pt x="135" y="5"/>
                    <a:pt x="130" y="5"/>
                    <a:pt x="125" y="5"/>
                  </a:cubicBezTo>
                  <a:close/>
                </a:path>
              </a:pathLst>
            </a:custGeom>
            <a:solidFill>
              <a:srgbClr val="313A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grpSp>
        <p:nvGrpSpPr>
          <p:cNvPr id="193" name="组合 192"/>
          <p:cNvGrpSpPr/>
          <p:nvPr/>
        </p:nvGrpSpPr>
        <p:grpSpPr>
          <a:xfrm>
            <a:off x="6097316" y="1614245"/>
            <a:ext cx="1696123" cy="758149"/>
            <a:chOff x="1964947" y="597930"/>
            <a:chExt cx="1695828" cy="708306"/>
          </a:xfrm>
          <a:effectLst>
            <a:outerShdw blurRad="241300" dist="127000" dir="5400000" algn="ctr" rotWithShape="0">
              <a:srgbClr val="000000">
                <a:alpha val="88000"/>
              </a:srgbClr>
            </a:outerShdw>
          </a:effectLst>
        </p:grpSpPr>
        <p:sp>
          <p:nvSpPr>
            <p:cNvPr id="194" name="文本框 99"/>
            <p:cNvSpPr txBox="1"/>
            <p:nvPr/>
          </p:nvSpPr>
          <p:spPr bwMode="auto">
            <a:xfrm>
              <a:off x="1964947" y="788660"/>
              <a:ext cx="1695828" cy="517576"/>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defTabSz="937542" eaLnBrk="1" fontAlgn="auto" latinLnBrk="0" hangingPunct="1">
                <a:lnSpc>
                  <a:spcPts val="1200"/>
                </a:lnSpc>
                <a:spcBef>
                  <a:spcPts val="0"/>
                </a:spcBef>
                <a:spcAft>
                  <a:spcPts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95" name="文本框 24"/>
            <p:cNvSpPr txBox="1">
              <a:spLocks noChangeArrowheads="1"/>
            </p:cNvSpPr>
            <p:nvPr/>
          </p:nvSpPr>
          <p:spPr bwMode="auto">
            <a:xfrm>
              <a:off x="1969162" y="597930"/>
              <a:ext cx="1456289" cy="230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196" name="组合 195"/>
          <p:cNvGrpSpPr/>
          <p:nvPr/>
        </p:nvGrpSpPr>
        <p:grpSpPr>
          <a:xfrm>
            <a:off x="6097316" y="2813210"/>
            <a:ext cx="1696123" cy="758149"/>
            <a:chOff x="1964947" y="597930"/>
            <a:chExt cx="1695828" cy="708306"/>
          </a:xfrm>
          <a:effectLst>
            <a:outerShdw blurRad="241300" dist="127000" dir="5400000" algn="ctr" rotWithShape="0">
              <a:srgbClr val="000000">
                <a:alpha val="88000"/>
              </a:srgbClr>
            </a:outerShdw>
          </a:effectLst>
        </p:grpSpPr>
        <p:sp>
          <p:nvSpPr>
            <p:cNvPr id="197" name="文本框 102"/>
            <p:cNvSpPr txBox="1"/>
            <p:nvPr/>
          </p:nvSpPr>
          <p:spPr bwMode="auto">
            <a:xfrm>
              <a:off x="1964947" y="788660"/>
              <a:ext cx="1695828" cy="517576"/>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defTabSz="937542" eaLnBrk="1" fontAlgn="auto" latinLnBrk="0" hangingPunct="1">
                <a:lnSpc>
                  <a:spcPts val="1200"/>
                </a:lnSpc>
                <a:spcBef>
                  <a:spcPts val="0"/>
                </a:spcBef>
                <a:spcAft>
                  <a:spcPts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98" name="文本框 24"/>
            <p:cNvSpPr txBox="1">
              <a:spLocks noChangeArrowheads="1"/>
            </p:cNvSpPr>
            <p:nvPr/>
          </p:nvSpPr>
          <p:spPr bwMode="auto">
            <a:xfrm>
              <a:off x="1969162" y="597930"/>
              <a:ext cx="1456289" cy="230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199" name="组合 198"/>
          <p:cNvGrpSpPr/>
          <p:nvPr/>
        </p:nvGrpSpPr>
        <p:grpSpPr>
          <a:xfrm>
            <a:off x="6097316" y="3944886"/>
            <a:ext cx="1696123" cy="758149"/>
            <a:chOff x="1964947" y="597930"/>
            <a:chExt cx="1695828" cy="708306"/>
          </a:xfrm>
          <a:effectLst>
            <a:outerShdw blurRad="241300" dist="127000" dir="5400000" algn="ctr" rotWithShape="0">
              <a:srgbClr val="000000">
                <a:alpha val="88000"/>
              </a:srgbClr>
            </a:outerShdw>
          </a:effectLst>
        </p:grpSpPr>
        <p:sp>
          <p:nvSpPr>
            <p:cNvPr id="200" name="文本框 105"/>
            <p:cNvSpPr txBox="1"/>
            <p:nvPr/>
          </p:nvSpPr>
          <p:spPr bwMode="auto">
            <a:xfrm>
              <a:off x="1964947" y="788660"/>
              <a:ext cx="1695828" cy="517576"/>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defTabSz="937542" eaLnBrk="1" fontAlgn="auto" latinLnBrk="0" hangingPunct="1">
                <a:lnSpc>
                  <a:spcPts val="1200"/>
                </a:lnSpc>
                <a:spcBef>
                  <a:spcPts val="0"/>
                </a:spcBef>
                <a:spcAft>
                  <a:spcPts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201" name="文本框 24"/>
            <p:cNvSpPr txBox="1">
              <a:spLocks noChangeArrowheads="1"/>
            </p:cNvSpPr>
            <p:nvPr/>
          </p:nvSpPr>
          <p:spPr bwMode="auto">
            <a:xfrm>
              <a:off x="1969162" y="597930"/>
              <a:ext cx="1456289" cy="230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3512411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02"/>
                                        </p:tgtEl>
                                        <p:attrNameLst>
                                          <p:attrName>style.visibility</p:attrName>
                                        </p:attrNameLst>
                                      </p:cBhvr>
                                      <p:to>
                                        <p:strVal val="visible"/>
                                      </p:to>
                                    </p:set>
                                    <p:animEffect transition="in" filter="fade">
                                      <p:cBhvr>
                                        <p:cTn id="7" dur="1000"/>
                                        <p:tgtEl>
                                          <p:spTgt spid="102"/>
                                        </p:tgtEl>
                                      </p:cBhvr>
                                    </p:animEffect>
                                    <p:anim calcmode="lin" valueType="num">
                                      <p:cBhvr>
                                        <p:cTn id="8" dur="1000" fill="hold"/>
                                        <p:tgtEl>
                                          <p:spTgt spid="102"/>
                                        </p:tgtEl>
                                        <p:attrNameLst>
                                          <p:attrName>ppt_x</p:attrName>
                                        </p:attrNameLst>
                                      </p:cBhvr>
                                      <p:tavLst>
                                        <p:tav tm="0">
                                          <p:val>
                                            <p:strVal val="#ppt_x"/>
                                          </p:val>
                                        </p:tav>
                                        <p:tav tm="100000">
                                          <p:val>
                                            <p:strVal val="#ppt_x"/>
                                          </p:val>
                                        </p:tav>
                                      </p:tavLst>
                                    </p:anim>
                                    <p:anim calcmode="lin" valueType="num">
                                      <p:cBhvr>
                                        <p:cTn id="9" dur="1000" fill="hold"/>
                                        <p:tgtEl>
                                          <p:spTgt spid="10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03"/>
                                        </p:tgtEl>
                                        <p:attrNameLst>
                                          <p:attrName>style.visibility</p:attrName>
                                        </p:attrNameLst>
                                      </p:cBhvr>
                                      <p:to>
                                        <p:strVal val="visible"/>
                                      </p:to>
                                    </p:set>
                                    <p:animEffect transition="in" filter="fade">
                                      <p:cBhvr>
                                        <p:cTn id="12" dur="1000"/>
                                        <p:tgtEl>
                                          <p:spTgt spid="103"/>
                                        </p:tgtEl>
                                      </p:cBhvr>
                                    </p:animEffect>
                                    <p:anim calcmode="lin" valueType="num">
                                      <p:cBhvr>
                                        <p:cTn id="13" dur="1000" fill="hold"/>
                                        <p:tgtEl>
                                          <p:spTgt spid="103"/>
                                        </p:tgtEl>
                                        <p:attrNameLst>
                                          <p:attrName>ppt_x</p:attrName>
                                        </p:attrNameLst>
                                      </p:cBhvr>
                                      <p:tavLst>
                                        <p:tav tm="0">
                                          <p:val>
                                            <p:strVal val="#ppt_x"/>
                                          </p:val>
                                        </p:tav>
                                        <p:tav tm="100000">
                                          <p:val>
                                            <p:strVal val="#ppt_x"/>
                                          </p:val>
                                        </p:tav>
                                      </p:tavLst>
                                    </p:anim>
                                    <p:anim calcmode="lin" valueType="num">
                                      <p:cBhvr>
                                        <p:cTn id="14" dur="1000" fill="hold"/>
                                        <p:tgtEl>
                                          <p:spTgt spid="10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04"/>
                                        </p:tgtEl>
                                        <p:attrNameLst>
                                          <p:attrName>style.visibility</p:attrName>
                                        </p:attrNameLst>
                                      </p:cBhvr>
                                      <p:to>
                                        <p:strVal val="visible"/>
                                      </p:to>
                                    </p:set>
                                    <p:animEffect transition="in" filter="fade">
                                      <p:cBhvr>
                                        <p:cTn id="19" dur="1000"/>
                                        <p:tgtEl>
                                          <p:spTgt spid="104"/>
                                        </p:tgtEl>
                                      </p:cBhvr>
                                    </p:animEffect>
                                    <p:anim calcmode="lin" valueType="num">
                                      <p:cBhvr>
                                        <p:cTn id="20" dur="1000" fill="hold"/>
                                        <p:tgtEl>
                                          <p:spTgt spid="104"/>
                                        </p:tgtEl>
                                        <p:attrNameLst>
                                          <p:attrName>ppt_x</p:attrName>
                                        </p:attrNameLst>
                                      </p:cBhvr>
                                      <p:tavLst>
                                        <p:tav tm="0">
                                          <p:val>
                                            <p:strVal val="#ppt_x"/>
                                          </p:val>
                                        </p:tav>
                                        <p:tav tm="100000">
                                          <p:val>
                                            <p:strVal val="#ppt_x"/>
                                          </p:val>
                                        </p:tav>
                                      </p:tavLst>
                                    </p:anim>
                                    <p:anim calcmode="lin" valueType="num">
                                      <p:cBhvr>
                                        <p:cTn id="21" dur="1000" fill="hold"/>
                                        <p:tgtEl>
                                          <p:spTgt spid="10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05"/>
                                        </p:tgtEl>
                                        <p:attrNameLst>
                                          <p:attrName>style.visibility</p:attrName>
                                        </p:attrNameLst>
                                      </p:cBhvr>
                                      <p:to>
                                        <p:strVal val="visible"/>
                                      </p:to>
                                    </p:set>
                                    <p:animEffect transition="in" filter="fade">
                                      <p:cBhvr>
                                        <p:cTn id="24" dur="1000"/>
                                        <p:tgtEl>
                                          <p:spTgt spid="105"/>
                                        </p:tgtEl>
                                      </p:cBhvr>
                                    </p:animEffect>
                                    <p:anim calcmode="lin" valueType="num">
                                      <p:cBhvr>
                                        <p:cTn id="25" dur="1000" fill="hold"/>
                                        <p:tgtEl>
                                          <p:spTgt spid="105"/>
                                        </p:tgtEl>
                                        <p:attrNameLst>
                                          <p:attrName>ppt_x</p:attrName>
                                        </p:attrNameLst>
                                      </p:cBhvr>
                                      <p:tavLst>
                                        <p:tav tm="0">
                                          <p:val>
                                            <p:strVal val="#ppt_x"/>
                                          </p:val>
                                        </p:tav>
                                        <p:tav tm="100000">
                                          <p:val>
                                            <p:strVal val="#ppt_x"/>
                                          </p:val>
                                        </p:tav>
                                      </p:tavLst>
                                    </p:anim>
                                    <p:anim calcmode="lin" valueType="num">
                                      <p:cBhvr>
                                        <p:cTn id="26" dur="1000" fill="hold"/>
                                        <p:tgtEl>
                                          <p:spTgt spid="105"/>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06"/>
                                        </p:tgtEl>
                                        <p:attrNameLst>
                                          <p:attrName>style.visibility</p:attrName>
                                        </p:attrNameLst>
                                      </p:cBhvr>
                                      <p:to>
                                        <p:strVal val="visible"/>
                                      </p:to>
                                    </p:set>
                                    <p:animEffect transition="in" filter="fade">
                                      <p:cBhvr>
                                        <p:cTn id="29" dur="1000"/>
                                        <p:tgtEl>
                                          <p:spTgt spid="106"/>
                                        </p:tgtEl>
                                      </p:cBhvr>
                                    </p:animEffect>
                                    <p:anim calcmode="lin" valueType="num">
                                      <p:cBhvr>
                                        <p:cTn id="30" dur="1000" fill="hold"/>
                                        <p:tgtEl>
                                          <p:spTgt spid="106"/>
                                        </p:tgtEl>
                                        <p:attrNameLst>
                                          <p:attrName>ppt_x</p:attrName>
                                        </p:attrNameLst>
                                      </p:cBhvr>
                                      <p:tavLst>
                                        <p:tav tm="0">
                                          <p:val>
                                            <p:strVal val="#ppt_x"/>
                                          </p:val>
                                        </p:tav>
                                        <p:tav tm="100000">
                                          <p:val>
                                            <p:strVal val="#ppt_x"/>
                                          </p:val>
                                        </p:tav>
                                      </p:tavLst>
                                    </p:anim>
                                    <p:anim calcmode="lin" valueType="num">
                                      <p:cBhvr>
                                        <p:cTn id="31" dur="1000" fill="hold"/>
                                        <p:tgtEl>
                                          <p:spTgt spid="106"/>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07"/>
                                        </p:tgtEl>
                                        <p:attrNameLst>
                                          <p:attrName>style.visibility</p:attrName>
                                        </p:attrNameLst>
                                      </p:cBhvr>
                                      <p:to>
                                        <p:strVal val="visible"/>
                                      </p:to>
                                    </p:set>
                                    <p:animEffect transition="in" filter="fade">
                                      <p:cBhvr>
                                        <p:cTn id="34" dur="1000"/>
                                        <p:tgtEl>
                                          <p:spTgt spid="107"/>
                                        </p:tgtEl>
                                      </p:cBhvr>
                                    </p:animEffect>
                                    <p:anim calcmode="lin" valueType="num">
                                      <p:cBhvr>
                                        <p:cTn id="35" dur="1000" fill="hold"/>
                                        <p:tgtEl>
                                          <p:spTgt spid="107"/>
                                        </p:tgtEl>
                                        <p:attrNameLst>
                                          <p:attrName>ppt_x</p:attrName>
                                        </p:attrNameLst>
                                      </p:cBhvr>
                                      <p:tavLst>
                                        <p:tav tm="0">
                                          <p:val>
                                            <p:strVal val="#ppt_x"/>
                                          </p:val>
                                        </p:tav>
                                        <p:tav tm="100000">
                                          <p:val>
                                            <p:strVal val="#ppt_x"/>
                                          </p:val>
                                        </p:tav>
                                      </p:tavLst>
                                    </p:anim>
                                    <p:anim calcmode="lin" valueType="num">
                                      <p:cBhvr>
                                        <p:cTn id="36" dur="1000" fill="hold"/>
                                        <p:tgtEl>
                                          <p:spTgt spid="107"/>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08"/>
                                        </p:tgtEl>
                                        <p:attrNameLst>
                                          <p:attrName>style.visibility</p:attrName>
                                        </p:attrNameLst>
                                      </p:cBhvr>
                                      <p:to>
                                        <p:strVal val="visible"/>
                                      </p:to>
                                    </p:set>
                                    <p:animEffect transition="in" filter="fade">
                                      <p:cBhvr>
                                        <p:cTn id="39" dur="1000"/>
                                        <p:tgtEl>
                                          <p:spTgt spid="108"/>
                                        </p:tgtEl>
                                      </p:cBhvr>
                                    </p:animEffect>
                                    <p:anim calcmode="lin" valueType="num">
                                      <p:cBhvr>
                                        <p:cTn id="40" dur="1000" fill="hold"/>
                                        <p:tgtEl>
                                          <p:spTgt spid="108"/>
                                        </p:tgtEl>
                                        <p:attrNameLst>
                                          <p:attrName>ppt_x</p:attrName>
                                        </p:attrNameLst>
                                      </p:cBhvr>
                                      <p:tavLst>
                                        <p:tav tm="0">
                                          <p:val>
                                            <p:strVal val="#ppt_x"/>
                                          </p:val>
                                        </p:tav>
                                        <p:tav tm="100000">
                                          <p:val>
                                            <p:strVal val="#ppt_x"/>
                                          </p:val>
                                        </p:tav>
                                      </p:tavLst>
                                    </p:anim>
                                    <p:anim calcmode="lin" valueType="num">
                                      <p:cBhvr>
                                        <p:cTn id="41" dur="1000" fill="hold"/>
                                        <p:tgtEl>
                                          <p:spTgt spid="108"/>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109"/>
                                        </p:tgtEl>
                                        <p:attrNameLst>
                                          <p:attrName>style.visibility</p:attrName>
                                        </p:attrNameLst>
                                      </p:cBhvr>
                                      <p:to>
                                        <p:strVal val="visible"/>
                                      </p:to>
                                    </p:set>
                                    <p:animEffect transition="in" filter="fade">
                                      <p:cBhvr>
                                        <p:cTn id="44" dur="1000"/>
                                        <p:tgtEl>
                                          <p:spTgt spid="109"/>
                                        </p:tgtEl>
                                      </p:cBhvr>
                                    </p:animEffect>
                                    <p:anim calcmode="lin" valueType="num">
                                      <p:cBhvr>
                                        <p:cTn id="45" dur="1000" fill="hold"/>
                                        <p:tgtEl>
                                          <p:spTgt spid="109"/>
                                        </p:tgtEl>
                                        <p:attrNameLst>
                                          <p:attrName>ppt_x</p:attrName>
                                        </p:attrNameLst>
                                      </p:cBhvr>
                                      <p:tavLst>
                                        <p:tav tm="0">
                                          <p:val>
                                            <p:strVal val="#ppt_x"/>
                                          </p:val>
                                        </p:tav>
                                        <p:tav tm="100000">
                                          <p:val>
                                            <p:strVal val="#ppt_x"/>
                                          </p:val>
                                        </p:tav>
                                      </p:tavLst>
                                    </p:anim>
                                    <p:anim calcmode="lin" valueType="num">
                                      <p:cBhvr>
                                        <p:cTn id="46" dur="1000" fill="hold"/>
                                        <p:tgtEl>
                                          <p:spTgt spid="109"/>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110"/>
                                        </p:tgtEl>
                                        <p:attrNameLst>
                                          <p:attrName>style.visibility</p:attrName>
                                        </p:attrNameLst>
                                      </p:cBhvr>
                                      <p:to>
                                        <p:strVal val="visible"/>
                                      </p:to>
                                    </p:set>
                                    <p:animEffect transition="in" filter="fade">
                                      <p:cBhvr>
                                        <p:cTn id="49" dur="1000"/>
                                        <p:tgtEl>
                                          <p:spTgt spid="110"/>
                                        </p:tgtEl>
                                      </p:cBhvr>
                                    </p:animEffect>
                                    <p:anim calcmode="lin" valueType="num">
                                      <p:cBhvr>
                                        <p:cTn id="50" dur="1000" fill="hold"/>
                                        <p:tgtEl>
                                          <p:spTgt spid="110"/>
                                        </p:tgtEl>
                                        <p:attrNameLst>
                                          <p:attrName>ppt_x</p:attrName>
                                        </p:attrNameLst>
                                      </p:cBhvr>
                                      <p:tavLst>
                                        <p:tav tm="0">
                                          <p:val>
                                            <p:strVal val="#ppt_x"/>
                                          </p:val>
                                        </p:tav>
                                        <p:tav tm="100000">
                                          <p:val>
                                            <p:strVal val="#ppt_x"/>
                                          </p:val>
                                        </p:tav>
                                      </p:tavLst>
                                    </p:anim>
                                    <p:anim calcmode="lin" valueType="num">
                                      <p:cBhvr>
                                        <p:cTn id="51" dur="1000" fill="hold"/>
                                        <p:tgtEl>
                                          <p:spTgt spid="110"/>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111"/>
                                        </p:tgtEl>
                                        <p:attrNameLst>
                                          <p:attrName>style.visibility</p:attrName>
                                        </p:attrNameLst>
                                      </p:cBhvr>
                                      <p:to>
                                        <p:strVal val="visible"/>
                                      </p:to>
                                    </p:set>
                                    <p:animEffect transition="in" filter="fade">
                                      <p:cBhvr>
                                        <p:cTn id="54" dur="1000"/>
                                        <p:tgtEl>
                                          <p:spTgt spid="111"/>
                                        </p:tgtEl>
                                      </p:cBhvr>
                                    </p:animEffect>
                                    <p:anim calcmode="lin" valueType="num">
                                      <p:cBhvr>
                                        <p:cTn id="55" dur="1000" fill="hold"/>
                                        <p:tgtEl>
                                          <p:spTgt spid="111"/>
                                        </p:tgtEl>
                                        <p:attrNameLst>
                                          <p:attrName>ppt_x</p:attrName>
                                        </p:attrNameLst>
                                      </p:cBhvr>
                                      <p:tavLst>
                                        <p:tav tm="0">
                                          <p:val>
                                            <p:strVal val="#ppt_x"/>
                                          </p:val>
                                        </p:tav>
                                        <p:tav tm="100000">
                                          <p:val>
                                            <p:strVal val="#ppt_x"/>
                                          </p:val>
                                        </p:tav>
                                      </p:tavLst>
                                    </p:anim>
                                    <p:anim calcmode="lin" valueType="num">
                                      <p:cBhvr>
                                        <p:cTn id="56" dur="1000" fill="hold"/>
                                        <p:tgtEl>
                                          <p:spTgt spid="111"/>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112"/>
                                        </p:tgtEl>
                                        <p:attrNameLst>
                                          <p:attrName>style.visibility</p:attrName>
                                        </p:attrNameLst>
                                      </p:cBhvr>
                                      <p:to>
                                        <p:strVal val="visible"/>
                                      </p:to>
                                    </p:set>
                                    <p:animEffect transition="in" filter="fade">
                                      <p:cBhvr>
                                        <p:cTn id="59" dur="1000"/>
                                        <p:tgtEl>
                                          <p:spTgt spid="112"/>
                                        </p:tgtEl>
                                      </p:cBhvr>
                                    </p:animEffect>
                                    <p:anim calcmode="lin" valueType="num">
                                      <p:cBhvr>
                                        <p:cTn id="60" dur="1000" fill="hold"/>
                                        <p:tgtEl>
                                          <p:spTgt spid="112"/>
                                        </p:tgtEl>
                                        <p:attrNameLst>
                                          <p:attrName>ppt_x</p:attrName>
                                        </p:attrNameLst>
                                      </p:cBhvr>
                                      <p:tavLst>
                                        <p:tav tm="0">
                                          <p:val>
                                            <p:strVal val="#ppt_x"/>
                                          </p:val>
                                        </p:tav>
                                        <p:tav tm="100000">
                                          <p:val>
                                            <p:strVal val="#ppt_x"/>
                                          </p:val>
                                        </p:tav>
                                      </p:tavLst>
                                    </p:anim>
                                    <p:anim calcmode="lin" valueType="num">
                                      <p:cBhvr>
                                        <p:cTn id="61" dur="1000" fill="hold"/>
                                        <p:tgtEl>
                                          <p:spTgt spid="112"/>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113"/>
                                        </p:tgtEl>
                                        <p:attrNameLst>
                                          <p:attrName>style.visibility</p:attrName>
                                        </p:attrNameLst>
                                      </p:cBhvr>
                                      <p:to>
                                        <p:strVal val="visible"/>
                                      </p:to>
                                    </p:set>
                                    <p:animEffect transition="in" filter="fade">
                                      <p:cBhvr>
                                        <p:cTn id="64" dur="1000"/>
                                        <p:tgtEl>
                                          <p:spTgt spid="113"/>
                                        </p:tgtEl>
                                      </p:cBhvr>
                                    </p:animEffect>
                                    <p:anim calcmode="lin" valueType="num">
                                      <p:cBhvr>
                                        <p:cTn id="65" dur="1000" fill="hold"/>
                                        <p:tgtEl>
                                          <p:spTgt spid="113"/>
                                        </p:tgtEl>
                                        <p:attrNameLst>
                                          <p:attrName>ppt_x</p:attrName>
                                        </p:attrNameLst>
                                      </p:cBhvr>
                                      <p:tavLst>
                                        <p:tav tm="0">
                                          <p:val>
                                            <p:strVal val="#ppt_x"/>
                                          </p:val>
                                        </p:tav>
                                        <p:tav tm="100000">
                                          <p:val>
                                            <p:strVal val="#ppt_x"/>
                                          </p:val>
                                        </p:tav>
                                      </p:tavLst>
                                    </p:anim>
                                    <p:anim calcmode="lin" valueType="num">
                                      <p:cBhvr>
                                        <p:cTn id="66" dur="1000" fill="hold"/>
                                        <p:tgtEl>
                                          <p:spTgt spid="113"/>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114"/>
                                        </p:tgtEl>
                                        <p:attrNameLst>
                                          <p:attrName>style.visibility</p:attrName>
                                        </p:attrNameLst>
                                      </p:cBhvr>
                                      <p:to>
                                        <p:strVal val="visible"/>
                                      </p:to>
                                    </p:set>
                                    <p:animEffect transition="in" filter="fade">
                                      <p:cBhvr>
                                        <p:cTn id="69" dur="1000"/>
                                        <p:tgtEl>
                                          <p:spTgt spid="114"/>
                                        </p:tgtEl>
                                      </p:cBhvr>
                                    </p:animEffect>
                                    <p:anim calcmode="lin" valueType="num">
                                      <p:cBhvr>
                                        <p:cTn id="70" dur="1000" fill="hold"/>
                                        <p:tgtEl>
                                          <p:spTgt spid="114"/>
                                        </p:tgtEl>
                                        <p:attrNameLst>
                                          <p:attrName>ppt_x</p:attrName>
                                        </p:attrNameLst>
                                      </p:cBhvr>
                                      <p:tavLst>
                                        <p:tav tm="0">
                                          <p:val>
                                            <p:strVal val="#ppt_x"/>
                                          </p:val>
                                        </p:tav>
                                        <p:tav tm="100000">
                                          <p:val>
                                            <p:strVal val="#ppt_x"/>
                                          </p:val>
                                        </p:tav>
                                      </p:tavLst>
                                    </p:anim>
                                    <p:anim calcmode="lin" valueType="num">
                                      <p:cBhvr>
                                        <p:cTn id="71" dur="1000" fill="hold"/>
                                        <p:tgtEl>
                                          <p:spTgt spid="114"/>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115"/>
                                        </p:tgtEl>
                                        <p:attrNameLst>
                                          <p:attrName>style.visibility</p:attrName>
                                        </p:attrNameLst>
                                      </p:cBhvr>
                                      <p:to>
                                        <p:strVal val="visible"/>
                                      </p:to>
                                    </p:set>
                                    <p:animEffect transition="in" filter="fade">
                                      <p:cBhvr>
                                        <p:cTn id="74" dur="1000"/>
                                        <p:tgtEl>
                                          <p:spTgt spid="115"/>
                                        </p:tgtEl>
                                      </p:cBhvr>
                                    </p:animEffect>
                                    <p:anim calcmode="lin" valueType="num">
                                      <p:cBhvr>
                                        <p:cTn id="75" dur="1000" fill="hold"/>
                                        <p:tgtEl>
                                          <p:spTgt spid="115"/>
                                        </p:tgtEl>
                                        <p:attrNameLst>
                                          <p:attrName>ppt_x</p:attrName>
                                        </p:attrNameLst>
                                      </p:cBhvr>
                                      <p:tavLst>
                                        <p:tav tm="0">
                                          <p:val>
                                            <p:strVal val="#ppt_x"/>
                                          </p:val>
                                        </p:tav>
                                        <p:tav tm="100000">
                                          <p:val>
                                            <p:strVal val="#ppt_x"/>
                                          </p:val>
                                        </p:tav>
                                      </p:tavLst>
                                    </p:anim>
                                    <p:anim calcmode="lin" valueType="num">
                                      <p:cBhvr>
                                        <p:cTn id="76" dur="1000" fill="hold"/>
                                        <p:tgtEl>
                                          <p:spTgt spid="115"/>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116"/>
                                        </p:tgtEl>
                                        <p:attrNameLst>
                                          <p:attrName>style.visibility</p:attrName>
                                        </p:attrNameLst>
                                      </p:cBhvr>
                                      <p:to>
                                        <p:strVal val="visible"/>
                                      </p:to>
                                    </p:set>
                                    <p:animEffect transition="in" filter="fade">
                                      <p:cBhvr>
                                        <p:cTn id="79" dur="1000"/>
                                        <p:tgtEl>
                                          <p:spTgt spid="116"/>
                                        </p:tgtEl>
                                      </p:cBhvr>
                                    </p:animEffect>
                                    <p:anim calcmode="lin" valueType="num">
                                      <p:cBhvr>
                                        <p:cTn id="80" dur="1000" fill="hold"/>
                                        <p:tgtEl>
                                          <p:spTgt spid="116"/>
                                        </p:tgtEl>
                                        <p:attrNameLst>
                                          <p:attrName>ppt_x</p:attrName>
                                        </p:attrNameLst>
                                      </p:cBhvr>
                                      <p:tavLst>
                                        <p:tav tm="0">
                                          <p:val>
                                            <p:strVal val="#ppt_x"/>
                                          </p:val>
                                        </p:tav>
                                        <p:tav tm="100000">
                                          <p:val>
                                            <p:strVal val="#ppt_x"/>
                                          </p:val>
                                        </p:tav>
                                      </p:tavLst>
                                    </p:anim>
                                    <p:anim calcmode="lin" valueType="num">
                                      <p:cBhvr>
                                        <p:cTn id="81" dur="1000" fill="hold"/>
                                        <p:tgtEl>
                                          <p:spTgt spid="116"/>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117"/>
                                        </p:tgtEl>
                                        <p:attrNameLst>
                                          <p:attrName>style.visibility</p:attrName>
                                        </p:attrNameLst>
                                      </p:cBhvr>
                                      <p:to>
                                        <p:strVal val="visible"/>
                                      </p:to>
                                    </p:set>
                                    <p:animEffect transition="in" filter="fade">
                                      <p:cBhvr>
                                        <p:cTn id="84" dur="1000"/>
                                        <p:tgtEl>
                                          <p:spTgt spid="117"/>
                                        </p:tgtEl>
                                      </p:cBhvr>
                                    </p:animEffect>
                                    <p:anim calcmode="lin" valueType="num">
                                      <p:cBhvr>
                                        <p:cTn id="85" dur="1000" fill="hold"/>
                                        <p:tgtEl>
                                          <p:spTgt spid="117"/>
                                        </p:tgtEl>
                                        <p:attrNameLst>
                                          <p:attrName>ppt_x</p:attrName>
                                        </p:attrNameLst>
                                      </p:cBhvr>
                                      <p:tavLst>
                                        <p:tav tm="0">
                                          <p:val>
                                            <p:strVal val="#ppt_x"/>
                                          </p:val>
                                        </p:tav>
                                        <p:tav tm="100000">
                                          <p:val>
                                            <p:strVal val="#ppt_x"/>
                                          </p:val>
                                        </p:tav>
                                      </p:tavLst>
                                    </p:anim>
                                    <p:anim calcmode="lin" valueType="num">
                                      <p:cBhvr>
                                        <p:cTn id="86" dur="1000" fill="hold"/>
                                        <p:tgtEl>
                                          <p:spTgt spid="117"/>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118"/>
                                        </p:tgtEl>
                                        <p:attrNameLst>
                                          <p:attrName>style.visibility</p:attrName>
                                        </p:attrNameLst>
                                      </p:cBhvr>
                                      <p:to>
                                        <p:strVal val="visible"/>
                                      </p:to>
                                    </p:set>
                                    <p:animEffect transition="in" filter="fade">
                                      <p:cBhvr>
                                        <p:cTn id="89" dur="1000"/>
                                        <p:tgtEl>
                                          <p:spTgt spid="118"/>
                                        </p:tgtEl>
                                      </p:cBhvr>
                                    </p:animEffect>
                                    <p:anim calcmode="lin" valueType="num">
                                      <p:cBhvr>
                                        <p:cTn id="90" dur="1000" fill="hold"/>
                                        <p:tgtEl>
                                          <p:spTgt spid="118"/>
                                        </p:tgtEl>
                                        <p:attrNameLst>
                                          <p:attrName>ppt_x</p:attrName>
                                        </p:attrNameLst>
                                      </p:cBhvr>
                                      <p:tavLst>
                                        <p:tav tm="0">
                                          <p:val>
                                            <p:strVal val="#ppt_x"/>
                                          </p:val>
                                        </p:tav>
                                        <p:tav tm="100000">
                                          <p:val>
                                            <p:strVal val="#ppt_x"/>
                                          </p:val>
                                        </p:tav>
                                      </p:tavLst>
                                    </p:anim>
                                    <p:anim calcmode="lin" valueType="num">
                                      <p:cBhvr>
                                        <p:cTn id="91" dur="1000" fill="hold"/>
                                        <p:tgtEl>
                                          <p:spTgt spid="118"/>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119"/>
                                        </p:tgtEl>
                                        <p:attrNameLst>
                                          <p:attrName>style.visibility</p:attrName>
                                        </p:attrNameLst>
                                      </p:cBhvr>
                                      <p:to>
                                        <p:strVal val="visible"/>
                                      </p:to>
                                    </p:set>
                                    <p:animEffect transition="in" filter="fade">
                                      <p:cBhvr>
                                        <p:cTn id="94" dur="1000"/>
                                        <p:tgtEl>
                                          <p:spTgt spid="119"/>
                                        </p:tgtEl>
                                      </p:cBhvr>
                                    </p:animEffect>
                                    <p:anim calcmode="lin" valueType="num">
                                      <p:cBhvr>
                                        <p:cTn id="95" dur="1000" fill="hold"/>
                                        <p:tgtEl>
                                          <p:spTgt spid="119"/>
                                        </p:tgtEl>
                                        <p:attrNameLst>
                                          <p:attrName>ppt_x</p:attrName>
                                        </p:attrNameLst>
                                      </p:cBhvr>
                                      <p:tavLst>
                                        <p:tav tm="0">
                                          <p:val>
                                            <p:strVal val="#ppt_x"/>
                                          </p:val>
                                        </p:tav>
                                        <p:tav tm="100000">
                                          <p:val>
                                            <p:strVal val="#ppt_x"/>
                                          </p:val>
                                        </p:tav>
                                      </p:tavLst>
                                    </p:anim>
                                    <p:anim calcmode="lin" valueType="num">
                                      <p:cBhvr>
                                        <p:cTn id="96" dur="1000" fill="hold"/>
                                        <p:tgtEl>
                                          <p:spTgt spid="119"/>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120"/>
                                        </p:tgtEl>
                                        <p:attrNameLst>
                                          <p:attrName>style.visibility</p:attrName>
                                        </p:attrNameLst>
                                      </p:cBhvr>
                                      <p:to>
                                        <p:strVal val="visible"/>
                                      </p:to>
                                    </p:set>
                                    <p:animEffect transition="in" filter="fade">
                                      <p:cBhvr>
                                        <p:cTn id="99" dur="1000"/>
                                        <p:tgtEl>
                                          <p:spTgt spid="120"/>
                                        </p:tgtEl>
                                      </p:cBhvr>
                                    </p:animEffect>
                                    <p:anim calcmode="lin" valueType="num">
                                      <p:cBhvr>
                                        <p:cTn id="100" dur="1000" fill="hold"/>
                                        <p:tgtEl>
                                          <p:spTgt spid="120"/>
                                        </p:tgtEl>
                                        <p:attrNameLst>
                                          <p:attrName>ppt_x</p:attrName>
                                        </p:attrNameLst>
                                      </p:cBhvr>
                                      <p:tavLst>
                                        <p:tav tm="0">
                                          <p:val>
                                            <p:strVal val="#ppt_x"/>
                                          </p:val>
                                        </p:tav>
                                        <p:tav tm="100000">
                                          <p:val>
                                            <p:strVal val="#ppt_x"/>
                                          </p:val>
                                        </p:tav>
                                      </p:tavLst>
                                    </p:anim>
                                    <p:anim calcmode="lin" valueType="num">
                                      <p:cBhvr>
                                        <p:cTn id="101" dur="1000" fill="hold"/>
                                        <p:tgtEl>
                                          <p:spTgt spid="120"/>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0"/>
                                  </p:stCondLst>
                                  <p:childTnLst>
                                    <p:set>
                                      <p:cBhvr>
                                        <p:cTn id="103" dur="1" fill="hold">
                                          <p:stCondLst>
                                            <p:cond delay="0"/>
                                          </p:stCondLst>
                                        </p:cTn>
                                        <p:tgtEl>
                                          <p:spTgt spid="121"/>
                                        </p:tgtEl>
                                        <p:attrNameLst>
                                          <p:attrName>style.visibility</p:attrName>
                                        </p:attrNameLst>
                                      </p:cBhvr>
                                      <p:to>
                                        <p:strVal val="visible"/>
                                      </p:to>
                                    </p:set>
                                    <p:animEffect transition="in" filter="fade">
                                      <p:cBhvr>
                                        <p:cTn id="104" dur="1000"/>
                                        <p:tgtEl>
                                          <p:spTgt spid="121"/>
                                        </p:tgtEl>
                                      </p:cBhvr>
                                    </p:animEffect>
                                    <p:anim calcmode="lin" valueType="num">
                                      <p:cBhvr>
                                        <p:cTn id="105" dur="1000" fill="hold"/>
                                        <p:tgtEl>
                                          <p:spTgt spid="121"/>
                                        </p:tgtEl>
                                        <p:attrNameLst>
                                          <p:attrName>ppt_x</p:attrName>
                                        </p:attrNameLst>
                                      </p:cBhvr>
                                      <p:tavLst>
                                        <p:tav tm="0">
                                          <p:val>
                                            <p:strVal val="#ppt_x"/>
                                          </p:val>
                                        </p:tav>
                                        <p:tav tm="100000">
                                          <p:val>
                                            <p:strVal val="#ppt_x"/>
                                          </p:val>
                                        </p:tav>
                                      </p:tavLst>
                                    </p:anim>
                                    <p:anim calcmode="lin" valueType="num">
                                      <p:cBhvr>
                                        <p:cTn id="106" dur="1000" fill="hold"/>
                                        <p:tgtEl>
                                          <p:spTgt spid="121"/>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122"/>
                                        </p:tgtEl>
                                        <p:attrNameLst>
                                          <p:attrName>style.visibility</p:attrName>
                                        </p:attrNameLst>
                                      </p:cBhvr>
                                      <p:to>
                                        <p:strVal val="visible"/>
                                      </p:to>
                                    </p:set>
                                    <p:animEffect transition="in" filter="fade">
                                      <p:cBhvr>
                                        <p:cTn id="109" dur="1000"/>
                                        <p:tgtEl>
                                          <p:spTgt spid="122"/>
                                        </p:tgtEl>
                                      </p:cBhvr>
                                    </p:animEffect>
                                    <p:anim calcmode="lin" valueType="num">
                                      <p:cBhvr>
                                        <p:cTn id="110" dur="1000" fill="hold"/>
                                        <p:tgtEl>
                                          <p:spTgt spid="122"/>
                                        </p:tgtEl>
                                        <p:attrNameLst>
                                          <p:attrName>ppt_x</p:attrName>
                                        </p:attrNameLst>
                                      </p:cBhvr>
                                      <p:tavLst>
                                        <p:tav tm="0">
                                          <p:val>
                                            <p:strVal val="#ppt_x"/>
                                          </p:val>
                                        </p:tav>
                                        <p:tav tm="100000">
                                          <p:val>
                                            <p:strVal val="#ppt_x"/>
                                          </p:val>
                                        </p:tav>
                                      </p:tavLst>
                                    </p:anim>
                                    <p:anim calcmode="lin" valueType="num">
                                      <p:cBhvr>
                                        <p:cTn id="111" dur="1000" fill="hold"/>
                                        <p:tgtEl>
                                          <p:spTgt spid="122"/>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123"/>
                                        </p:tgtEl>
                                        <p:attrNameLst>
                                          <p:attrName>style.visibility</p:attrName>
                                        </p:attrNameLst>
                                      </p:cBhvr>
                                      <p:to>
                                        <p:strVal val="visible"/>
                                      </p:to>
                                    </p:set>
                                    <p:animEffect transition="in" filter="fade">
                                      <p:cBhvr>
                                        <p:cTn id="114" dur="1000"/>
                                        <p:tgtEl>
                                          <p:spTgt spid="123"/>
                                        </p:tgtEl>
                                      </p:cBhvr>
                                    </p:animEffect>
                                    <p:anim calcmode="lin" valueType="num">
                                      <p:cBhvr>
                                        <p:cTn id="115" dur="1000" fill="hold"/>
                                        <p:tgtEl>
                                          <p:spTgt spid="123"/>
                                        </p:tgtEl>
                                        <p:attrNameLst>
                                          <p:attrName>ppt_x</p:attrName>
                                        </p:attrNameLst>
                                      </p:cBhvr>
                                      <p:tavLst>
                                        <p:tav tm="0">
                                          <p:val>
                                            <p:strVal val="#ppt_x"/>
                                          </p:val>
                                        </p:tav>
                                        <p:tav tm="100000">
                                          <p:val>
                                            <p:strVal val="#ppt_x"/>
                                          </p:val>
                                        </p:tav>
                                      </p:tavLst>
                                    </p:anim>
                                    <p:anim calcmode="lin" valueType="num">
                                      <p:cBhvr>
                                        <p:cTn id="116" dur="1000" fill="hold"/>
                                        <p:tgtEl>
                                          <p:spTgt spid="123"/>
                                        </p:tgtEl>
                                        <p:attrNameLst>
                                          <p:attrName>ppt_y</p:attrName>
                                        </p:attrNameLst>
                                      </p:cBhvr>
                                      <p:tavLst>
                                        <p:tav tm="0">
                                          <p:val>
                                            <p:strVal val="#ppt_y+.1"/>
                                          </p:val>
                                        </p:tav>
                                        <p:tav tm="100000">
                                          <p:val>
                                            <p:strVal val="#ppt_y"/>
                                          </p:val>
                                        </p:tav>
                                      </p:tavLst>
                                    </p:anim>
                                  </p:childTnLst>
                                </p:cTn>
                              </p:par>
                              <p:par>
                                <p:cTn id="117" presetID="42" presetClass="entr" presetSubtype="0" fill="hold" grpId="0" nodeType="withEffect">
                                  <p:stCondLst>
                                    <p:cond delay="0"/>
                                  </p:stCondLst>
                                  <p:childTnLst>
                                    <p:set>
                                      <p:cBhvr>
                                        <p:cTn id="118" dur="1" fill="hold">
                                          <p:stCondLst>
                                            <p:cond delay="0"/>
                                          </p:stCondLst>
                                        </p:cTn>
                                        <p:tgtEl>
                                          <p:spTgt spid="124"/>
                                        </p:tgtEl>
                                        <p:attrNameLst>
                                          <p:attrName>style.visibility</p:attrName>
                                        </p:attrNameLst>
                                      </p:cBhvr>
                                      <p:to>
                                        <p:strVal val="visible"/>
                                      </p:to>
                                    </p:set>
                                    <p:animEffect transition="in" filter="fade">
                                      <p:cBhvr>
                                        <p:cTn id="119" dur="1000"/>
                                        <p:tgtEl>
                                          <p:spTgt spid="124"/>
                                        </p:tgtEl>
                                      </p:cBhvr>
                                    </p:animEffect>
                                    <p:anim calcmode="lin" valueType="num">
                                      <p:cBhvr>
                                        <p:cTn id="120" dur="1000" fill="hold"/>
                                        <p:tgtEl>
                                          <p:spTgt spid="124"/>
                                        </p:tgtEl>
                                        <p:attrNameLst>
                                          <p:attrName>ppt_x</p:attrName>
                                        </p:attrNameLst>
                                      </p:cBhvr>
                                      <p:tavLst>
                                        <p:tav tm="0">
                                          <p:val>
                                            <p:strVal val="#ppt_x"/>
                                          </p:val>
                                        </p:tav>
                                        <p:tav tm="100000">
                                          <p:val>
                                            <p:strVal val="#ppt_x"/>
                                          </p:val>
                                        </p:tav>
                                      </p:tavLst>
                                    </p:anim>
                                    <p:anim calcmode="lin" valueType="num">
                                      <p:cBhvr>
                                        <p:cTn id="121" dur="1000" fill="hold"/>
                                        <p:tgtEl>
                                          <p:spTgt spid="124"/>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0"/>
                                  </p:stCondLst>
                                  <p:childTnLst>
                                    <p:set>
                                      <p:cBhvr>
                                        <p:cTn id="123" dur="1" fill="hold">
                                          <p:stCondLst>
                                            <p:cond delay="0"/>
                                          </p:stCondLst>
                                        </p:cTn>
                                        <p:tgtEl>
                                          <p:spTgt spid="125"/>
                                        </p:tgtEl>
                                        <p:attrNameLst>
                                          <p:attrName>style.visibility</p:attrName>
                                        </p:attrNameLst>
                                      </p:cBhvr>
                                      <p:to>
                                        <p:strVal val="visible"/>
                                      </p:to>
                                    </p:set>
                                    <p:animEffect transition="in" filter="fade">
                                      <p:cBhvr>
                                        <p:cTn id="124" dur="1000"/>
                                        <p:tgtEl>
                                          <p:spTgt spid="125"/>
                                        </p:tgtEl>
                                      </p:cBhvr>
                                    </p:animEffect>
                                    <p:anim calcmode="lin" valueType="num">
                                      <p:cBhvr>
                                        <p:cTn id="125" dur="1000" fill="hold"/>
                                        <p:tgtEl>
                                          <p:spTgt spid="125"/>
                                        </p:tgtEl>
                                        <p:attrNameLst>
                                          <p:attrName>ppt_x</p:attrName>
                                        </p:attrNameLst>
                                      </p:cBhvr>
                                      <p:tavLst>
                                        <p:tav tm="0">
                                          <p:val>
                                            <p:strVal val="#ppt_x"/>
                                          </p:val>
                                        </p:tav>
                                        <p:tav tm="100000">
                                          <p:val>
                                            <p:strVal val="#ppt_x"/>
                                          </p:val>
                                        </p:tav>
                                      </p:tavLst>
                                    </p:anim>
                                    <p:anim calcmode="lin" valueType="num">
                                      <p:cBhvr>
                                        <p:cTn id="126" dur="1000" fill="hold"/>
                                        <p:tgtEl>
                                          <p:spTgt spid="125"/>
                                        </p:tgtEl>
                                        <p:attrNameLst>
                                          <p:attrName>ppt_y</p:attrName>
                                        </p:attrNameLst>
                                      </p:cBhvr>
                                      <p:tavLst>
                                        <p:tav tm="0">
                                          <p:val>
                                            <p:strVal val="#ppt_y+.1"/>
                                          </p:val>
                                        </p:tav>
                                        <p:tav tm="100000">
                                          <p:val>
                                            <p:strVal val="#ppt_y"/>
                                          </p:val>
                                        </p:tav>
                                      </p:tavLst>
                                    </p:anim>
                                  </p:childTnLst>
                                </p:cTn>
                              </p:par>
                              <p:par>
                                <p:cTn id="127" presetID="42" presetClass="entr" presetSubtype="0" fill="hold" grpId="0" nodeType="withEffect">
                                  <p:stCondLst>
                                    <p:cond delay="0"/>
                                  </p:stCondLst>
                                  <p:childTnLst>
                                    <p:set>
                                      <p:cBhvr>
                                        <p:cTn id="128" dur="1" fill="hold">
                                          <p:stCondLst>
                                            <p:cond delay="0"/>
                                          </p:stCondLst>
                                        </p:cTn>
                                        <p:tgtEl>
                                          <p:spTgt spid="126"/>
                                        </p:tgtEl>
                                        <p:attrNameLst>
                                          <p:attrName>style.visibility</p:attrName>
                                        </p:attrNameLst>
                                      </p:cBhvr>
                                      <p:to>
                                        <p:strVal val="visible"/>
                                      </p:to>
                                    </p:set>
                                    <p:animEffect transition="in" filter="fade">
                                      <p:cBhvr>
                                        <p:cTn id="129" dur="1000"/>
                                        <p:tgtEl>
                                          <p:spTgt spid="126"/>
                                        </p:tgtEl>
                                      </p:cBhvr>
                                    </p:animEffect>
                                    <p:anim calcmode="lin" valueType="num">
                                      <p:cBhvr>
                                        <p:cTn id="130" dur="1000" fill="hold"/>
                                        <p:tgtEl>
                                          <p:spTgt spid="126"/>
                                        </p:tgtEl>
                                        <p:attrNameLst>
                                          <p:attrName>ppt_x</p:attrName>
                                        </p:attrNameLst>
                                      </p:cBhvr>
                                      <p:tavLst>
                                        <p:tav tm="0">
                                          <p:val>
                                            <p:strVal val="#ppt_x"/>
                                          </p:val>
                                        </p:tav>
                                        <p:tav tm="100000">
                                          <p:val>
                                            <p:strVal val="#ppt_x"/>
                                          </p:val>
                                        </p:tav>
                                      </p:tavLst>
                                    </p:anim>
                                    <p:anim calcmode="lin" valueType="num">
                                      <p:cBhvr>
                                        <p:cTn id="131" dur="1000" fill="hold"/>
                                        <p:tgtEl>
                                          <p:spTgt spid="126"/>
                                        </p:tgtEl>
                                        <p:attrNameLst>
                                          <p:attrName>ppt_y</p:attrName>
                                        </p:attrNameLst>
                                      </p:cBhvr>
                                      <p:tavLst>
                                        <p:tav tm="0">
                                          <p:val>
                                            <p:strVal val="#ppt_y+.1"/>
                                          </p:val>
                                        </p:tav>
                                        <p:tav tm="100000">
                                          <p:val>
                                            <p:strVal val="#ppt_y"/>
                                          </p:val>
                                        </p:tav>
                                      </p:tavLst>
                                    </p:anim>
                                  </p:childTnLst>
                                </p:cTn>
                              </p:par>
                              <p:par>
                                <p:cTn id="132" presetID="42" presetClass="entr" presetSubtype="0" fill="hold" grpId="0" nodeType="withEffect">
                                  <p:stCondLst>
                                    <p:cond delay="0"/>
                                  </p:stCondLst>
                                  <p:childTnLst>
                                    <p:set>
                                      <p:cBhvr>
                                        <p:cTn id="133" dur="1" fill="hold">
                                          <p:stCondLst>
                                            <p:cond delay="0"/>
                                          </p:stCondLst>
                                        </p:cTn>
                                        <p:tgtEl>
                                          <p:spTgt spid="127"/>
                                        </p:tgtEl>
                                        <p:attrNameLst>
                                          <p:attrName>style.visibility</p:attrName>
                                        </p:attrNameLst>
                                      </p:cBhvr>
                                      <p:to>
                                        <p:strVal val="visible"/>
                                      </p:to>
                                    </p:set>
                                    <p:animEffect transition="in" filter="fade">
                                      <p:cBhvr>
                                        <p:cTn id="134" dur="1000"/>
                                        <p:tgtEl>
                                          <p:spTgt spid="127"/>
                                        </p:tgtEl>
                                      </p:cBhvr>
                                    </p:animEffect>
                                    <p:anim calcmode="lin" valueType="num">
                                      <p:cBhvr>
                                        <p:cTn id="135" dur="1000" fill="hold"/>
                                        <p:tgtEl>
                                          <p:spTgt spid="127"/>
                                        </p:tgtEl>
                                        <p:attrNameLst>
                                          <p:attrName>ppt_x</p:attrName>
                                        </p:attrNameLst>
                                      </p:cBhvr>
                                      <p:tavLst>
                                        <p:tav tm="0">
                                          <p:val>
                                            <p:strVal val="#ppt_x"/>
                                          </p:val>
                                        </p:tav>
                                        <p:tav tm="100000">
                                          <p:val>
                                            <p:strVal val="#ppt_x"/>
                                          </p:val>
                                        </p:tav>
                                      </p:tavLst>
                                    </p:anim>
                                    <p:anim calcmode="lin" valueType="num">
                                      <p:cBhvr>
                                        <p:cTn id="136" dur="1000" fill="hold"/>
                                        <p:tgtEl>
                                          <p:spTgt spid="127"/>
                                        </p:tgtEl>
                                        <p:attrNameLst>
                                          <p:attrName>ppt_y</p:attrName>
                                        </p:attrNameLst>
                                      </p:cBhvr>
                                      <p:tavLst>
                                        <p:tav tm="0">
                                          <p:val>
                                            <p:strVal val="#ppt_y+.1"/>
                                          </p:val>
                                        </p:tav>
                                        <p:tav tm="100000">
                                          <p:val>
                                            <p:strVal val="#ppt_y"/>
                                          </p:val>
                                        </p:tav>
                                      </p:tavLst>
                                    </p:anim>
                                  </p:childTnLst>
                                </p:cTn>
                              </p:par>
                              <p:par>
                                <p:cTn id="137" presetID="42" presetClass="entr" presetSubtype="0" fill="hold" grpId="0" nodeType="withEffect">
                                  <p:stCondLst>
                                    <p:cond delay="0"/>
                                  </p:stCondLst>
                                  <p:childTnLst>
                                    <p:set>
                                      <p:cBhvr>
                                        <p:cTn id="138" dur="1" fill="hold">
                                          <p:stCondLst>
                                            <p:cond delay="0"/>
                                          </p:stCondLst>
                                        </p:cTn>
                                        <p:tgtEl>
                                          <p:spTgt spid="128"/>
                                        </p:tgtEl>
                                        <p:attrNameLst>
                                          <p:attrName>style.visibility</p:attrName>
                                        </p:attrNameLst>
                                      </p:cBhvr>
                                      <p:to>
                                        <p:strVal val="visible"/>
                                      </p:to>
                                    </p:set>
                                    <p:animEffect transition="in" filter="fade">
                                      <p:cBhvr>
                                        <p:cTn id="139" dur="1000"/>
                                        <p:tgtEl>
                                          <p:spTgt spid="128"/>
                                        </p:tgtEl>
                                      </p:cBhvr>
                                    </p:animEffect>
                                    <p:anim calcmode="lin" valueType="num">
                                      <p:cBhvr>
                                        <p:cTn id="140" dur="1000" fill="hold"/>
                                        <p:tgtEl>
                                          <p:spTgt spid="128"/>
                                        </p:tgtEl>
                                        <p:attrNameLst>
                                          <p:attrName>ppt_x</p:attrName>
                                        </p:attrNameLst>
                                      </p:cBhvr>
                                      <p:tavLst>
                                        <p:tav tm="0">
                                          <p:val>
                                            <p:strVal val="#ppt_x"/>
                                          </p:val>
                                        </p:tav>
                                        <p:tav tm="100000">
                                          <p:val>
                                            <p:strVal val="#ppt_x"/>
                                          </p:val>
                                        </p:tav>
                                      </p:tavLst>
                                    </p:anim>
                                    <p:anim calcmode="lin" valueType="num">
                                      <p:cBhvr>
                                        <p:cTn id="141" dur="1000" fill="hold"/>
                                        <p:tgtEl>
                                          <p:spTgt spid="128"/>
                                        </p:tgtEl>
                                        <p:attrNameLst>
                                          <p:attrName>ppt_y</p:attrName>
                                        </p:attrNameLst>
                                      </p:cBhvr>
                                      <p:tavLst>
                                        <p:tav tm="0">
                                          <p:val>
                                            <p:strVal val="#ppt_y+.1"/>
                                          </p:val>
                                        </p:tav>
                                        <p:tav tm="100000">
                                          <p:val>
                                            <p:strVal val="#ppt_y"/>
                                          </p:val>
                                        </p:tav>
                                      </p:tavLst>
                                    </p:anim>
                                  </p:childTnLst>
                                </p:cTn>
                              </p:par>
                              <p:par>
                                <p:cTn id="142" presetID="42" presetClass="entr" presetSubtype="0" fill="hold" grpId="0" nodeType="withEffect">
                                  <p:stCondLst>
                                    <p:cond delay="0"/>
                                  </p:stCondLst>
                                  <p:childTnLst>
                                    <p:set>
                                      <p:cBhvr>
                                        <p:cTn id="143" dur="1" fill="hold">
                                          <p:stCondLst>
                                            <p:cond delay="0"/>
                                          </p:stCondLst>
                                        </p:cTn>
                                        <p:tgtEl>
                                          <p:spTgt spid="129"/>
                                        </p:tgtEl>
                                        <p:attrNameLst>
                                          <p:attrName>style.visibility</p:attrName>
                                        </p:attrNameLst>
                                      </p:cBhvr>
                                      <p:to>
                                        <p:strVal val="visible"/>
                                      </p:to>
                                    </p:set>
                                    <p:animEffect transition="in" filter="fade">
                                      <p:cBhvr>
                                        <p:cTn id="144" dur="1000"/>
                                        <p:tgtEl>
                                          <p:spTgt spid="129"/>
                                        </p:tgtEl>
                                      </p:cBhvr>
                                    </p:animEffect>
                                    <p:anim calcmode="lin" valueType="num">
                                      <p:cBhvr>
                                        <p:cTn id="145" dur="1000" fill="hold"/>
                                        <p:tgtEl>
                                          <p:spTgt spid="129"/>
                                        </p:tgtEl>
                                        <p:attrNameLst>
                                          <p:attrName>ppt_x</p:attrName>
                                        </p:attrNameLst>
                                      </p:cBhvr>
                                      <p:tavLst>
                                        <p:tav tm="0">
                                          <p:val>
                                            <p:strVal val="#ppt_x"/>
                                          </p:val>
                                        </p:tav>
                                        <p:tav tm="100000">
                                          <p:val>
                                            <p:strVal val="#ppt_x"/>
                                          </p:val>
                                        </p:tav>
                                      </p:tavLst>
                                    </p:anim>
                                    <p:anim calcmode="lin" valueType="num">
                                      <p:cBhvr>
                                        <p:cTn id="146" dur="1000" fill="hold"/>
                                        <p:tgtEl>
                                          <p:spTgt spid="129"/>
                                        </p:tgtEl>
                                        <p:attrNameLst>
                                          <p:attrName>ppt_y</p:attrName>
                                        </p:attrNameLst>
                                      </p:cBhvr>
                                      <p:tavLst>
                                        <p:tav tm="0">
                                          <p:val>
                                            <p:strVal val="#ppt_y+.1"/>
                                          </p:val>
                                        </p:tav>
                                        <p:tav tm="100000">
                                          <p:val>
                                            <p:strVal val="#ppt_y"/>
                                          </p:val>
                                        </p:tav>
                                      </p:tavLst>
                                    </p:anim>
                                  </p:childTnLst>
                                </p:cTn>
                              </p:par>
                              <p:par>
                                <p:cTn id="147" presetID="42" presetClass="entr" presetSubtype="0" fill="hold" grpId="0" nodeType="withEffect">
                                  <p:stCondLst>
                                    <p:cond delay="0"/>
                                  </p:stCondLst>
                                  <p:childTnLst>
                                    <p:set>
                                      <p:cBhvr>
                                        <p:cTn id="148" dur="1" fill="hold">
                                          <p:stCondLst>
                                            <p:cond delay="0"/>
                                          </p:stCondLst>
                                        </p:cTn>
                                        <p:tgtEl>
                                          <p:spTgt spid="130"/>
                                        </p:tgtEl>
                                        <p:attrNameLst>
                                          <p:attrName>style.visibility</p:attrName>
                                        </p:attrNameLst>
                                      </p:cBhvr>
                                      <p:to>
                                        <p:strVal val="visible"/>
                                      </p:to>
                                    </p:set>
                                    <p:animEffect transition="in" filter="fade">
                                      <p:cBhvr>
                                        <p:cTn id="149" dur="1000"/>
                                        <p:tgtEl>
                                          <p:spTgt spid="130"/>
                                        </p:tgtEl>
                                      </p:cBhvr>
                                    </p:animEffect>
                                    <p:anim calcmode="lin" valueType="num">
                                      <p:cBhvr>
                                        <p:cTn id="150" dur="1000" fill="hold"/>
                                        <p:tgtEl>
                                          <p:spTgt spid="130"/>
                                        </p:tgtEl>
                                        <p:attrNameLst>
                                          <p:attrName>ppt_x</p:attrName>
                                        </p:attrNameLst>
                                      </p:cBhvr>
                                      <p:tavLst>
                                        <p:tav tm="0">
                                          <p:val>
                                            <p:strVal val="#ppt_x"/>
                                          </p:val>
                                        </p:tav>
                                        <p:tav tm="100000">
                                          <p:val>
                                            <p:strVal val="#ppt_x"/>
                                          </p:val>
                                        </p:tav>
                                      </p:tavLst>
                                    </p:anim>
                                    <p:anim calcmode="lin" valueType="num">
                                      <p:cBhvr>
                                        <p:cTn id="151" dur="1000" fill="hold"/>
                                        <p:tgtEl>
                                          <p:spTgt spid="130"/>
                                        </p:tgtEl>
                                        <p:attrNameLst>
                                          <p:attrName>ppt_y</p:attrName>
                                        </p:attrNameLst>
                                      </p:cBhvr>
                                      <p:tavLst>
                                        <p:tav tm="0">
                                          <p:val>
                                            <p:strVal val="#ppt_y+.1"/>
                                          </p:val>
                                        </p:tav>
                                        <p:tav tm="100000">
                                          <p:val>
                                            <p:strVal val="#ppt_y"/>
                                          </p:val>
                                        </p:tav>
                                      </p:tavLst>
                                    </p:anim>
                                  </p:childTnLst>
                                </p:cTn>
                              </p:par>
                              <p:par>
                                <p:cTn id="152" presetID="42" presetClass="entr" presetSubtype="0" fill="hold" grpId="0" nodeType="withEffect">
                                  <p:stCondLst>
                                    <p:cond delay="0"/>
                                  </p:stCondLst>
                                  <p:childTnLst>
                                    <p:set>
                                      <p:cBhvr>
                                        <p:cTn id="153" dur="1" fill="hold">
                                          <p:stCondLst>
                                            <p:cond delay="0"/>
                                          </p:stCondLst>
                                        </p:cTn>
                                        <p:tgtEl>
                                          <p:spTgt spid="131"/>
                                        </p:tgtEl>
                                        <p:attrNameLst>
                                          <p:attrName>style.visibility</p:attrName>
                                        </p:attrNameLst>
                                      </p:cBhvr>
                                      <p:to>
                                        <p:strVal val="visible"/>
                                      </p:to>
                                    </p:set>
                                    <p:animEffect transition="in" filter="fade">
                                      <p:cBhvr>
                                        <p:cTn id="154" dur="1000"/>
                                        <p:tgtEl>
                                          <p:spTgt spid="131"/>
                                        </p:tgtEl>
                                      </p:cBhvr>
                                    </p:animEffect>
                                    <p:anim calcmode="lin" valueType="num">
                                      <p:cBhvr>
                                        <p:cTn id="155" dur="1000" fill="hold"/>
                                        <p:tgtEl>
                                          <p:spTgt spid="131"/>
                                        </p:tgtEl>
                                        <p:attrNameLst>
                                          <p:attrName>ppt_x</p:attrName>
                                        </p:attrNameLst>
                                      </p:cBhvr>
                                      <p:tavLst>
                                        <p:tav tm="0">
                                          <p:val>
                                            <p:strVal val="#ppt_x"/>
                                          </p:val>
                                        </p:tav>
                                        <p:tav tm="100000">
                                          <p:val>
                                            <p:strVal val="#ppt_x"/>
                                          </p:val>
                                        </p:tav>
                                      </p:tavLst>
                                    </p:anim>
                                    <p:anim calcmode="lin" valueType="num">
                                      <p:cBhvr>
                                        <p:cTn id="156" dur="1000" fill="hold"/>
                                        <p:tgtEl>
                                          <p:spTgt spid="131"/>
                                        </p:tgtEl>
                                        <p:attrNameLst>
                                          <p:attrName>ppt_y</p:attrName>
                                        </p:attrNameLst>
                                      </p:cBhvr>
                                      <p:tavLst>
                                        <p:tav tm="0">
                                          <p:val>
                                            <p:strVal val="#ppt_y+.1"/>
                                          </p:val>
                                        </p:tav>
                                        <p:tav tm="100000">
                                          <p:val>
                                            <p:strVal val="#ppt_y"/>
                                          </p:val>
                                        </p:tav>
                                      </p:tavLst>
                                    </p:anim>
                                  </p:childTnLst>
                                </p:cTn>
                              </p:par>
                              <p:par>
                                <p:cTn id="157" presetID="42" presetClass="entr" presetSubtype="0" fill="hold" grpId="0" nodeType="withEffect">
                                  <p:stCondLst>
                                    <p:cond delay="0"/>
                                  </p:stCondLst>
                                  <p:childTnLst>
                                    <p:set>
                                      <p:cBhvr>
                                        <p:cTn id="158" dur="1" fill="hold">
                                          <p:stCondLst>
                                            <p:cond delay="0"/>
                                          </p:stCondLst>
                                        </p:cTn>
                                        <p:tgtEl>
                                          <p:spTgt spid="132"/>
                                        </p:tgtEl>
                                        <p:attrNameLst>
                                          <p:attrName>style.visibility</p:attrName>
                                        </p:attrNameLst>
                                      </p:cBhvr>
                                      <p:to>
                                        <p:strVal val="visible"/>
                                      </p:to>
                                    </p:set>
                                    <p:animEffect transition="in" filter="fade">
                                      <p:cBhvr>
                                        <p:cTn id="159" dur="1000"/>
                                        <p:tgtEl>
                                          <p:spTgt spid="132"/>
                                        </p:tgtEl>
                                      </p:cBhvr>
                                    </p:animEffect>
                                    <p:anim calcmode="lin" valueType="num">
                                      <p:cBhvr>
                                        <p:cTn id="160" dur="1000" fill="hold"/>
                                        <p:tgtEl>
                                          <p:spTgt spid="132"/>
                                        </p:tgtEl>
                                        <p:attrNameLst>
                                          <p:attrName>ppt_x</p:attrName>
                                        </p:attrNameLst>
                                      </p:cBhvr>
                                      <p:tavLst>
                                        <p:tav tm="0">
                                          <p:val>
                                            <p:strVal val="#ppt_x"/>
                                          </p:val>
                                        </p:tav>
                                        <p:tav tm="100000">
                                          <p:val>
                                            <p:strVal val="#ppt_x"/>
                                          </p:val>
                                        </p:tav>
                                      </p:tavLst>
                                    </p:anim>
                                    <p:anim calcmode="lin" valueType="num">
                                      <p:cBhvr>
                                        <p:cTn id="161" dur="1000" fill="hold"/>
                                        <p:tgtEl>
                                          <p:spTgt spid="132"/>
                                        </p:tgtEl>
                                        <p:attrNameLst>
                                          <p:attrName>ppt_y</p:attrName>
                                        </p:attrNameLst>
                                      </p:cBhvr>
                                      <p:tavLst>
                                        <p:tav tm="0">
                                          <p:val>
                                            <p:strVal val="#ppt_y+.1"/>
                                          </p:val>
                                        </p:tav>
                                        <p:tav tm="100000">
                                          <p:val>
                                            <p:strVal val="#ppt_y"/>
                                          </p:val>
                                        </p:tav>
                                      </p:tavLst>
                                    </p:anim>
                                  </p:childTnLst>
                                </p:cTn>
                              </p:par>
                              <p:par>
                                <p:cTn id="162" presetID="42" presetClass="entr" presetSubtype="0" fill="hold" grpId="0" nodeType="withEffect">
                                  <p:stCondLst>
                                    <p:cond delay="0"/>
                                  </p:stCondLst>
                                  <p:childTnLst>
                                    <p:set>
                                      <p:cBhvr>
                                        <p:cTn id="163" dur="1" fill="hold">
                                          <p:stCondLst>
                                            <p:cond delay="0"/>
                                          </p:stCondLst>
                                        </p:cTn>
                                        <p:tgtEl>
                                          <p:spTgt spid="133"/>
                                        </p:tgtEl>
                                        <p:attrNameLst>
                                          <p:attrName>style.visibility</p:attrName>
                                        </p:attrNameLst>
                                      </p:cBhvr>
                                      <p:to>
                                        <p:strVal val="visible"/>
                                      </p:to>
                                    </p:set>
                                    <p:animEffect transition="in" filter="fade">
                                      <p:cBhvr>
                                        <p:cTn id="164" dur="1000"/>
                                        <p:tgtEl>
                                          <p:spTgt spid="133"/>
                                        </p:tgtEl>
                                      </p:cBhvr>
                                    </p:animEffect>
                                    <p:anim calcmode="lin" valueType="num">
                                      <p:cBhvr>
                                        <p:cTn id="165" dur="1000" fill="hold"/>
                                        <p:tgtEl>
                                          <p:spTgt spid="133"/>
                                        </p:tgtEl>
                                        <p:attrNameLst>
                                          <p:attrName>ppt_x</p:attrName>
                                        </p:attrNameLst>
                                      </p:cBhvr>
                                      <p:tavLst>
                                        <p:tav tm="0">
                                          <p:val>
                                            <p:strVal val="#ppt_x"/>
                                          </p:val>
                                        </p:tav>
                                        <p:tav tm="100000">
                                          <p:val>
                                            <p:strVal val="#ppt_x"/>
                                          </p:val>
                                        </p:tav>
                                      </p:tavLst>
                                    </p:anim>
                                    <p:anim calcmode="lin" valueType="num">
                                      <p:cBhvr>
                                        <p:cTn id="166" dur="1000" fill="hold"/>
                                        <p:tgtEl>
                                          <p:spTgt spid="133"/>
                                        </p:tgtEl>
                                        <p:attrNameLst>
                                          <p:attrName>ppt_y</p:attrName>
                                        </p:attrNameLst>
                                      </p:cBhvr>
                                      <p:tavLst>
                                        <p:tav tm="0">
                                          <p:val>
                                            <p:strVal val="#ppt_y+.1"/>
                                          </p:val>
                                        </p:tav>
                                        <p:tav tm="100000">
                                          <p:val>
                                            <p:strVal val="#ppt_y"/>
                                          </p:val>
                                        </p:tav>
                                      </p:tavLst>
                                    </p:anim>
                                  </p:childTnLst>
                                </p:cTn>
                              </p:par>
                              <p:par>
                                <p:cTn id="167" presetID="42" presetClass="entr" presetSubtype="0" fill="hold" grpId="0" nodeType="withEffect">
                                  <p:stCondLst>
                                    <p:cond delay="0"/>
                                  </p:stCondLst>
                                  <p:childTnLst>
                                    <p:set>
                                      <p:cBhvr>
                                        <p:cTn id="168" dur="1" fill="hold">
                                          <p:stCondLst>
                                            <p:cond delay="0"/>
                                          </p:stCondLst>
                                        </p:cTn>
                                        <p:tgtEl>
                                          <p:spTgt spid="134"/>
                                        </p:tgtEl>
                                        <p:attrNameLst>
                                          <p:attrName>style.visibility</p:attrName>
                                        </p:attrNameLst>
                                      </p:cBhvr>
                                      <p:to>
                                        <p:strVal val="visible"/>
                                      </p:to>
                                    </p:set>
                                    <p:animEffect transition="in" filter="fade">
                                      <p:cBhvr>
                                        <p:cTn id="169" dur="1000"/>
                                        <p:tgtEl>
                                          <p:spTgt spid="134"/>
                                        </p:tgtEl>
                                      </p:cBhvr>
                                    </p:animEffect>
                                    <p:anim calcmode="lin" valueType="num">
                                      <p:cBhvr>
                                        <p:cTn id="170" dur="1000" fill="hold"/>
                                        <p:tgtEl>
                                          <p:spTgt spid="134"/>
                                        </p:tgtEl>
                                        <p:attrNameLst>
                                          <p:attrName>ppt_x</p:attrName>
                                        </p:attrNameLst>
                                      </p:cBhvr>
                                      <p:tavLst>
                                        <p:tav tm="0">
                                          <p:val>
                                            <p:strVal val="#ppt_x"/>
                                          </p:val>
                                        </p:tav>
                                        <p:tav tm="100000">
                                          <p:val>
                                            <p:strVal val="#ppt_x"/>
                                          </p:val>
                                        </p:tav>
                                      </p:tavLst>
                                    </p:anim>
                                    <p:anim calcmode="lin" valueType="num">
                                      <p:cBhvr>
                                        <p:cTn id="171" dur="1000" fill="hold"/>
                                        <p:tgtEl>
                                          <p:spTgt spid="134"/>
                                        </p:tgtEl>
                                        <p:attrNameLst>
                                          <p:attrName>ppt_y</p:attrName>
                                        </p:attrNameLst>
                                      </p:cBhvr>
                                      <p:tavLst>
                                        <p:tav tm="0">
                                          <p:val>
                                            <p:strVal val="#ppt_y+.1"/>
                                          </p:val>
                                        </p:tav>
                                        <p:tav tm="100000">
                                          <p:val>
                                            <p:strVal val="#ppt_y"/>
                                          </p:val>
                                        </p:tav>
                                      </p:tavLst>
                                    </p:anim>
                                  </p:childTnLst>
                                </p:cTn>
                              </p:par>
                              <p:par>
                                <p:cTn id="172" presetID="42" presetClass="entr" presetSubtype="0" fill="hold" grpId="0" nodeType="withEffect">
                                  <p:stCondLst>
                                    <p:cond delay="0"/>
                                  </p:stCondLst>
                                  <p:childTnLst>
                                    <p:set>
                                      <p:cBhvr>
                                        <p:cTn id="173" dur="1" fill="hold">
                                          <p:stCondLst>
                                            <p:cond delay="0"/>
                                          </p:stCondLst>
                                        </p:cTn>
                                        <p:tgtEl>
                                          <p:spTgt spid="135"/>
                                        </p:tgtEl>
                                        <p:attrNameLst>
                                          <p:attrName>style.visibility</p:attrName>
                                        </p:attrNameLst>
                                      </p:cBhvr>
                                      <p:to>
                                        <p:strVal val="visible"/>
                                      </p:to>
                                    </p:set>
                                    <p:animEffect transition="in" filter="fade">
                                      <p:cBhvr>
                                        <p:cTn id="174" dur="1000"/>
                                        <p:tgtEl>
                                          <p:spTgt spid="135"/>
                                        </p:tgtEl>
                                      </p:cBhvr>
                                    </p:animEffect>
                                    <p:anim calcmode="lin" valueType="num">
                                      <p:cBhvr>
                                        <p:cTn id="175" dur="1000" fill="hold"/>
                                        <p:tgtEl>
                                          <p:spTgt spid="135"/>
                                        </p:tgtEl>
                                        <p:attrNameLst>
                                          <p:attrName>ppt_x</p:attrName>
                                        </p:attrNameLst>
                                      </p:cBhvr>
                                      <p:tavLst>
                                        <p:tav tm="0">
                                          <p:val>
                                            <p:strVal val="#ppt_x"/>
                                          </p:val>
                                        </p:tav>
                                        <p:tav tm="100000">
                                          <p:val>
                                            <p:strVal val="#ppt_x"/>
                                          </p:val>
                                        </p:tav>
                                      </p:tavLst>
                                    </p:anim>
                                    <p:anim calcmode="lin" valueType="num">
                                      <p:cBhvr>
                                        <p:cTn id="176" dur="1000" fill="hold"/>
                                        <p:tgtEl>
                                          <p:spTgt spid="135"/>
                                        </p:tgtEl>
                                        <p:attrNameLst>
                                          <p:attrName>ppt_y</p:attrName>
                                        </p:attrNameLst>
                                      </p:cBhvr>
                                      <p:tavLst>
                                        <p:tav tm="0">
                                          <p:val>
                                            <p:strVal val="#ppt_y+.1"/>
                                          </p:val>
                                        </p:tav>
                                        <p:tav tm="100000">
                                          <p:val>
                                            <p:strVal val="#ppt_y"/>
                                          </p:val>
                                        </p:tav>
                                      </p:tavLst>
                                    </p:anim>
                                  </p:childTnLst>
                                </p:cTn>
                              </p:par>
                              <p:par>
                                <p:cTn id="177" presetID="42" presetClass="entr" presetSubtype="0" fill="hold" grpId="0" nodeType="withEffect">
                                  <p:stCondLst>
                                    <p:cond delay="0"/>
                                  </p:stCondLst>
                                  <p:childTnLst>
                                    <p:set>
                                      <p:cBhvr>
                                        <p:cTn id="178" dur="1" fill="hold">
                                          <p:stCondLst>
                                            <p:cond delay="0"/>
                                          </p:stCondLst>
                                        </p:cTn>
                                        <p:tgtEl>
                                          <p:spTgt spid="137"/>
                                        </p:tgtEl>
                                        <p:attrNameLst>
                                          <p:attrName>style.visibility</p:attrName>
                                        </p:attrNameLst>
                                      </p:cBhvr>
                                      <p:to>
                                        <p:strVal val="visible"/>
                                      </p:to>
                                    </p:set>
                                    <p:animEffect transition="in" filter="fade">
                                      <p:cBhvr>
                                        <p:cTn id="179" dur="1000"/>
                                        <p:tgtEl>
                                          <p:spTgt spid="137"/>
                                        </p:tgtEl>
                                      </p:cBhvr>
                                    </p:animEffect>
                                    <p:anim calcmode="lin" valueType="num">
                                      <p:cBhvr>
                                        <p:cTn id="180" dur="1000" fill="hold"/>
                                        <p:tgtEl>
                                          <p:spTgt spid="137"/>
                                        </p:tgtEl>
                                        <p:attrNameLst>
                                          <p:attrName>ppt_x</p:attrName>
                                        </p:attrNameLst>
                                      </p:cBhvr>
                                      <p:tavLst>
                                        <p:tav tm="0">
                                          <p:val>
                                            <p:strVal val="#ppt_x"/>
                                          </p:val>
                                        </p:tav>
                                        <p:tav tm="100000">
                                          <p:val>
                                            <p:strVal val="#ppt_x"/>
                                          </p:val>
                                        </p:tav>
                                      </p:tavLst>
                                    </p:anim>
                                    <p:anim calcmode="lin" valueType="num">
                                      <p:cBhvr>
                                        <p:cTn id="181" dur="1000" fill="hold"/>
                                        <p:tgtEl>
                                          <p:spTgt spid="137"/>
                                        </p:tgtEl>
                                        <p:attrNameLst>
                                          <p:attrName>ppt_y</p:attrName>
                                        </p:attrNameLst>
                                      </p:cBhvr>
                                      <p:tavLst>
                                        <p:tav tm="0">
                                          <p:val>
                                            <p:strVal val="#ppt_y+.1"/>
                                          </p:val>
                                        </p:tav>
                                        <p:tav tm="100000">
                                          <p:val>
                                            <p:strVal val="#ppt_y"/>
                                          </p:val>
                                        </p:tav>
                                      </p:tavLst>
                                    </p:anim>
                                  </p:childTnLst>
                                </p:cTn>
                              </p:par>
                              <p:par>
                                <p:cTn id="182" presetID="42" presetClass="entr" presetSubtype="0" fill="hold" grpId="0" nodeType="withEffect">
                                  <p:stCondLst>
                                    <p:cond delay="0"/>
                                  </p:stCondLst>
                                  <p:childTnLst>
                                    <p:set>
                                      <p:cBhvr>
                                        <p:cTn id="183" dur="1" fill="hold">
                                          <p:stCondLst>
                                            <p:cond delay="0"/>
                                          </p:stCondLst>
                                        </p:cTn>
                                        <p:tgtEl>
                                          <p:spTgt spid="138"/>
                                        </p:tgtEl>
                                        <p:attrNameLst>
                                          <p:attrName>style.visibility</p:attrName>
                                        </p:attrNameLst>
                                      </p:cBhvr>
                                      <p:to>
                                        <p:strVal val="visible"/>
                                      </p:to>
                                    </p:set>
                                    <p:animEffect transition="in" filter="fade">
                                      <p:cBhvr>
                                        <p:cTn id="184" dur="1000"/>
                                        <p:tgtEl>
                                          <p:spTgt spid="138"/>
                                        </p:tgtEl>
                                      </p:cBhvr>
                                    </p:animEffect>
                                    <p:anim calcmode="lin" valueType="num">
                                      <p:cBhvr>
                                        <p:cTn id="185" dur="1000" fill="hold"/>
                                        <p:tgtEl>
                                          <p:spTgt spid="138"/>
                                        </p:tgtEl>
                                        <p:attrNameLst>
                                          <p:attrName>ppt_x</p:attrName>
                                        </p:attrNameLst>
                                      </p:cBhvr>
                                      <p:tavLst>
                                        <p:tav tm="0">
                                          <p:val>
                                            <p:strVal val="#ppt_x"/>
                                          </p:val>
                                        </p:tav>
                                        <p:tav tm="100000">
                                          <p:val>
                                            <p:strVal val="#ppt_x"/>
                                          </p:val>
                                        </p:tav>
                                      </p:tavLst>
                                    </p:anim>
                                    <p:anim calcmode="lin" valueType="num">
                                      <p:cBhvr>
                                        <p:cTn id="186" dur="1000" fill="hold"/>
                                        <p:tgtEl>
                                          <p:spTgt spid="138"/>
                                        </p:tgtEl>
                                        <p:attrNameLst>
                                          <p:attrName>ppt_y</p:attrName>
                                        </p:attrNameLst>
                                      </p:cBhvr>
                                      <p:tavLst>
                                        <p:tav tm="0">
                                          <p:val>
                                            <p:strVal val="#ppt_y+.1"/>
                                          </p:val>
                                        </p:tav>
                                        <p:tav tm="100000">
                                          <p:val>
                                            <p:strVal val="#ppt_y"/>
                                          </p:val>
                                        </p:tav>
                                      </p:tavLst>
                                    </p:anim>
                                  </p:childTnLst>
                                </p:cTn>
                              </p:par>
                              <p:par>
                                <p:cTn id="187" presetID="42" presetClass="entr" presetSubtype="0" fill="hold" grpId="0" nodeType="withEffect">
                                  <p:stCondLst>
                                    <p:cond delay="0"/>
                                  </p:stCondLst>
                                  <p:childTnLst>
                                    <p:set>
                                      <p:cBhvr>
                                        <p:cTn id="188" dur="1" fill="hold">
                                          <p:stCondLst>
                                            <p:cond delay="0"/>
                                          </p:stCondLst>
                                        </p:cTn>
                                        <p:tgtEl>
                                          <p:spTgt spid="139"/>
                                        </p:tgtEl>
                                        <p:attrNameLst>
                                          <p:attrName>style.visibility</p:attrName>
                                        </p:attrNameLst>
                                      </p:cBhvr>
                                      <p:to>
                                        <p:strVal val="visible"/>
                                      </p:to>
                                    </p:set>
                                    <p:animEffect transition="in" filter="fade">
                                      <p:cBhvr>
                                        <p:cTn id="189" dur="1000"/>
                                        <p:tgtEl>
                                          <p:spTgt spid="139"/>
                                        </p:tgtEl>
                                      </p:cBhvr>
                                    </p:animEffect>
                                    <p:anim calcmode="lin" valueType="num">
                                      <p:cBhvr>
                                        <p:cTn id="190" dur="1000" fill="hold"/>
                                        <p:tgtEl>
                                          <p:spTgt spid="139"/>
                                        </p:tgtEl>
                                        <p:attrNameLst>
                                          <p:attrName>ppt_x</p:attrName>
                                        </p:attrNameLst>
                                      </p:cBhvr>
                                      <p:tavLst>
                                        <p:tav tm="0">
                                          <p:val>
                                            <p:strVal val="#ppt_x"/>
                                          </p:val>
                                        </p:tav>
                                        <p:tav tm="100000">
                                          <p:val>
                                            <p:strVal val="#ppt_x"/>
                                          </p:val>
                                        </p:tav>
                                      </p:tavLst>
                                    </p:anim>
                                    <p:anim calcmode="lin" valueType="num">
                                      <p:cBhvr>
                                        <p:cTn id="191" dur="1000" fill="hold"/>
                                        <p:tgtEl>
                                          <p:spTgt spid="139"/>
                                        </p:tgtEl>
                                        <p:attrNameLst>
                                          <p:attrName>ppt_y</p:attrName>
                                        </p:attrNameLst>
                                      </p:cBhvr>
                                      <p:tavLst>
                                        <p:tav tm="0">
                                          <p:val>
                                            <p:strVal val="#ppt_y+.1"/>
                                          </p:val>
                                        </p:tav>
                                        <p:tav tm="100000">
                                          <p:val>
                                            <p:strVal val="#ppt_y"/>
                                          </p:val>
                                        </p:tav>
                                      </p:tavLst>
                                    </p:anim>
                                  </p:childTnLst>
                                </p:cTn>
                              </p:par>
                              <p:par>
                                <p:cTn id="192" presetID="42" presetClass="entr" presetSubtype="0" fill="hold" grpId="0" nodeType="withEffect">
                                  <p:stCondLst>
                                    <p:cond delay="0"/>
                                  </p:stCondLst>
                                  <p:childTnLst>
                                    <p:set>
                                      <p:cBhvr>
                                        <p:cTn id="193" dur="1" fill="hold">
                                          <p:stCondLst>
                                            <p:cond delay="0"/>
                                          </p:stCondLst>
                                        </p:cTn>
                                        <p:tgtEl>
                                          <p:spTgt spid="140"/>
                                        </p:tgtEl>
                                        <p:attrNameLst>
                                          <p:attrName>style.visibility</p:attrName>
                                        </p:attrNameLst>
                                      </p:cBhvr>
                                      <p:to>
                                        <p:strVal val="visible"/>
                                      </p:to>
                                    </p:set>
                                    <p:animEffect transition="in" filter="fade">
                                      <p:cBhvr>
                                        <p:cTn id="194" dur="1000"/>
                                        <p:tgtEl>
                                          <p:spTgt spid="140"/>
                                        </p:tgtEl>
                                      </p:cBhvr>
                                    </p:animEffect>
                                    <p:anim calcmode="lin" valueType="num">
                                      <p:cBhvr>
                                        <p:cTn id="195" dur="1000" fill="hold"/>
                                        <p:tgtEl>
                                          <p:spTgt spid="140"/>
                                        </p:tgtEl>
                                        <p:attrNameLst>
                                          <p:attrName>ppt_x</p:attrName>
                                        </p:attrNameLst>
                                      </p:cBhvr>
                                      <p:tavLst>
                                        <p:tav tm="0">
                                          <p:val>
                                            <p:strVal val="#ppt_x"/>
                                          </p:val>
                                        </p:tav>
                                        <p:tav tm="100000">
                                          <p:val>
                                            <p:strVal val="#ppt_x"/>
                                          </p:val>
                                        </p:tav>
                                      </p:tavLst>
                                    </p:anim>
                                    <p:anim calcmode="lin" valueType="num">
                                      <p:cBhvr>
                                        <p:cTn id="196" dur="1000" fill="hold"/>
                                        <p:tgtEl>
                                          <p:spTgt spid="140"/>
                                        </p:tgtEl>
                                        <p:attrNameLst>
                                          <p:attrName>ppt_y</p:attrName>
                                        </p:attrNameLst>
                                      </p:cBhvr>
                                      <p:tavLst>
                                        <p:tav tm="0">
                                          <p:val>
                                            <p:strVal val="#ppt_y+.1"/>
                                          </p:val>
                                        </p:tav>
                                        <p:tav tm="100000">
                                          <p:val>
                                            <p:strVal val="#ppt_y"/>
                                          </p:val>
                                        </p:tav>
                                      </p:tavLst>
                                    </p:anim>
                                  </p:childTnLst>
                                </p:cTn>
                              </p:par>
                              <p:par>
                                <p:cTn id="197" presetID="42" presetClass="entr" presetSubtype="0" fill="hold" grpId="0" nodeType="withEffect">
                                  <p:stCondLst>
                                    <p:cond delay="0"/>
                                  </p:stCondLst>
                                  <p:childTnLst>
                                    <p:set>
                                      <p:cBhvr>
                                        <p:cTn id="198" dur="1" fill="hold">
                                          <p:stCondLst>
                                            <p:cond delay="0"/>
                                          </p:stCondLst>
                                        </p:cTn>
                                        <p:tgtEl>
                                          <p:spTgt spid="141"/>
                                        </p:tgtEl>
                                        <p:attrNameLst>
                                          <p:attrName>style.visibility</p:attrName>
                                        </p:attrNameLst>
                                      </p:cBhvr>
                                      <p:to>
                                        <p:strVal val="visible"/>
                                      </p:to>
                                    </p:set>
                                    <p:animEffect transition="in" filter="fade">
                                      <p:cBhvr>
                                        <p:cTn id="199" dur="1000"/>
                                        <p:tgtEl>
                                          <p:spTgt spid="141"/>
                                        </p:tgtEl>
                                      </p:cBhvr>
                                    </p:animEffect>
                                    <p:anim calcmode="lin" valueType="num">
                                      <p:cBhvr>
                                        <p:cTn id="200" dur="1000" fill="hold"/>
                                        <p:tgtEl>
                                          <p:spTgt spid="141"/>
                                        </p:tgtEl>
                                        <p:attrNameLst>
                                          <p:attrName>ppt_x</p:attrName>
                                        </p:attrNameLst>
                                      </p:cBhvr>
                                      <p:tavLst>
                                        <p:tav tm="0">
                                          <p:val>
                                            <p:strVal val="#ppt_x"/>
                                          </p:val>
                                        </p:tav>
                                        <p:tav tm="100000">
                                          <p:val>
                                            <p:strVal val="#ppt_x"/>
                                          </p:val>
                                        </p:tav>
                                      </p:tavLst>
                                    </p:anim>
                                    <p:anim calcmode="lin" valueType="num">
                                      <p:cBhvr>
                                        <p:cTn id="201" dur="1000" fill="hold"/>
                                        <p:tgtEl>
                                          <p:spTgt spid="141"/>
                                        </p:tgtEl>
                                        <p:attrNameLst>
                                          <p:attrName>ppt_y</p:attrName>
                                        </p:attrNameLst>
                                      </p:cBhvr>
                                      <p:tavLst>
                                        <p:tav tm="0">
                                          <p:val>
                                            <p:strVal val="#ppt_y+.1"/>
                                          </p:val>
                                        </p:tav>
                                        <p:tav tm="100000">
                                          <p:val>
                                            <p:strVal val="#ppt_y"/>
                                          </p:val>
                                        </p:tav>
                                      </p:tavLst>
                                    </p:anim>
                                  </p:childTnLst>
                                </p:cTn>
                              </p:par>
                              <p:par>
                                <p:cTn id="202" presetID="42" presetClass="entr" presetSubtype="0" fill="hold" grpId="0" nodeType="withEffect">
                                  <p:stCondLst>
                                    <p:cond delay="0"/>
                                  </p:stCondLst>
                                  <p:childTnLst>
                                    <p:set>
                                      <p:cBhvr>
                                        <p:cTn id="203" dur="1" fill="hold">
                                          <p:stCondLst>
                                            <p:cond delay="0"/>
                                          </p:stCondLst>
                                        </p:cTn>
                                        <p:tgtEl>
                                          <p:spTgt spid="142"/>
                                        </p:tgtEl>
                                        <p:attrNameLst>
                                          <p:attrName>style.visibility</p:attrName>
                                        </p:attrNameLst>
                                      </p:cBhvr>
                                      <p:to>
                                        <p:strVal val="visible"/>
                                      </p:to>
                                    </p:set>
                                    <p:animEffect transition="in" filter="fade">
                                      <p:cBhvr>
                                        <p:cTn id="204" dur="1000"/>
                                        <p:tgtEl>
                                          <p:spTgt spid="142"/>
                                        </p:tgtEl>
                                      </p:cBhvr>
                                    </p:animEffect>
                                    <p:anim calcmode="lin" valueType="num">
                                      <p:cBhvr>
                                        <p:cTn id="205" dur="1000" fill="hold"/>
                                        <p:tgtEl>
                                          <p:spTgt spid="142"/>
                                        </p:tgtEl>
                                        <p:attrNameLst>
                                          <p:attrName>ppt_x</p:attrName>
                                        </p:attrNameLst>
                                      </p:cBhvr>
                                      <p:tavLst>
                                        <p:tav tm="0">
                                          <p:val>
                                            <p:strVal val="#ppt_x"/>
                                          </p:val>
                                        </p:tav>
                                        <p:tav tm="100000">
                                          <p:val>
                                            <p:strVal val="#ppt_x"/>
                                          </p:val>
                                        </p:tav>
                                      </p:tavLst>
                                    </p:anim>
                                    <p:anim calcmode="lin" valueType="num">
                                      <p:cBhvr>
                                        <p:cTn id="206" dur="1000" fill="hold"/>
                                        <p:tgtEl>
                                          <p:spTgt spid="142"/>
                                        </p:tgtEl>
                                        <p:attrNameLst>
                                          <p:attrName>ppt_y</p:attrName>
                                        </p:attrNameLst>
                                      </p:cBhvr>
                                      <p:tavLst>
                                        <p:tav tm="0">
                                          <p:val>
                                            <p:strVal val="#ppt_y+.1"/>
                                          </p:val>
                                        </p:tav>
                                        <p:tav tm="100000">
                                          <p:val>
                                            <p:strVal val="#ppt_y"/>
                                          </p:val>
                                        </p:tav>
                                      </p:tavLst>
                                    </p:anim>
                                  </p:childTnLst>
                                </p:cTn>
                              </p:par>
                              <p:par>
                                <p:cTn id="207" presetID="42" presetClass="entr" presetSubtype="0" fill="hold" grpId="0" nodeType="withEffect">
                                  <p:stCondLst>
                                    <p:cond delay="0"/>
                                  </p:stCondLst>
                                  <p:childTnLst>
                                    <p:set>
                                      <p:cBhvr>
                                        <p:cTn id="208" dur="1" fill="hold">
                                          <p:stCondLst>
                                            <p:cond delay="0"/>
                                          </p:stCondLst>
                                        </p:cTn>
                                        <p:tgtEl>
                                          <p:spTgt spid="143"/>
                                        </p:tgtEl>
                                        <p:attrNameLst>
                                          <p:attrName>style.visibility</p:attrName>
                                        </p:attrNameLst>
                                      </p:cBhvr>
                                      <p:to>
                                        <p:strVal val="visible"/>
                                      </p:to>
                                    </p:set>
                                    <p:animEffect transition="in" filter="fade">
                                      <p:cBhvr>
                                        <p:cTn id="209" dur="1000"/>
                                        <p:tgtEl>
                                          <p:spTgt spid="143"/>
                                        </p:tgtEl>
                                      </p:cBhvr>
                                    </p:animEffect>
                                    <p:anim calcmode="lin" valueType="num">
                                      <p:cBhvr>
                                        <p:cTn id="210" dur="1000" fill="hold"/>
                                        <p:tgtEl>
                                          <p:spTgt spid="143"/>
                                        </p:tgtEl>
                                        <p:attrNameLst>
                                          <p:attrName>ppt_x</p:attrName>
                                        </p:attrNameLst>
                                      </p:cBhvr>
                                      <p:tavLst>
                                        <p:tav tm="0">
                                          <p:val>
                                            <p:strVal val="#ppt_x"/>
                                          </p:val>
                                        </p:tav>
                                        <p:tav tm="100000">
                                          <p:val>
                                            <p:strVal val="#ppt_x"/>
                                          </p:val>
                                        </p:tav>
                                      </p:tavLst>
                                    </p:anim>
                                    <p:anim calcmode="lin" valueType="num">
                                      <p:cBhvr>
                                        <p:cTn id="211" dur="1000" fill="hold"/>
                                        <p:tgtEl>
                                          <p:spTgt spid="143"/>
                                        </p:tgtEl>
                                        <p:attrNameLst>
                                          <p:attrName>ppt_y</p:attrName>
                                        </p:attrNameLst>
                                      </p:cBhvr>
                                      <p:tavLst>
                                        <p:tav tm="0">
                                          <p:val>
                                            <p:strVal val="#ppt_y+.1"/>
                                          </p:val>
                                        </p:tav>
                                        <p:tav tm="100000">
                                          <p:val>
                                            <p:strVal val="#ppt_y"/>
                                          </p:val>
                                        </p:tav>
                                      </p:tavLst>
                                    </p:anim>
                                  </p:childTnLst>
                                </p:cTn>
                              </p:par>
                              <p:par>
                                <p:cTn id="212" presetID="42" presetClass="entr" presetSubtype="0" fill="hold" grpId="0" nodeType="withEffect">
                                  <p:stCondLst>
                                    <p:cond delay="0"/>
                                  </p:stCondLst>
                                  <p:childTnLst>
                                    <p:set>
                                      <p:cBhvr>
                                        <p:cTn id="213" dur="1" fill="hold">
                                          <p:stCondLst>
                                            <p:cond delay="0"/>
                                          </p:stCondLst>
                                        </p:cTn>
                                        <p:tgtEl>
                                          <p:spTgt spid="144"/>
                                        </p:tgtEl>
                                        <p:attrNameLst>
                                          <p:attrName>style.visibility</p:attrName>
                                        </p:attrNameLst>
                                      </p:cBhvr>
                                      <p:to>
                                        <p:strVal val="visible"/>
                                      </p:to>
                                    </p:set>
                                    <p:animEffect transition="in" filter="fade">
                                      <p:cBhvr>
                                        <p:cTn id="214" dur="1000"/>
                                        <p:tgtEl>
                                          <p:spTgt spid="144"/>
                                        </p:tgtEl>
                                      </p:cBhvr>
                                    </p:animEffect>
                                    <p:anim calcmode="lin" valueType="num">
                                      <p:cBhvr>
                                        <p:cTn id="215" dur="1000" fill="hold"/>
                                        <p:tgtEl>
                                          <p:spTgt spid="144"/>
                                        </p:tgtEl>
                                        <p:attrNameLst>
                                          <p:attrName>ppt_x</p:attrName>
                                        </p:attrNameLst>
                                      </p:cBhvr>
                                      <p:tavLst>
                                        <p:tav tm="0">
                                          <p:val>
                                            <p:strVal val="#ppt_x"/>
                                          </p:val>
                                        </p:tav>
                                        <p:tav tm="100000">
                                          <p:val>
                                            <p:strVal val="#ppt_x"/>
                                          </p:val>
                                        </p:tav>
                                      </p:tavLst>
                                    </p:anim>
                                    <p:anim calcmode="lin" valueType="num">
                                      <p:cBhvr>
                                        <p:cTn id="216" dur="1000" fill="hold"/>
                                        <p:tgtEl>
                                          <p:spTgt spid="144"/>
                                        </p:tgtEl>
                                        <p:attrNameLst>
                                          <p:attrName>ppt_y</p:attrName>
                                        </p:attrNameLst>
                                      </p:cBhvr>
                                      <p:tavLst>
                                        <p:tav tm="0">
                                          <p:val>
                                            <p:strVal val="#ppt_y+.1"/>
                                          </p:val>
                                        </p:tav>
                                        <p:tav tm="100000">
                                          <p:val>
                                            <p:strVal val="#ppt_y"/>
                                          </p:val>
                                        </p:tav>
                                      </p:tavLst>
                                    </p:anim>
                                  </p:childTnLst>
                                </p:cTn>
                              </p:par>
                              <p:par>
                                <p:cTn id="217" presetID="42" presetClass="entr" presetSubtype="0" fill="hold" grpId="0" nodeType="withEffect">
                                  <p:stCondLst>
                                    <p:cond delay="0"/>
                                  </p:stCondLst>
                                  <p:childTnLst>
                                    <p:set>
                                      <p:cBhvr>
                                        <p:cTn id="218" dur="1" fill="hold">
                                          <p:stCondLst>
                                            <p:cond delay="0"/>
                                          </p:stCondLst>
                                        </p:cTn>
                                        <p:tgtEl>
                                          <p:spTgt spid="145"/>
                                        </p:tgtEl>
                                        <p:attrNameLst>
                                          <p:attrName>style.visibility</p:attrName>
                                        </p:attrNameLst>
                                      </p:cBhvr>
                                      <p:to>
                                        <p:strVal val="visible"/>
                                      </p:to>
                                    </p:set>
                                    <p:animEffect transition="in" filter="fade">
                                      <p:cBhvr>
                                        <p:cTn id="219" dur="1000"/>
                                        <p:tgtEl>
                                          <p:spTgt spid="145"/>
                                        </p:tgtEl>
                                      </p:cBhvr>
                                    </p:animEffect>
                                    <p:anim calcmode="lin" valueType="num">
                                      <p:cBhvr>
                                        <p:cTn id="220" dur="1000" fill="hold"/>
                                        <p:tgtEl>
                                          <p:spTgt spid="145"/>
                                        </p:tgtEl>
                                        <p:attrNameLst>
                                          <p:attrName>ppt_x</p:attrName>
                                        </p:attrNameLst>
                                      </p:cBhvr>
                                      <p:tavLst>
                                        <p:tav tm="0">
                                          <p:val>
                                            <p:strVal val="#ppt_x"/>
                                          </p:val>
                                        </p:tav>
                                        <p:tav tm="100000">
                                          <p:val>
                                            <p:strVal val="#ppt_x"/>
                                          </p:val>
                                        </p:tav>
                                      </p:tavLst>
                                    </p:anim>
                                    <p:anim calcmode="lin" valueType="num">
                                      <p:cBhvr>
                                        <p:cTn id="221" dur="1000" fill="hold"/>
                                        <p:tgtEl>
                                          <p:spTgt spid="145"/>
                                        </p:tgtEl>
                                        <p:attrNameLst>
                                          <p:attrName>ppt_y</p:attrName>
                                        </p:attrNameLst>
                                      </p:cBhvr>
                                      <p:tavLst>
                                        <p:tav tm="0">
                                          <p:val>
                                            <p:strVal val="#ppt_y+.1"/>
                                          </p:val>
                                        </p:tav>
                                        <p:tav tm="100000">
                                          <p:val>
                                            <p:strVal val="#ppt_y"/>
                                          </p:val>
                                        </p:tav>
                                      </p:tavLst>
                                    </p:anim>
                                  </p:childTnLst>
                                </p:cTn>
                              </p:par>
                              <p:par>
                                <p:cTn id="222" presetID="42" presetClass="entr" presetSubtype="0" fill="hold" grpId="0" nodeType="withEffect">
                                  <p:stCondLst>
                                    <p:cond delay="0"/>
                                  </p:stCondLst>
                                  <p:childTnLst>
                                    <p:set>
                                      <p:cBhvr>
                                        <p:cTn id="223" dur="1" fill="hold">
                                          <p:stCondLst>
                                            <p:cond delay="0"/>
                                          </p:stCondLst>
                                        </p:cTn>
                                        <p:tgtEl>
                                          <p:spTgt spid="146"/>
                                        </p:tgtEl>
                                        <p:attrNameLst>
                                          <p:attrName>style.visibility</p:attrName>
                                        </p:attrNameLst>
                                      </p:cBhvr>
                                      <p:to>
                                        <p:strVal val="visible"/>
                                      </p:to>
                                    </p:set>
                                    <p:animEffect transition="in" filter="fade">
                                      <p:cBhvr>
                                        <p:cTn id="224" dur="1000"/>
                                        <p:tgtEl>
                                          <p:spTgt spid="146"/>
                                        </p:tgtEl>
                                      </p:cBhvr>
                                    </p:animEffect>
                                    <p:anim calcmode="lin" valueType="num">
                                      <p:cBhvr>
                                        <p:cTn id="225" dur="1000" fill="hold"/>
                                        <p:tgtEl>
                                          <p:spTgt spid="146"/>
                                        </p:tgtEl>
                                        <p:attrNameLst>
                                          <p:attrName>ppt_x</p:attrName>
                                        </p:attrNameLst>
                                      </p:cBhvr>
                                      <p:tavLst>
                                        <p:tav tm="0">
                                          <p:val>
                                            <p:strVal val="#ppt_x"/>
                                          </p:val>
                                        </p:tav>
                                        <p:tav tm="100000">
                                          <p:val>
                                            <p:strVal val="#ppt_x"/>
                                          </p:val>
                                        </p:tav>
                                      </p:tavLst>
                                    </p:anim>
                                    <p:anim calcmode="lin" valueType="num">
                                      <p:cBhvr>
                                        <p:cTn id="226" dur="1000" fill="hold"/>
                                        <p:tgtEl>
                                          <p:spTgt spid="146"/>
                                        </p:tgtEl>
                                        <p:attrNameLst>
                                          <p:attrName>ppt_y</p:attrName>
                                        </p:attrNameLst>
                                      </p:cBhvr>
                                      <p:tavLst>
                                        <p:tav tm="0">
                                          <p:val>
                                            <p:strVal val="#ppt_y+.1"/>
                                          </p:val>
                                        </p:tav>
                                        <p:tav tm="100000">
                                          <p:val>
                                            <p:strVal val="#ppt_y"/>
                                          </p:val>
                                        </p:tav>
                                      </p:tavLst>
                                    </p:anim>
                                  </p:childTnLst>
                                </p:cTn>
                              </p:par>
                              <p:par>
                                <p:cTn id="227" presetID="42" presetClass="entr" presetSubtype="0" fill="hold" grpId="0" nodeType="withEffect">
                                  <p:stCondLst>
                                    <p:cond delay="0"/>
                                  </p:stCondLst>
                                  <p:childTnLst>
                                    <p:set>
                                      <p:cBhvr>
                                        <p:cTn id="228" dur="1" fill="hold">
                                          <p:stCondLst>
                                            <p:cond delay="0"/>
                                          </p:stCondLst>
                                        </p:cTn>
                                        <p:tgtEl>
                                          <p:spTgt spid="147"/>
                                        </p:tgtEl>
                                        <p:attrNameLst>
                                          <p:attrName>style.visibility</p:attrName>
                                        </p:attrNameLst>
                                      </p:cBhvr>
                                      <p:to>
                                        <p:strVal val="visible"/>
                                      </p:to>
                                    </p:set>
                                    <p:animEffect transition="in" filter="fade">
                                      <p:cBhvr>
                                        <p:cTn id="229" dur="1000"/>
                                        <p:tgtEl>
                                          <p:spTgt spid="147"/>
                                        </p:tgtEl>
                                      </p:cBhvr>
                                    </p:animEffect>
                                    <p:anim calcmode="lin" valueType="num">
                                      <p:cBhvr>
                                        <p:cTn id="230" dur="1000" fill="hold"/>
                                        <p:tgtEl>
                                          <p:spTgt spid="147"/>
                                        </p:tgtEl>
                                        <p:attrNameLst>
                                          <p:attrName>ppt_x</p:attrName>
                                        </p:attrNameLst>
                                      </p:cBhvr>
                                      <p:tavLst>
                                        <p:tav tm="0">
                                          <p:val>
                                            <p:strVal val="#ppt_x"/>
                                          </p:val>
                                        </p:tav>
                                        <p:tav tm="100000">
                                          <p:val>
                                            <p:strVal val="#ppt_x"/>
                                          </p:val>
                                        </p:tav>
                                      </p:tavLst>
                                    </p:anim>
                                    <p:anim calcmode="lin" valueType="num">
                                      <p:cBhvr>
                                        <p:cTn id="231" dur="1000" fill="hold"/>
                                        <p:tgtEl>
                                          <p:spTgt spid="147"/>
                                        </p:tgtEl>
                                        <p:attrNameLst>
                                          <p:attrName>ppt_y</p:attrName>
                                        </p:attrNameLst>
                                      </p:cBhvr>
                                      <p:tavLst>
                                        <p:tav tm="0">
                                          <p:val>
                                            <p:strVal val="#ppt_y+.1"/>
                                          </p:val>
                                        </p:tav>
                                        <p:tav tm="100000">
                                          <p:val>
                                            <p:strVal val="#ppt_y"/>
                                          </p:val>
                                        </p:tav>
                                      </p:tavLst>
                                    </p:anim>
                                  </p:childTnLst>
                                </p:cTn>
                              </p:par>
                              <p:par>
                                <p:cTn id="232" presetID="42" presetClass="entr" presetSubtype="0" fill="hold" grpId="0" nodeType="withEffect">
                                  <p:stCondLst>
                                    <p:cond delay="0"/>
                                  </p:stCondLst>
                                  <p:childTnLst>
                                    <p:set>
                                      <p:cBhvr>
                                        <p:cTn id="233" dur="1" fill="hold">
                                          <p:stCondLst>
                                            <p:cond delay="0"/>
                                          </p:stCondLst>
                                        </p:cTn>
                                        <p:tgtEl>
                                          <p:spTgt spid="148"/>
                                        </p:tgtEl>
                                        <p:attrNameLst>
                                          <p:attrName>style.visibility</p:attrName>
                                        </p:attrNameLst>
                                      </p:cBhvr>
                                      <p:to>
                                        <p:strVal val="visible"/>
                                      </p:to>
                                    </p:set>
                                    <p:animEffect transition="in" filter="fade">
                                      <p:cBhvr>
                                        <p:cTn id="234" dur="1000"/>
                                        <p:tgtEl>
                                          <p:spTgt spid="148"/>
                                        </p:tgtEl>
                                      </p:cBhvr>
                                    </p:animEffect>
                                    <p:anim calcmode="lin" valueType="num">
                                      <p:cBhvr>
                                        <p:cTn id="235" dur="1000" fill="hold"/>
                                        <p:tgtEl>
                                          <p:spTgt spid="148"/>
                                        </p:tgtEl>
                                        <p:attrNameLst>
                                          <p:attrName>ppt_x</p:attrName>
                                        </p:attrNameLst>
                                      </p:cBhvr>
                                      <p:tavLst>
                                        <p:tav tm="0">
                                          <p:val>
                                            <p:strVal val="#ppt_x"/>
                                          </p:val>
                                        </p:tav>
                                        <p:tav tm="100000">
                                          <p:val>
                                            <p:strVal val="#ppt_x"/>
                                          </p:val>
                                        </p:tav>
                                      </p:tavLst>
                                    </p:anim>
                                    <p:anim calcmode="lin" valueType="num">
                                      <p:cBhvr>
                                        <p:cTn id="236" dur="1000" fill="hold"/>
                                        <p:tgtEl>
                                          <p:spTgt spid="148"/>
                                        </p:tgtEl>
                                        <p:attrNameLst>
                                          <p:attrName>ppt_y</p:attrName>
                                        </p:attrNameLst>
                                      </p:cBhvr>
                                      <p:tavLst>
                                        <p:tav tm="0">
                                          <p:val>
                                            <p:strVal val="#ppt_y+.1"/>
                                          </p:val>
                                        </p:tav>
                                        <p:tav tm="100000">
                                          <p:val>
                                            <p:strVal val="#ppt_y"/>
                                          </p:val>
                                        </p:tav>
                                      </p:tavLst>
                                    </p:anim>
                                  </p:childTnLst>
                                </p:cTn>
                              </p:par>
                              <p:par>
                                <p:cTn id="237" presetID="42" presetClass="entr" presetSubtype="0" fill="hold" grpId="0" nodeType="withEffect">
                                  <p:stCondLst>
                                    <p:cond delay="0"/>
                                  </p:stCondLst>
                                  <p:childTnLst>
                                    <p:set>
                                      <p:cBhvr>
                                        <p:cTn id="238" dur="1" fill="hold">
                                          <p:stCondLst>
                                            <p:cond delay="0"/>
                                          </p:stCondLst>
                                        </p:cTn>
                                        <p:tgtEl>
                                          <p:spTgt spid="149"/>
                                        </p:tgtEl>
                                        <p:attrNameLst>
                                          <p:attrName>style.visibility</p:attrName>
                                        </p:attrNameLst>
                                      </p:cBhvr>
                                      <p:to>
                                        <p:strVal val="visible"/>
                                      </p:to>
                                    </p:set>
                                    <p:animEffect transition="in" filter="fade">
                                      <p:cBhvr>
                                        <p:cTn id="239" dur="1000"/>
                                        <p:tgtEl>
                                          <p:spTgt spid="149"/>
                                        </p:tgtEl>
                                      </p:cBhvr>
                                    </p:animEffect>
                                    <p:anim calcmode="lin" valueType="num">
                                      <p:cBhvr>
                                        <p:cTn id="240" dur="1000" fill="hold"/>
                                        <p:tgtEl>
                                          <p:spTgt spid="149"/>
                                        </p:tgtEl>
                                        <p:attrNameLst>
                                          <p:attrName>ppt_x</p:attrName>
                                        </p:attrNameLst>
                                      </p:cBhvr>
                                      <p:tavLst>
                                        <p:tav tm="0">
                                          <p:val>
                                            <p:strVal val="#ppt_x"/>
                                          </p:val>
                                        </p:tav>
                                        <p:tav tm="100000">
                                          <p:val>
                                            <p:strVal val="#ppt_x"/>
                                          </p:val>
                                        </p:tav>
                                      </p:tavLst>
                                    </p:anim>
                                    <p:anim calcmode="lin" valueType="num">
                                      <p:cBhvr>
                                        <p:cTn id="241" dur="1000" fill="hold"/>
                                        <p:tgtEl>
                                          <p:spTgt spid="149"/>
                                        </p:tgtEl>
                                        <p:attrNameLst>
                                          <p:attrName>ppt_y</p:attrName>
                                        </p:attrNameLst>
                                      </p:cBhvr>
                                      <p:tavLst>
                                        <p:tav tm="0">
                                          <p:val>
                                            <p:strVal val="#ppt_y+.1"/>
                                          </p:val>
                                        </p:tav>
                                        <p:tav tm="100000">
                                          <p:val>
                                            <p:strVal val="#ppt_y"/>
                                          </p:val>
                                        </p:tav>
                                      </p:tavLst>
                                    </p:anim>
                                  </p:childTnLst>
                                </p:cTn>
                              </p:par>
                              <p:par>
                                <p:cTn id="242" presetID="42" presetClass="entr" presetSubtype="0" fill="hold" grpId="0" nodeType="withEffect">
                                  <p:stCondLst>
                                    <p:cond delay="0"/>
                                  </p:stCondLst>
                                  <p:childTnLst>
                                    <p:set>
                                      <p:cBhvr>
                                        <p:cTn id="243" dur="1" fill="hold">
                                          <p:stCondLst>
                                            <p:cond delay="0"/>
                                          </p:stCondLst>
                                        </p:cTn>
                                        <p:tgtEl>
                                          <p:spTgt spid="150"/>
                                        </p:tgtEl>
                                        <p:attrNameLst>
                                          <p:attrName>style.visibility</p:attrName>
                                        </p:attrNameLst>
                                      </p:cBhvr>
                                      <p:to>
                                        <p:strVal val="visible"/>
                                      </p:to>
                                    </p:set>
                                    <p:animEffect transition="in" filter="fade">
                                      <p:cBhvr>
                                        <p:cTn id="244" dur="1000"/>
                                        <p:tgtEl>
                                          <p:spTgt spid="150"/>
                                        </p:tgtEl>
                                      </p:cBhvr>
                                    </p:animEffect>
                                    <p:anim calcmode="lin" valueType="num">
                                      <p:cBhvr>
                                        <p:cTn id="245" dur="1000" fill="hold"/>
                                        <p:tgtEl>
                                          <p:spTgt spid="150"/>
                                        </p:tgtEl>
                                        <p:attrNameLst>
                                          <p:attrName>ppt_x</p:attrName>
                                        </p:attrNameLst>
                                      </p:cBhvr>
                                      <p:tavLst>
                                        <p:tav tm="0">
                                          <p:val>
                                            <p:strVal val="#ppt_x"/>
                                          </p:val>
                                        </p:tav>
                                        <p:tav tm="100000">
                                          <p:val>
                                            <p:strVal val="#ppt_x"/>
                                          </p:val>
                                        </p:tav>
                                      </p:tavLst>
                                    </p:anim>
                                    <p:anim calcmode="lin" valueType="num">
                                      <p:cBhvr>
                                        <p:cTn id="246" dur="1000" fill="hold"/>
                                        <p:tgtEl>
                                          <p:spTgt spid="150"/>
                                        </p:tgtEl>
                                        <p:attrNameLst>
                                          <p:attrName>ppt_y</p:attrName>
                                        </p:attrNameLst>
                                      </p:cBhvr>
                                      <p:tavLst>
                                        <p:tav tm="0">
                                          <p:val>
                                            <p:strVal val="#ppt_y+.1"/>
                                          </p:val>
                                        </p:tav>
                                        <p:tav tm="100000">
                                          <p:val>
                                            <p:strVal val="#ppt_y"/>
                                          </p:val>
                                        </p:tav>
                                      </p:tavLst>
                                    </p:anim>
                                  </p:childTnLst>
                                </p:cTn>
                              </p:par>
                              <p:par>
                                <p:cTn id="247" presetID="42" presetClass="entr" presetSubtype="0" fill="hold" grpId="0" nodeType="withEffect">
                                  <p:stCondLst>
                                    <p:cond delay="0"/>
                                  </p:stCondLst>
                                  <p:childTnLst>
                                    <p:set>
                                      <p:cBhvr>
                                        <p:cTn id="248" dur="1" fill="hold">
                                          <p:stCondLst>
                                            <p:cond delay="0"/>
                                          </p:stCondLst>
                                        </p:cTn>
                                        <p:tgtEl>
                                          <p:spTgt spid="151"/>
                                        </p:tgtEl>
                                        <p:attrNameLst>
                                          <p:attrName>style.visibility</p:attrName>
                                        </p:attrNameLst>
                                      </p:cBhvr>
                                      <p:to>
                                        <p:strVal val="visible"/>
                                      </p:to>
                                    </p:set>
                                    <p:animEffect transition="in" filter="fade">
                                      <p:cBhvr>
                                        <p:cTn id="249" dur="1000"/>
                                        <p:tgtEl>
                                          <p:spTgt spid="151"/>
                                        </p:tgtEl>
                                      </p:cBhvr>
                                    </p:animEffect>
                                    <p:anim calcmode="lin" valueType="num">
                                      <p:cBhvr>
                                        <p:cTn id="250" dur="1000" fill="hold"/>
                                        <p:tgtEl>
                                          <p:spTgt spid="151"/>
                                        </p:tgtEl>
                                        <p:attrNameLst>
                                          <p:attrName>ppt_x</p:attrName>
                                        </p:attrNameLst>
                                      </p:cBhvr>
                                      <p:tavLst>
                                        <p:tav tm="0">
                                          <p:val>
                                            <p:strVal val="#ppt_x"/>
                                          </p:val>
                                        </p:tav>
                                        <p:tav tm="100000">
                                          <p:val>
                                            <p:strVal val="#ppt_x"/>
                                          </p:val>
                                        </p:tav>
                                      </p:tavLst>
                                    </p:anim>
                                    <p:anim calcmode="lin" valueType="num">
                                      <p:cBhvr>
                                        <p:cTn id="251" dur="1000" fill="hold"/>
                                        <p:tgtEl>
                                          <p:spTgt spid="151"/>
                                        </p:tgtEl>
                                        <p:attrNameLst>
                                          <p:attrName>ppt_y</p:attrName>
                                        </p:attrNameLst>
                                      </p:cBhvr>
                                      <p:tavLst>
                                        <p:tav tm="0">
                                          <p:val>
                                            <p:strVal val="#ppt_y+.1"/>
                                          </p:val>
                                        </p:tav>
                                        <p:tav tm="100000">
                                          <p:val>
                                            <p:strVal val="#ppt_y"/>
                                          </p:val>
                                        </p:tav>
                                      </p:tavLst>
                                    </p:anim>
                                  </p:childTnLst>
                                </p:cTn>
                              </p:par>
                              <p:par>
                                <p:cTn id="252" presetID="42" presetClass="entr" presetSubtype="0" fill="hold" grpId="0" nodeType="withEffect">
                                  <p:stCondLst>
                                    <p:cond delay="0"/>
                                  </p:stCondLst>
                                  <p:childTnLst>
                                    <p:set>
                                      <p:cBhvr>
                                        <p:cTn id="253" dur="1" fill="hold">
                                          <p:stCondLst>
                                            <p:cond delay="0"/>
                                          </p:stCondLst>
                                        </p:cTn>
                                        <p:tgtEl>
                                          <p:spTgt spid="152"/>
                                        </p:tgtEl>
                                        <p:attrNameLst>
                                          <p:attrName>style.visibility</p:attrName>
                                        </p:attrNameLst>
                                      </p:cBhvr>
                                      <p:to>
                                        <p:strVal val="visible"/>
                                      </p:to>
                                    </p:set>
                                    <p:animEffect transition="in" filter="fade">
                                      <p:cBhvr>
                                        <p:cTn id="254" dur="1000"/>
                                        <p:tgtEl>
                                          <p:spTgt spid="152"/>
                                        </p:tgtEl>
                                      </p:cBhvr>
                                    </p:animEffect>
                                    <p:anim calcmode="lin" valueType="num">
                                      <p:cBhvr>
                                        <p:cTn id="255" dur="1000" fill="hold"/>
                                        <p:tgtEl>
                                          <p:spTgt spid="152"/>
                                        </p:tgtEl>
                                        <p:attrNameLst>
                                          <p:attrName>ppt_x</p:attrName>
                                        </p:attrNameLst>
                                      </p:cBhvr>
                                      <p:tavLst>
                                        <p:tav tm="0">
                                          <p:val>
                                            <p:strVal val="#ppt_x"/>
                                          </p:val>
                                        </p:tav>
                                        <p:tav tm="100000">
                                          <p:val>
                                            <p:strVal val="#ppt_x"/>
                                          </p:val>
                                        </p:tav>
                                      </p:tavLst>
                                    </p:anim>
                                    <p:anim calcmode="lin" valueType="num">
                                      <p:cBhvr>
                                        <p:cTn id="256" dur="1000" fill="hold"/>
                                        <p:tgtEl>
                                          <p:spTgt spid="152"/>
                                        </p:tgtEl>
                                        <p:attrNameLst>
                                          <p:attrName>ppt_y</p:attrName>
                                        </p:attrNameLst>
                                      </p:cBhvr>
                                      <p:tavLst>
                                        <p:tav tm="0">
                                          <p:val>
                                            <p:strVal val="#ppt_y+.1"/>
                                          </p:val>
                                        </p:tav>
                                        <p:tav tm="100000">
                                          <p:val>
                                            <p:strVal val="#ppt_y"/>
                                          </p:val>
                                        </p:tav>
                                      </p:tavLst>
                                    </p:anim>
                                  </p:childTnLst>
                                </p:cTn>
                              </p:par>
                              <p:par>
                                <p:cTn id="257" presetID="42" presetClass="entr" presetSubtype="0" fill="hold" grpId="0" nodeType="withEffect">
                                  <p:stCondLst>
                                    <p:cond delay="0"/>
                                  </p:stCondLst>
                                  <p:childTnLst>
                                    <p:set>
                                      <p:cBhvr>
                                        <p:cTn id="258" dur="1" fill="hold">
                                          <p:stCondLst>
                                            <p:cond delay="0"/>
                                          </p:stCondLst>
                                        </p:cTn>
                                        <p:tgtEl>
                                          <p:spTgt spid="153"/>
                                        </p:tgtEl>
                                        <p:attrNameLst>
                                          <p:attrName>style.visibility</p:attrName>
                                        </p:attrNameLst>
                                      </p:cBhvr>
                                      <p:to>
                                        <p:strVal val="visible"/>
                                      </p:to>
                                    </p:set>
                                    <p:animEffect transition="in" filter="fade">
                                      <p:cBhvr>
                                        <p:cTn id="259" dur="1000"/>
                                        <p:tgtEl>
                                          <p:spTgt spid="153"/>
                                        </p:tgtEl>
                                      </p:cBhvr>
                                    </p:animEffect>
                                    <p:anim calcmode="lin" valueType="num">
                                      <p:cBhvr>
                                        <p:cTn id="260" dur="1000" fill="hold"/>
                                        <p:tgtEl>
                                          <p:spTgt spid="153"/>
                                        </p:tgtEl>
                                        <p:attrNameLst>
                                          <p:attrName>ppt_x</p:attrName>
                                        </p:attrNameLst>
                                      </p:cBhvr>
                                      <p:tavLst>
                                        <p:tav tm="0">
                                          <p:val>
                                            <p:strVal val="#ppt_x"/>
                                          </p:val>
                                        </p:tav>
                                        <p:tav tm="100000">
                                          <p:val>
                                            <p:strVal val="#ppt_x"/>
                                          </p:val>
                                        </p:tav>
                                      </p:tavLst>
                                    </p:anim>
                                    <p:anim calcmode="lin" valueType="num">
                                      <p:cBhvr>
                                        <p:cTn id="261" dur="1000" fill="hold"/>
                                        <p:tgtEl>
                                          <p:spTgt spid="153"/>
                                        </p:tgtEl>
                                        <p:attrNameLst>
                                          <p:attrName>ppt_y</p:attrName>
                                        </p:attrNameLst>
                                      </p:cBhvr>
                                      <p:tavLst>
                                        <p:tav tm="0">
                                          <p:val>
                                            <p:strVal val="#ppt_y+.1"/>
                                          </p:val>
                                        </p:tav>
                                        <p:tav tm="100000">
                                          <p:val>
                                            <p:strVal val="#ppt_y"/>
                                          </p:val>
                                        </p:tav>
                                      </p:tavLst>
                                    </p:anim>
                                  </p:childTnLst>
                                </p:cTn>
                              </p:par>
                              <p:par>
                                <p:cTn id="262" presetID="42" presetClass="entr" presetSubtype="0" fill="hold" grpId="0" nodeType="withEffect">
                                  <p:stCondLst>
                                    <p:cond delay="0"/>
                                  </p:stCondLst>
                                  <p:childTnLst>
                                    <p:set>
                                      <p:cBhvr>
                                        <p:cTn id="263" dur="1" fill="hold">
                                          <p:stCondLst>
                                            <p:cond delay="0"/>
                                          </p:stCondLst>
                                        </p:cTn>
                                        <p:tgtEl>
                                          <p:spTgt spid="154"/>
                                        </p:tgtEl>
                                        <p:attrNameLst>
                                          <p:attrName>style.visibility</p:attrName>
                                        </p:attrNameLst>
                                      </p:cBhvr>
                                      <p:to>
                                        <p:strVal val="visible"/>
                                      </p:to>
                                    </p:set>
                                    <p:animEffect transition="in" filter="fade">
                                      <p:cBhvr>
                                        <p:cTn id="264" dur="1000"/>
                                        <p:tgtEl>
                                          <p:spTgt spid="154"/>
                                        </p:tgtEl>
                                      </p:cBhvr>
                                    </p:animEffect>
                                    <p:anim calcmode="lin" valueType="num">
                                      <p:cBhvr>
                                        <p:cTn id="265" dur="1000" fill="hold"/>
                                        <p:tgtEl>
                                          <p:spTgt spid="154"/>
                                        </p:tgtEl>
                                        <p:attrNameLst>
                                          <p:attrName>ppt_x</p:attrName>
                                        </p:attrNameLst>
                                      </p:cBhvr>
                                      <p:tavLst>
                                        <p:tav tm="0">
                                          <p:val>
                                            <p:strVal val="#ppt_x"/>
                                          </p:val>
                                        </p:tav>
                                        <p:tav tm="100000">
                                          <p:val>
                                            <p:strVal val="#ppt_x"/>
                                          </p:val>
                                        </p:tav>
                                      </p:tavLst>
                                    </p:anim>
                                    <p:anim calcmode="lin" valueType="num">
                                      <p:cBhvr>
                                        <p:cTn id="266" dur="1000" fill="hold"/>
                                        <p:tgtEl>
                                          <p:spTgt spid="154"/>
                                        </p:tgtEl>
                                        <p:attrNameLst>
                                          <p:attrName>ppt_y</p:attrName>
                                        </p:attrNameLst>
                                      </p:cBhvr>
                                      <p:tavLst>
                                        <p:tav tm="0">
                                          <p:val>
                                            <p:strVal val="#ppt_y+.1"/>
                                          </p:val>
                                        </p:tav>
                                        <p:tav tm="100000">
                                          <p:val>
                                            <p:strVal val="#ppt_y"/>
                                          </p:val>
                                        </p:tav>
                                      </p:tavLst>
                                    </p:anim>
                                  </p:childTnLst>
                                </p:cTn>
                              </p:par>
                              <p:par>
                                <p:cTn id="267" presetID="42" presetClass="entr" presetSubtype="0" fill="hold" grpId="0" nodeType="withEffect">
                                  <p:stCondLst>
                                    <p:cond delay="0"/>
                                  </p:stCondLst>
                                  <p:childTnLst>
                                    <p:set>
                                      <p:cBhvr>
                                        <p:cTn id="268" dur="1" fill="hold">
                                          <p:stCondLst>
                                            <p:cond delay="0"/>
                                          </p:stCondLst>
                                        </p:cTn>
                                        <p:tgtEl>
                                          <p:spTgt spid="155"/>
                                        </p:tgtEl>
                                        <p:attrNameLst>
                                          <p:attrName>style.visibility</p:attrName>
                                        </p:attrNameLst>
                                      </p:cBhvr>
                                      <p:to>
                                        <p:strVal val="visible"/>
                                      </p:to>
                                    </p:set>
                                    <p:animEffect transition="in" filter="fade">
                                      <p:cBhvr>
                                        <p:cTn id="269" dur="1000"/>
                                        <p:tgtEl>
                                          <p:spTgt spid="155"/>
                                        </p:tgtEl>
                                      </p:cBhvr>
                                    </p:animEffect>
                                    <p:anim calcmode="lin" valueType="num">
                                      <p:cBhvr>
                                        <p:cTn id="270" dur="1000" fill="hold"/>
                                        <p:tgtEl>
                                          <p:spTgt spid="155"/>
                                        </p:tgtEl>
                                        <p:attrNameLst>
                                          <p:attrName>ppt_x</p:attrName>
                                        </p:attrNameLst>
                                      </p:cBhvr>
                                      <p:tavLst>
                                        <p:tav tm="0">
                                          <p:val>
                                            <p:strVal val="#ppt_x"/>
                                          </p:val>
                                        </p:tav>
                                        <p:tav tm="100000">
                                          <p:val>
                                            <p:strVal val="#ppt_x"/>
                                          </p:val>
                                        </p:tav>
                                      </p:tavLst>
                                    </p:anim>
                                    <p:anim calcmode="lin" valueType="num">
                                      <p:cBhvr>
                                        <p:cTn id="271" dur="1000" fill="hold"/>
                                        <p:tgtEl>
                                          <p:spTgt spid="155"/>
                                        </p:tgtEl>
                                        <p:attrNameLst>
                                          <p:attrName>ppt_y</p:attrName>
                                        </p:attrNameLst>
                                      </p:cBhvr>
                                      <p:tavLst>
                                        <p:tav tm="0">
                                          <p:val>
                                            <p:strVal val="#ppt_y+.1"/>
                                          </p:val>
                                        </p:tav>
                                        <p:tav tm="100000">
                                          <p:val>
                                            <p:strVal val="#ppt_y"/>
                                          </p:val>
                                        </p:tav>
                                      </p:tavLst>
                                    </p:anim>
                                  </p:childTnLst>
                                </p:cTn>
                              </p:par>
                              <p:par>
                                <p:cTn id="272" presetID="42" presetClass="entr" presetSubtype="0" fill="hold" grpId="0" nodeType="withEffect">
                                  <p:stCondLst>
                                    <p:cond delay="0"/>
                                  </p:stCondLst>
                                  <p:childTnLst>
                                    <p:set>
                                      <p:cBhvr>
                                        <p:cTn id="273" dur="1" fill="hold">
                                          <p:stCondLst>
                                            <p:cond delay="0"/>
                                          </p:stCondLst>
                                        </p:cTn>
                                        <p:tgtEl>
                                          <p:spTgt spid="156"/>
                                        </p:tgtEl>
                                        <p:attrNameLst>
                                          <p:attrName>style.visibility</p:attrName>
                                        </p:attrNameLst>
                                      </p:cBhvr>
                                      <p:to>
                                        <p:strVal val="visible"/>
                                      </p:to>
                                    </p:set>
                                    <p:animEffect transition="in" filter="fade">
                                      <p:cBhvr>
                                        <p:cTn id="274" dur="1000"/>
                                        <p:tgtEl>
                                          <p:spTgt spid="156"/>
                                        </p:tgtEl>
                                      </p:cBhvr>
                                    </p:animEffect>
                                    <p:anim calcmode="lin" valueType="num">
                                      <p:cBhvr>
                                        <p:cTn id="275" dur="1000" fill="hold"/>
                                        <p:tgtEl>
                                          <p:spTgt spid="156"/>
                                        </p:tgtEl>
                                        <p:attrNameLst>
                                          <p:attrName>ppt_x</p:attrName>
                                        </p:attrNameLst>
                                      </p:cBhvr>
                                      <p:tavLst>
                                        <p:tav tm="0">
                                          <p:val>
                                            <p:strVal val="#ppt_x"/>
                                          </p:val>
                                        </p:tav>
                                        <p:tav tm="100000">
                                          <p:val>
                                            <p:strVal val="#ppt_x"/>
                                          </p:val>
                                        </p:tav>
                                      </p:tavLst>
                                    </p:anim>
                                    <p:anim calcmode="lin" valueType="num">
                                      <p:cBhvr>
                                        <p:cTn id="276" dur="1000" fill="hold"/>
                                        <p:tgtEl>
                                          <p:spTgt spid="156"/>
                                        </p:tgtEl>
                                        <p:attrNameLst>
                                          <p:attrName>ppt_y</p:attrName>
                                        </p:attrNameLst>
                                      </p:cBhvr>
                                      <p:tavLst>
                                        <p:tav tm="0">
                                          <p:val>
                                            <p:strVal val="#ppt_y+.1"/>
                                          </p:val>
                                        </p:tav>
                                        <p:tav tm="100000">
                                          <p:val>
                                            <p:strVal val="#ppt_y"/>
                                          </p:val>
                                        </p:tav>
                                      </p:tavLst>
                                    </p:anim>
                                  </p:childTnLst>
                                </p:cTn>
                              </p:par>
                              <p:par>
                                <p:cTn id="277" presetID="42" presetClass="entr" presetSubtype="0" fill="hold" grpId="0" nodeType="withEffect">
                                  <p:stCondLst>
                                    <p:cond delay="0"/>
                                  </p:stCondLst>
                                  <p:childTnLst>
                                    <p:set>
                                      <p:cBhvr>
                                        <p:cTn id="278" dur="1" fill="hold">
                                          <p:stCondLst>
                                            <p:cond delay="0"/>
                                          </p:stCondLst>
                                        </p:cTn>
                                        <p:tgtEl>
                                          <p:spTgt spid="157"/>
                                        </p:tgtEl>
                                        <p:attrNameLst>
                                          <p:attrName>style.visibility</p:attrName>
                                        </p:attrNameLst>
                                      </p:cBhvr>
                                      <p:to>
                                        <p:strVal val="visible"/>
                                      </p:to>
                                    </p:set>
                                    <p:animEffect transition="in" filter="fade">
                                      <p:cBhvr>
                                        <p:cTn id="279" dur="1000"/>
                                        <p:tgtEl>
                                          <p:spTgt spid="157"/>
                                        </p:tgtEl>
                                      </p:cBhvr>
                                    </p:animEffect>
                                    <p:anim calcmode="lin" valueType="num">
                                      <p:cBhvr>
                                        <p:cTn id="280" dur="1000" fill="hold"/>
                                        <p:tgtEl>
                                          <p:spTgt spid="157"/>
                                        </p:tgtEl>
                                        <p:attrNameLst>
                                          <p:attrName>ppt_x</p:attrName>
                                        </p:attrNameLst>
                                      </p:cBhvr>
                                      <p:tavLst>
                                        <p:tav tm="0">
                                          <p:val>
                                            <p:strVal val="#ppt_x"/>
                                          </p:val>
                                        </p:tav>
                                        <p:tav tm="100000">
                                          <p:val>
                                            <p:strVal val="#ppt_x"/>
                                          </p:val>
                                        </p:tav>
                                      </p:tavLst>
                                    </p:anim>
                                    <p:anim calcmode="lin" valueType="num">
                                      <p:cBhvr>
                                        <p:cTn id="281" dur="1000" fill="hold"/>
                                        <p:tgtEl>
                                          <p:spTgt spid="157"/>
                                        </p:tgtEl>
                                        <p:attrNameLst>
                                          <p:attrName>ppt_y</p:attrName>
                                        </p:attrNameLst>
                                      </p:cBhvr>
                                      <p:tavLst>
                                        <p:tav tm="0">
                                          <p:val>
                                            <p:strVal val="#ppt_y+.1"/>
                                          </p:val>
                                        </p:tav>
                                        <p:tav tm="100000">
                                          <p:val>
                                            <p:strVal val="#ppt_y"/>
                                          </p:val>
                                        </p:tav>
                                      </p:tavLst>
                                    </p:anim>
                                  </p:childTnLst>
                                </p:cTn>
                              </p:par>
                              <p:par>
                                <p:cTn id="282" presetID="42" presetClass="entr" presetSubtype="0" fill="hold" grpId="0" nodeType="withEffect">
                                  <p:stCondLst>
                                    <p:cond delay="0"/>
                                  </p:stCondLst>
                                  <p:childTnLst>
                                    <p:set>
                                      <p:cBhvr>
                                        <p:cTn id="283" dur="1" fill="hold">
                                          <p:stCondLst>
                                            <p:cond delay="0"/>
                                          </p:stCondLst>
                                        </p:cTn>
                                        <p:tgtEl>
                                          <p:spTgt spid="158"/>
                                        </p:tgtEl>
                                        <p:attrNameLst>
                                          <p:attrName>style.visibility</p:attrName>
                                        </p:attrNameLst>
                                      </p:cBhvr>
                                      <p:to>
                                        <p:strVal val="visible"/>
                                      </p:to>
                                    </p:set>
                                    <p:animEffect transition="in" filter="fade">
                                      <p:cBhvr>
                                        <p:cTn id="284" dur="1000"/>
                                        <p:tgtEl>
                                          <p:spTgt spid="158"/>
                                        </p:tgtEl>
                                      </p:cBhvr>
                                    </p:animEffect>
                                    <p:anim calcmode="lin" valueType="num">
                                      <p:cBhvr>
                                        <p:cTn id="285" dur="1000" fill="hold"/>
                                        <p:tgtEl>
                                          <p:spTgt spid="158"/>
                                        </p:tgtEl>
                                        <p:attrNameLst>
                                          <p:attrName>ppt_x</p:attrName>
                                        </p:attrNameLst>
                                      </p:cBhvr>
                                      <p:tavLst>
                                        <p:tav tm="0">
                                          <p:val>
                                            <p:strVal val="#ppt_x"/>
                                          </p:val>
                                        </p:tav>
                                        <p:tav tm="100000">
                                          <p:val>
                                            <p:strVal val="#ppt_x"/>
                                          </p:val>
                                        </p:tav>
                                      </p:tavLst>
                                    </p:anim>
                                    <p:anim calcmode="lin" valueType="num">
                                      <p:cBhvr>
                                        <p:cTn id="286" dur="1000" fill="hold"/>
                                        <p:tgtEl>
                                          <p:spTgt spid="158"/>
                                        </p:tgtEl>
                                        <p:attrNameLst>
                                          <p:attrName>ppt_y</p:attrName>
                                        </p:attrNameLst>
                                      </p:cBhvr>
                                      <p:tavLst>
                                        <p:tav tm="0">
                                          <p:val>
                                            <p:strVal val="#ppt_y+.1"/>
                                          </p:val>
                                        </p:tav>
                                        <p:tav tm="100000">
                                          <p:val>
                                            <p:strVal val="#ppt_y"/>
                                          </p:val>
                                        </p:tav>
                                      </p:tavLst>
                                    </p:anim>
                                  </p:childTnLst>
                                </p:cTn>
                              </p:par>
                              <p:par>
                                <p:cTn id="287" presetID="42" presetClass="entr" presetSubtype="0" fill="hold" grpId="0" nodeType="withEffect">
                                  <p:stCondLst>
                                    <p:cond delay="0"/>
                                  </p:stCondLst>
                                  <p:childTnLst>
                                    <p:set>
                                      <p:cBhvr>
                                        <p:cTn id="288" dur="1" fill="hold">
                                          <p:stCondLst>
                                            <p:cond delay="0"/>
                                          </p:stCondLst>
                                        </p:cTn>
                                        <p:tgtEl>
                                          <p:spTgt spid="159"/>
                                        </p:tgtEl>
                                        <p:attrNameLst>
                                          <p:attrName>style.visibility</p:attrName>
                                        </p:attrNameLst>
                                      </p:cBhvr>
                                      <p:to>
                                        <p:strVal val="visible"/>
                                      </p:to>
                                    </p:set>
                                    <p:animEffect transition="in" filter="fade">
                                      <p:cBhvr>
                                        <p:cTn id="289" dur="1000"/>
                                        <p:tgtEl>
                                          <p:spTgt spid="159"/>
                                        </p:tgtEl>
                                      </p:cBhvr>
                                    </p:animEffect>
                                    <p:anim calcmode="lin" valueType="num">
                                      <p:cBhvr>
                                        <p:cTn id="290" dur="1000" fill="hold"/>
                                        <p:tgtEl>
                                          <p:spTgt spid="159"/>
                                        </p:tgtEl>
                                        <p:attrNameLst>
                                          <p:attrName>ppt_x</p:attrName>
                                        </p:attrNameLst>
                                      </p:cBhvr>
                                      <p:tavLst>
                                        <p:tav tm="0">
                                          <p:val>
                                            <p:strVal val="#ppt_x"/>
                                          </p:val>
                                        </p:tav>
                                        <p:tav tm="100000">
                                          <p:val>
                                            <p:strVal val="#ppt_x"/>
                                          </p:val>
                                        </p:tav>
                                      </p:tavLst>
                                    </p:anim>
                                    <p:anim calcmode="lin" valueType="num">
                                      <p:cBhvr>
                                        <p:cTn id="291" dur="1000" fill="hold"/>
                                        <p:tgtEl>
                                          <p:spTgt spid="159"/>
                                        </p:tgtEl>
                                        <p:attrNameLst>
                                          <p:attrName>ppt_y</p:attrName>
                                        </p:attrNameLst>
                                      </p:cBhvr>
                                      <p:tavLst>
                                        <p:tav tm="0">
                                          <p:val>
                                            <p:strVal val="#ppt_y+.1"/>
                                          </p:val>
                                        </p:tav>
                                        <p:tav tm="100000">
                                          <p:val>
                                            <p:strVal val="#ppt_y"/>
                                          </p:val>
                                        </p:tav>
                                      </p:tavLst>
                                    </p:anim>
                                  </p:childTnLst>
                                </p:cTn>
                              </p:par>
                              <p:par>
                                <p:cTn id="292" presetID="42" presetClass="entr" presetSubtype="0" fill="hold" grpId="0" nodeType="withEffect">
                                  <p:stCondLst>
                                    <p:cond delay="0"/>
                                  </p:stCondLst>
                                  <p:childTnLst>
                                    <p:set>
                                      <p:cBhvr>
                                        <p:cTn id="293" dur="1" fill="hold">
                                          <p:stCondLst>
                                            <p:cond delay="0"/>
                                          </p:stCondLst>
                                        </p:cTn>
                                        <p:tgtEl>
                                          <p:spTgt spid="160"/>
                                        </p:tgtEl>
                                        <p:attrNameLst>
                                          <p:attrName>style.visibility</p:attrName>
                                        </p:attrNameLst>
                                      </p:cBhvr>
                                      <p:to>
                                        <p:strVal val="visible"/>
                                      </p:to>
                                    </p:set>
                                    <p:animEffect transition="in" filter="fade">
                                      <p:cBhvr>
                                        <p:cTn id="294" dur="1000"/>
                                        <p:tgtEl>
                                          <p:spTgt spid="160"/>
                                        </p:tgtEl>
                                      </p:cBhvr>
                                    </p:animEffect>
                                    <p:anim calcmode="lin" valueType="num">
                                      <p:cBhvr>
                                        <p:cTn id="295" dur="1000" fill="hold"/>
                                        <p:tgtEl>
                                          <p:spTgt spid="160"/>
                                        </p:tgtEl>
                                        <p:attrNameLst>
                                          <p:attrName>ppt_x</p:attrName>
                                        </p:attrNameLst>
                                      </p:cBhvr>
                                      <p:tavLst>
                                        <p:tav tm="0">
                                          <p:val>
                                            <p:strVal val="#ppt_x"/>
                                          </p:val>
                                        </p:tav>
                                        <p:tav tm="100000">
                                          <p:val>
                                            <p:strVal val="#ppt_x"/>
                                          </p:val>
                                        </p:tav>
                                      </p:tavLst>
                                    </p:anim>
                                    <p:anim calcmode="lin" valueType="num">
                                      <p:cBhvr>
                                        <p:cTn id="296" dur="1000" fill="hold"/>
                                        <p:tgtEl>
                                          <p:spTgt spid="160"/>
                                        </p:tgtEl>
                                        <p:attrNameLst>
                                          <p:attrName>ppt_y</p:attrName>
                                        </p:attrNameLst>
                                      </p:cBhvr>
                                      <p:tavLst>
                                        <p:tav tm="0">
                                          <p:val>
                                            <p:strVal val="#ppt_y+.1"/>
                                          </p:val>
                                        </p:tav>
                                        <p:tav tm="100000">
                                          <p:val>
                                            <p:strVal val="#ppt_y"/>
                                          </p:val>
                                        </p:tav>
                                      </p:tavLst>
                                    </p:anim>
                                  </p:childTnLst>
                                </p:cTn>
                              </p:par>
                              <p:par>
                                <p:cTn id="297" presetID="42" presetClass="entr" presetSubtype="0" fill="hold" grpId="0" nodeType="withEffect">
                                  <p:stCondLst>
                                    <p:cond delay="0"/>
                                  </p:stCondLst>
                                  <p:childTnLst>
                                    <p:set>
                                      <p:cBhvr>
                                        <p:cTn id="298" dur="1" fill="hold">
                                          <p:stCondLst>
                                            <p:cond delay="0"/>
                                          </p:stCondLst>
                                        </p:cTn>
                                        <p:tgtEl>
                                          <p:spTgt spid="161"/>
                                        </p:tgtEl>
                                        <p:attrNameLst>
                                          <p:attrName>style.visibility</p:attrName>
                                        </p:attrNameLst>
                                      </p:cBhvr>
                                      <p:to>
                                        <p:strVal val="visible"/>
                                      </p:to>
                                    </p:set>
                                    <p:animEffect transition="in" filter="fade">
                                      <p:cBhvr>
                                        <p:cTn id="299" dur="1000"/>
                                        <p:tgtEl>
                                          <p:spTgt spid="161"/>
                                        </p:tgtEl>
                                      </p:cBhvr>
                                    </p:animEffect>
                                    <p:anim calcmode="lin" valueType="num">
                                      <p:cBhvr>
                                        <p:cTn id="300" dur="1000" fill="hold"/>
                                        <p:tgtEl>
                                          <p:spTgt spid="161"/>
                                        </p:tgtEl>
                                        <p:attrNameLst>
                                          <p:attrName>ppt_x</p:attrName>
                                        </p:attrNameLst>
                                      </p:cBhvr>
                                      <p:tavLst>
                                        <p:tav tm="0">
                                          <p:val>
                                            <p:strVal val="#ppt_x"/>
                                          </p:val>
                                        </p:tav>
                                        <p:tav tm="100000">
                                          <p:val>
                                            <p:strVal val="#ppt_x"/>
                                          </p:val>
                                        </p:tav>
                                      </p:tavLst>
                                    </p:anim>
                                    <p:anim calcmode="lin" valueType="num">
                                      <p:cBhvr>
                                        <p:cTn id="301" dur="1000" fill="hold"/>
                                        <p:tgtEl>
                                          <p:spTgt spid="161"/>
                                        </p:tgtEl>
                                        <p:attrNameLst>
                                          <p:attrName>ppt_y</p:attrName>
                                        </p:attrNameLst>
                                      </p:cBhvr>
                                      <p:tavLst>
                                        <p:tav tm="0">
                                          <p:val>
                                            <p:strVal val="#ppt_y+.1"/>
                                          </p:val>
                                        </p:tav>
                                        <p:tav tm="100000">
                                          <p:val>
                                            <p:strVal val="#ppt_y"/>
                                          </p:val>
                                        </p:tav>
                                      </p:tavLst>
                                    </p:anim>
                                  </p:childTnLst>
                                </p:cTn>
                              </p:par>
                              <p:par>
                                <p:cTn id="302" presetID="42" presetClass="entr" presetSubtype="0" fill="hold" grpId="0" nodeType="withEffect">
                                  <p:stCondLst>
                                    <p:cond delay="0"/>
                                  </p:stCondLst>
                                  <p:childTnLst>
                                    <p:set>
                                      <p:cBhvr>
                                        <p:cTn id="303" dur="1" fill="hold">
                                          <p:stCondLst>
                                            <p:cond delay="0"/>
                                          </p:stCondLst>
                                        </p:cTn>
                                        <p:tgtEl>
                                          <p:spTgt spid="162"/>
                                        </p:tgtEl>
                                        <p:attrNameLst>
                                          <p:attrName>style.visibility</p:attrName>
                                        </p:attrNameLst>
                                      </p:cBhvr>
                                      <p:to>
                                        <p:strVal val="visible"/>
                                      </p:to>
                                    </p:set>
                                    <p:animEffect transition="in" filter="fade">
                                      <p:cBhvr>
                                        <p:cTn id="304" dur="1000"/>
                                        <p:tgtEl>
                                          <p:spTgt spid="162"/>
                                        </p:tgtEl>
                                      </p:cBhvr>
                                    </p:animEffect>
                                    <p:anim calcmode="lin" valueType="num">
                                      <p:cBhvr>
                                        <p:cTn id="305" dur="1000" fill="hold"/>
                                        <p:tgtEl>
                                          <p:spTgt spid="162"/>
                                        </p:tgtEl>
                                        <p:attrNameLst>
                                          <p:attrName>ppt_x</p:attrName>
                                        </p:attrNameLst>
                                      </p:cBhvr>
                                      <p:tavLst>
                                        <p:tav tm="0">
                                          <p:val>
                                            <p:strVal val="#ppt_x"/>
                                          </p:val>
                                        </p:tav>
                                        <p:tav tm="100000">
                                          <p:val>
                                            <p:strVal val="#ppt_x"/>
                                          </p:val>
                                        </p:tav>
                                      </p:tavLst>
                                    </p:anim>
                                    <p:anim calcmode="lin" valueType="num">
                                      <p:cBhvr>
                                        <p:cTn id="306" dur="1000" fill="hold"/>
                                        <p:tgtEl>
                                          <p:spTgt spid="162"/>
                                        </p:tgtEl>
                                        <p:attrNameLst>
                                          <p:attrName>ppt_y</p:attrName>
                                        </p:attrNameLst>
                                      </p:cBhvr>
                                      <p:tavLst>
                                        <p:tav tm="0">
                                          <p:val>
                                            <p:strVal val="#ppt_y+.1"/>
                                          </p:val>
                                        </p:tav>
                                        <p:tav tm="100000">
                                          <p:val>
                                            <p:strVal val="#ppt_y"/>
                                          </p:val>
                                        </p:tav>
                                      </p:tavLst>
                                    </p:anim>
                                  </p:childTnLst>
                                </p:cTn>
                              </p:par>
                              <p:par>
                                <p:cTn id="307" presetID="42" presetClass="entr" presetSubtype="0" fill="hold" grpId="0" nodeType="withEffect">
                                  <p:stCondLst>
                                    <p:cond delay="0"/>
                                  </p:stCondLst>
                                  <p:childTnLst>
                                    <p:set>
                                      <p:cBhvr>
                                        <p:cTn id="308" dur="1" fill="hold">
                                          <p:stCondLst>
                                            <p:cond delay="0"/>
                                          </p:stCondLst>
                                        </p:cTn>
                                        <p:tgtEl>
                                          <p:spTgt spid="163"/>
                                        </p:tgtEl>
                                        <p:attrNameLst>
                                          <p:attrName>style.visibility</p:attrName>
                                        </p:attrNameLst>
                                      </p:cBhvr>
                                      <p:to>
                                        <p:strVal val="visible"/>
                                      </p:to>
                                    </p:set>
                                    <p:animEffect transition="in" filter="fade">
                                      <p:cBhvr>
                                        <p:cTn id="309" dur="1000"/>
                                        <p:tgtEl>
                                          <p:spTgt spid="163"/>
                                        </p:tgtEl>
                                      </p:cBhvr>
                                    </p:animEffect>
                                    <p:anim calcmode="lin" valueType="num">
                                      <p:cBhvr>
                                        <p:cTn id="310" dur="1000" fill="hold"/>
                                        <p:tgtEl>
                                          <p:spTgt spid="163"/>
                                        </p:tgtEl>
                                        <p:attrNameLst>
                                          <p:attrName>ppt_x</p:attrName>
                                        </p:attrNameLst>
                                      </p:cBhvr>
                                      <p:tavLst>
                                        <p:tav tm="0">
                                          <p:val>
                                            <p:strVal val="#ppt_x"/>
                                          </p:val>
                                        </p:tav>
                                        <p:tav tm="100000">
                                          <p:val>
                                            <p:strVal val="#ppt_x"/>
                                          </p:val>
                                        </p:tav>
                                      </p:tavLst>
                                    </p:anim>
                                    <p:anim calcmode="lin" valueType="num">
                                      <p:cBhvr>
                                        <p:cTn id="311" dur="1000" fill="hold"/>
                                        <p:tgtEl>
                                          <p:spTgt spid="163"/>
                                        </p:tgtEl>
                                        <p:attrNameLst>
                                          <p:attrName>ppt_y</p:attrName>
                                        </p:attrNameLst>
                                      </p:cBhvr>
                                      <p:tavLst>
                                        <p:tav tm="0">
                                          <p:val>
                                            <p:strVal val="#ppt_y+.1"/>
                                          </p:val>
                                        </p:tav>
                                        <p:tav tm="100000">
                                          <p:val>
                                            <p:strVal val="#ppt_y"/>
                                          </p:val>
                                        </p:tav>
                                      </p:tavLst>
                                    </p:anim>
                                  </p:childTnLst>
                                </p:cTn>
                              </p:par>
                            </p:childTnLst>
                          </p:cTn>
                        </p:par>
                      </p:childTnLst>
                    </p:cTn>
                  </p:par>
                  <p:par>
                    <p:cTn id="312" fill="hold">
                      <p:stCondLst>
                        <p:cond delay="indefinite"/>
                      </p:stCondLst>
                      <p:childTnLst>
                        <p:par>
                          <p:cTn id="313" fill="hold">
                            <p:stCondLst>
                              <p:cond delay="0"/>
                            </p:stCondLst>
                            <p:childTnLst>
                              <p:par>
                                <p:cTn id="314" presetID="12" presetClass="entr" presetSubtype="4" fill="hold" grpId="0" nodeType="clickEffect">
                                  <p:stCondLst>
                                    <p:cond delay="0"/>
                                  </p:stCondLst>
                                  <p:childTnLst>
                                    <p:set>
                                      <p:cBhvr>
                                        <p:cTn id="315" dur="1" fill="hold">
                                          <p:stCondLst>
                                            <p:cond delay="0"/>
                                          </p:stCondLst>
                                        </p:cTn>
                                        <p:tgtEl>
                                          <p:spTgt spid="136"/>
                                        </p:tgtEl>
                                        <p:attrNameLst>
                                          <p:attrName>style.visibility</p:attrName>
                                        </p:attrNameLst>
                                      </p:cBhvr>
                                      <p:to>
                                        <p:strVal val="visible"/>
                                      </p:to>
                                    </p:set>
                                    <p:anim calcmode="lin" valueType="num">
                                      <p:cBhvr additive="base">
                                        <p:cTn id="316" dur="500"/>
                                        <p:tgtEl>
                                          <p:spTgt spid="136"/>
                                        </p:tgtEl>
                                        <p:attrNameLst>
                                          <p:attrName>ppt_y</p:attrName>
                                        </p:attrNameLst>
                                      </p:cBhvr>
                                      <p:tavLst>
                                        <p:tav tm="0">
                                          <p:val>
                                            <p:strVal val="#ppt_y+#ppt_h*1.125000"/>
                                          </p:val>
                                        </p:tav>
                                        <p:tav tm="100000">
                                          <p:val>
                                            <p:strVal val="#ppt_y"/>
                                          </p:val>
                                        </p:tav>
                                      </p:tavLst>
                                    </p:anim>
                                    <p:animEffect transition="in" filter="wipe(up)">
                                      <p:cBhvr>
                                        <p:cTn id="317" dur="500"/>
                                        <p:tgtEl>
                                          <p:spTgt spid="136"/>
                                        </p:tgtEl>
                                      </p:cBhvr>
                                    </p:animEffect>
                                  </p:childTnLst>
                                </p:cTn>
                              </p:par>
                              <p:par>
                                <p:cTn id="318" presetID="12" presetClass="entr" presetSubtype="4" fill="hold" grpId="0" nodeType="withEffect">
                                  <p:stCondLst>
                                    <p:cond delay="0"/>
                                  </p:stCondLst>
                                  <p:childTnLst>
                                    <p:set>
                                      <p:cBhvr>
                                        <p:cTn id="319" dur="1" fill="hold">
                                          <p:stCondLst>
                                            <p:cond delay="0"/>
                                          </p:stCondLst>
                                        </p:cTn>
                                        <p:tgtEl>
                                          <p:spTgt spid="164"/>
                                        </p:tgtEl>
                                        <p:attrNameLst>
                                          <p:attrName>style.visibility</p:attrName>
                                        </p:attrNameLst>
                                      </p:cBhvr>
                                      <p:to>
                                        <p:strVal val="visible"/>
                                      </p:to>
                                    </p:set>
                                    <p:anim calcmode="lin" valueType="num">
                                      <p:cBhvr additive="base">
                                        <p:cTn id="320" dur="500"/>
                                        <p:tgtEl>
                                          <p:spTgt spid="164"/>
                                        </p:tgtEl>
                                        <p:attrNameLst>
                                          <p:attrName>ppt_y</p:attrName>
                                        </p:attrNameLst>
                                      </p:cBhvr>
                                      <p:tavLst>
                                        <p:tav tm="0">
                                          <p:val>
                                            <p:strVal val="#ppt_y+#ppt_h*1.125000"/>
                                          </p:val>
                                        </p:tav>
                                        <p:tav tm="100000">
                                          <p:val>
                                            <p:strVal val="#ppt_y"/>
                                          </p:val>
                                        </p:tav>
                                      </p:tavLst>
                                    </p:anim>
                                    <p:animEffect transition="in" filter="wipe(up)">
                                      <p:cBhvr>
                                        <p:cTn id="321" dur="500"/>
                                        <p:tgtEl>
                                          <p:spTgt spid="164"/>
                                        </p:tgtEl>
                                      </p:cBhvr>
                                    </p:animEffect>
                                  </p:childTnLst>
                                </p:cTn>
                              </p:par>
                              <p:par>
                                <p:cTn id="322" presetID="12" presetClass="entr" presetSubtype="4" fill="hold" grpId="0" nodeType="withEffect">
                                  <p:stCondLst>
                                    <p:cond delay="0"/>
                                  </p:stCondLst>
                                  <p:childTnLst>
                                    <p:set>
                                      <p:cBhvr>
                                        <p:cTn id="323" dur="1" fill="hold">
                                          <p:stCondLst>
                                            <p:cond delay="0"/>
                                          </p:stCondLst>
                                        </p:cTn>
                                        <p:tgtEl>
                                          <p:spTgt spid="165"/>
                                        </p:tgtEl>
                                        <p:attrNameLst>
                                          <p:attrName>style.visibility</p:attrName>
                                        </p:attrNameLst>
                                      </p:cBhvr>
                                      <p:to>
                                        <p:strVal val="visible"/>
                                      </p:to>
                                    </p:set>
                                    <p:anim calcmode="lin" valueType="num">
                                      <p:cBhvr additive="base">
                                        <p:cTn id="324" dur="500"/>
                                        <p:tgtEl>
                                          <p:spTgt spid="165"/>
                                        </p:tgtEl>
                                        <p:attrNameLst>
                                          <p:attrName>ppt_y</p:attrName>
                                        </p:attrNameLst>
                                      </p:cBhvr>
                                      <p:tavLst>
                                        <p:tav tm="0">
                                          <p:val>
                                            <p:strVal val="#ppt_y+#ppt_h*1.125000"/>
                                          </p:val>
                                        </p:tav>
                                        <p:tav tm="100000">
                                          <p:val>
                                            <p:strVal val="#ppt_y"/>
                                          </p:val>
                                        </p:tav>
                                      </p:tavLst>
                                    </p:anim>
                                    <p:animEffect transition="in" filter="wipe(up)">
                                      <p:cBhvr>
                                        <p:cTn id="325" dur="500"/>
                                        <p:tgtEl>
                                          <p:spTgt spid="165"/>
                                        </p:tgtEl>
                                      </p:cBhvr>
                                    </p:animEffect>
                                  </p:childTnLst>
                                </p:cTn>
                              </p:par>
                              <p:par>
                                <p:cTn id="326" presetID="12" presetClass="entr" presetSubtype="4" fill="hold" grpId="0" nodeType="withEffect">
                                  <p:stCondLst>
                                    <p:cond delay="0"/>
                                  </p:stCondLst>
                                  <p:childTnLst>
                                    <p:set>
                                      <p:cBhvr>
                                        <p:cTn id="327" dur="1" fill="hold">
                                          <p:stCondLst>
                                            <p:cond delay="0"/>
                                          </p:stCondLst>
                                        </p:cTn>
                                        <p:tgtEl>
                                          <p:spTgt spid="166"/>
                                        </p:tgtEl>
                                        <p:attrNameLst>
                                          <p:attrName>style.visibility</p:attrName>
                                        </p:attrNameLst>
                                      </p:cBhvr>
                                      <p:to>
                                        <p:strVal val="visible"/>
                                      </p:to>
                                    </p:set>
                                    <p:anim calcmode="lin" valueType="num">
                                      <p:cBhvr additive="base">
                                        <p:cTn id="328" dur="500"/>
                                        <p:tgtEl>
                                          <p:spTgt spid="166"/>
                                        </p:tgtEl>
                                        <p:attrNameLst>
                                          <p:attrName>ppt_y</p:attrName>
                                        </p:attrNameLst>
                                      </p:cBhvr>
                                      <p:tavLst>
                                        <p:tav tm="0">
                                          <p:val>
                                            <p:strVal val="#ppt_y+#ppt_h*1.125000"/>
                                          </p:val>
                                        </p:tav>
                                        <p:tav tm="100000">
                                          <p:val>
                                            <p:strVal val="#ppt_y"/>
                                          </p:val>
                                        </p:tav>
                                      </p:tavLst>
                                    </p:anim>
                                    <p:animEffect transition="in" filter="wipe(up)">
                                      <p:cBhvr>
                                        <p:cTn id="329" dur="500"/>
                                        <p:tgtEl>
                                          <p:spTgt spid="166"/>
                                        </p:tgtEl>
                                      </p:cBhvr>
                                    </p:animEffect>
                                  </p:childTnLst>
                                </p:cTn>
                              </p:par>
                            </p:childTnLst>
                          </p:cTn>
                        </p:par>
                      </p:childTnLst>
                    </p:cTn>
                  </p:par>
                  <p:par>
                    <p:cTn id="330" fill="hold">
                      <p:stCondLst>
                        <p:cond delay="indefinite"/>
                      </p:stCondLst>
                      <p:childTnLst>
                        <p:par>
                          <p:cTn id="331" fill="hold">
                            <p:stCondLst>
                              <p:cond delay="0"/>
                            </p:stCondLst>
                            <p:childTnLst>
                              <p:par>
                                <p:cTn id="332" presetID="2" presetClass="entr" presetSubtype="2" fill="hold" nodeType="clickEffect">
                                  <p:stCondLst>
                                    <p:cond delay="0"/>
                                  </p:stCondLst>
                                  <p:childTnLst>
                                    <p:set>
                                      <p:cBhvr>
                                        <p:cTn id="333" dur="1" fill="hold">
                                          <p:stCondLst>
                                            <p:cond delay="0"/>
                                          </p:stCondLst>
                                        </p:cTn>
                                        <p:tgtEl>
                                          <p:spTgt spid="167"/>
                                        </p:tgtEl>
                                        <p:attrNameLst>
                                          <p:attrName>style.visibility</p:attrName>
                                        </p:attrNameLst>
                                      </p:cBhvr>
                                      <p:to>
                                        <p:strVal val="visible"/>
                                      </p:to>
                                    </p:set>
                                    <p:anim calcmode="lin" valueType="num">
                                      <p:cBhvr additive="base">
                                        <p:cTn id="334" dur="500" fill="hold"/>
                                        <p:tgtEl>
                                          <p:spTgt spid="167"/>
                                        </p:tgtEl>
                                        <p:attrNameLst>
                                          <p:attrName>ppt_x</p:attrName>
                                        </p:attrNameLst>
                                      </p:cBhvr>
                                      <p:tavLst>
                                        <p:tav tm="0">
                                          <p:val>
                                            <p:strVal val="1+#ppt_w/2"/>
                                          </p:val>
                                        </p:tav>
                                        <p:tav tm="100000">
                                          <p:val>
                                            <p:strVal val="#ppt_x"/>
                                          </p:val>
                                        </p:tav>
                                      </p:tavLst>
                                    </p:anim>
                                    <p:anim calcmode="lin" valueType="num">
                                      <p:cBhvr additive="base">
                                        <p:cTn id="335" dur="500" fill="hold"/>
                                        <p:tgtEl>
                                          <p:spTgt spid="167"/>
                                        </p:tgtEl>
                                        <p:attrNameLst>
                                          <p:attrName>ppt_y</p:attrName>
                                        </p:attrNameLst>
                                      </p:cBhvr>
                                      <p:tavLst>
                                        <p:tav tm="0">
                                          <p:val>
                                            <p:strVal val="#ppt_y"/>
                                          </p:val>
                                        </p:tav>
                                        <p:tav tm="100000">
                                          <p:val>
                                            <p:strVal val="#ppt_y"/>
                                          </p:val>
                                        </p:tav>
                                      </p:tavLst>
                                    </p:anim>
                                  </p:childTnLst>
                                </p:cTn>
                              </p:par>
                              <p:par>
                                <p:cTn id="336" presetID="2" presetClass="entr" presetSubtype="2" fill="hold" nodeType="withEffect">
                                  <p:stCondLst>
                                    <p:cond delay="0"/>
                                  </p:stCondLst>
                                  <p:childTnLst>
                                    <p:set>
                                      <p:cBhvr>
                                        <p:cTn id="337" dur="1" fill="hold">
                                          <p:stCondLst>
                                            <p:cond delay="0"/>
                                          </p:stCondLst>
                                        </p:cTn>
                                        <p:tgtEl>
                                          <p:spTgt spid="193"/>
                                        </p:tgtEl>
                                        <p:attrNameLst>
                                          <p:attrName>style.visibility</p:attrName>
                                        </p:attrNameLst>
                                      </p:cBhvr>
                                      <p:to>
                                        <p:strVal val="visible"/>
                                      </p:to>
                                    </p:set>
                                    <p:anim calcmode="lin" valueType="num">
                                      <p:cBhvr additive="base">
                                        <p:cTn id="338" dur="500" fill="hold"/>
                                        <p:tgtEl>
                                          <p:spTgt spid="193"/>
                                        </p:tgtEl>
                                        <p:attrNameLst>
                                          <p:attrName>ppt_x</p:attrName>
                                        </p:attrNameLst>
                                      </p:cBhvr>
                                      <p:tavLst>
                                        <p:tav tm="0">
                                          <p:val>
                                            <p:strVal val="1+#ppt_w/2"/>
                                          </p:val>
                                        </p:tav>
                                        <p:tav tm="100000">
                                          <p:val>
                                            <p:strVal val="#ppt_x"/>
                                          </p:val>
                                        </p:tav>
                                      </p:tavLst>
                                    </p:anim>
                                    <p:anim calcmode="lin" valueType="num">
                                      <p:cBhvr additive="base">
                                        <p:cTn id="339" dur="500" fill="hold"/>
                                        <p:tgtEl>
                                          <p:spTgt spid="193"/>
                                        </p:tgtEl>
                                        <p:attrNameLst>
                                          <p:attrName>ppt_y</p:attrName>
                                        </p:attrNameLst>
                                      </p:cBhvr>
                                      <p:tavLst>
                                        <p:tav tm="0">
                                          <p:val>
                                            <p:strVal val="#ppt_y"/>
                                          </p:val>
                                        </p:tav>
                                        <p:tav tm="100000">
                                          <p:val>
                                            <p:strVal val="#ppt_y"/>
                                          </p:val>
                                        </p:tav>
                                      </p:tavLst>
                                    </p:anim>
                                  </p:childTnLst>
                                </p:cTn>
                              </p:par>
                            </p:childTnLst>
                          </p:cTn>
                        </p:par>
                      </p:childTnLst>
                    </p:cTn>
                  </p:par>
                  <p:par>
                    <p:cTn id="340" fill="hold">
                      <p:stCondLst>
                        <p:cond delay="indefinite"/>
                      </p:stCondLst>
                      <p:childTnLst>
                        <p:par>
                          <p:cTn id="341" fill="hold">
                            <p:stCondLst>
                              <p:cond delay="0"/>
                            </p:stCondLst>
                            <p:childTnLst>
                              <p:par>
                                <p:cTn id="342" presetID="2" presetClass="entr" presetSubtype="2" fill="hold" nodeType="clickEffect">
                                  <p:stCondLst>
                                    <p:cond delay="0"/>
                                  </p:stCondLst>
                                  <p:childTnLst>
                                    <p:set>
                                      <p:cBhvr>
                                        <p:cTn id="343" dur="1" fill="hold">
                                          <p:stCondLst>
                                            <p:cond delay="0"/>
                                          </p:stCondLst>
                                        </p:cTn>
                                        <p:tgtEl>
                                          <p:spTgt spid="188"/>
                                        </p:tgtEl>
                                        <p:attrNameLst>
                                          <p:attrName>style.visibility</p:attrName>
                                        </p:attrNameLst>
                                      </p:cBhvr>
                                      <p:to>
                                        <p:strVal val="visible"/>
                                      </p:to>
                                    </p:set>
                                    <p:anim calcmode="lin" valueType="num">
                                      <p:cBhvr additive="base">
                                        <p:cTn id="344" dur="500" fill="hold"/>
                                        <p:tgtEl>
                                          <p:spTgt spid="188"/>
                                        </p:tgtEl>
                                        <p:attrNameLst>
                                          <p:attrName>ppt_x</p:attrName>
                                        </p:attrNameLst>
                                      </p:cBhvr>
                                      <p:tavLst>
                                        <p:tav tm="0">
                                          <p:val>
                                            <p:strVal val="1+#ppt_w/2"/>
                                          </p:val>
                                        </p:tav>
                                        <p:tav tm="100000">
                                          <p:val>
                                            <p:strVal val="#ppt_x"/>
                                          </p:val>
                                        </p:tav>
                                      </p:tavLst>
                                    </p:anim>
                                    <p:anim calcmode="lin" valueType="num">
                                      <p:cBhvr additive="base">
                                        <p:cTn id="345" dur="500" fill="hold"/>
                                        <p:tgtEl>
                                          <p:spTgt spid="188"/>
                                        </p:tgtEl>
                                        <p:attrNameLst>
                                          <p:attrName>ppt_y</p:attrName>
                                        </p:attrNameLst>
                                      </p:cBhvr>
                                      <p:tavLst>
                                        <p:tav tm="0">
                                          <p:val>
                                            <p:strVal val="#ppt_y"/>
                                          </p:val>
                                        </p:tav>
                                        <p:tav tm="100000">
                                          <p:val>
                                            <p:strVal val="#ppt_y"/>
                                          </p:val>
                                        </p:tav>
                                      </p:tavLst>
                                    </p:anim>
                                  </p:childTnLst>
                                </p:cTn>
                              </p:par>
                              <p:par>
                                <p:cTn id="346" presetID="2" presetClass="entr" presetSubtype="2" fill="hold" nodeType="withEffect">
                                  <p:stCondLst>
                                    <p:cond delay="0"/>
                                  </p:stCondLst>
                                  <p:childTnLst>
                                    <p:set>
                                      <p:cBhvr>
                                        <p:cTn id="347" dur="1" fill="hold">
                                          <p:stCondLst>
                                            <p:cond delay="0"/>
                                          </p:stCondLst>
                                        </p:cTn>
                                        <p:tgtEl>
                                          <p:spTgt spid="196"/>
                                        </p:tgtEl>
                                        <p:attrNameLst>
                                          <p:attrName>style.visibility</p:attrName>
                                        </p:attrNameLst>
                                      </p:cBhvr>
                                      <p:to>
                                        <p:strVal val="visible"/>
                                      </p:to>
                                    </p:set>
                                    <p:anim calcmode="lin" valueType="num">
                                      <p:cBhvr additive="base">
                                        <p:cTn id="348" dur="500" fill="hold"/>
                                        <p:tgtEl>
                                          <p:spTgt spid="196"/>
                                        </p:tgtEl>
                                        <p:attrNameLst>
                                          <p:attrName>ppt_x</p:attrName>
                                        </p:attrNameLst>
                                      </p:cBhvr>
                                      <p:tavLst>
                                        <p:tav tm="0">
                                          <p:val>
                                            <p:strVal val="1+#ppt_w/2"/>
                                          </p:val>
                                        </p:tav>
                                        <p:tav tm="100000">
                                          <p:val>
                                            <p:strVal val="#ppt_x"/>
                                          </p:val>
                                        </p:tav>
                                      </p:tavLst>
                                    </p:anim>
                                    <p:anim calcmode="lin" valueType="num">
                                      <p:cBhvr additive="base">
                                        <p:cTn id="349" dur="500" fill="hold"/>
                                        <p:tgtEl>
                                          <p:spTgt spid="196"/>
                                        </p:tgtEl>
                                        <p:attrNameLst>
                                          <p:attrName>ppt_y</p:attrName>
                                        </p:attrNameLst>
                                      </p:cBhvr>
                                      <p:tavLst>
                                        <p:tav tm="0">
                                          <p:val>
                                            <p:strVal val="#ppt_y"/>
                                          </p:val>
                                        </p:tav>
                                        <p:tav tm="100000">
                                          <p:val>
                                            <p:strVal val="#ppt_y"/>
                                          </p:val>
                                        </p:tav>
                                      </p:tavLst>
                                    </p:anim>
                                  </p:childTnLst>
                                </p:cTn>
                              </p:par>
                            </p:childTnLst>
                          </p:cTn>
                        </p:par>
                      </p:childTnLst>
                    </p:cTn>
                  </p:par>
                  <p:par>
                    <p:cTn id="350" fill="hold">
                      <p:stCondLst>
                        <p:cond delay="indefinite"/>
                      </p:stCondLst>
                      <p:childTnLst>
                        <p:par>
                          <p:cTn id="351" fill="hold">
                            <p:stCondLst>
                              <p:cond delay="0"/>
                            </p:stCondLst>
                            <p:childTnLst>
                              <p:par>
                                <p:cTn id="352" presetID="2" presetClass="entr" presetSubtype="2" fill="hold" nodeType="clickEffect">
                                  <p:stCondLst>
                                    <p:cond delay="0"/>
                                  </p:stCondLst>
                                  <p:childTnLst>
                                    <p:set>
                                      <p:cBhvr>
                                        <p:cTn id="353" dur="1" fill="hold">
                                          <p:stCondLst>
                                            <p:cond delay="0"/>
                                          </p:stCondLst>
                                        </p:cTn>
                                        <p:tgtEl>
                                          <p:spTgt spid="172"/>
                                        </p:tgtEl>
                                        <p:attrNameLst>
                                          <p:attrName>style.visibility</p:attrName>
                                        </p:attrNameLst>
                                      </p:cBhvr>
                                      <p:to>
                                        <p:strVal val="visible"/>
                                      </p:to>
                                    </p:set>
                                    <p:anim calcmode="lin" valueType="num">
                                      <p:cBhvr additive="base">
                                        <p:cTn id="354" dur="500" fill="hold"/>
                                        <p:tgtEl>
                                          <p:spTgt spid="172"/>
                                        </p:tgtEl>
                                        <p:attrNameLst>
                                          <p:attrName>ppt_x</p:attrName>
                                        </p:attrNameLst>
                                      </p:cBhvr>
                                      <p:tavLst>
                                        <p:tav tm="0">
                                          <p:val>
                                            <p:strVal val="1+#ppt_w/2"/>
                                          </p:val>
                                        </p:tav>
                                        <p:tav tm="100000">
                                          <p:val>
                                            <p:strVal val="#ppt_x"/>
                                          </p:val>
                                        </p:tav>
                                      </p:tavLst>
                                    </p:anim>
                                    <p:anim calcmode="lin" valueType="num">
                                      <p:cBhvr additive="base">
                                        <p:cTn id="355" dur="500" fill="hold"/>
                                        <p:tgtEl>
                                          <p:spTgt spid="172"/>
                                        </p:tgtEl>
                                        <p:attrNameLst>
                                          <p:attrName>ppt_y</p:attrName>
                                        </p:attrNameLst>
                                      </p:cBhvr>
                                      <p:tavLst>
                                        <p:tav tm="0">
                                          <p:val>
                                            <p:strVal val="#ppt_y"/>
                                          </p:val>
                                        </p:tav>
                                        <p:tav tm="100000">
                                          <p:val>
                                            <p:strVal val="#ppt_y"/>
                                          </p:val>
                                        </p:tav>
                                      </p:tavLst>
                                    </p:anim>
                                  </p:childTnLst>
                                </p:cTn>
                              </p:par>
                              <p:par>
                                <p:cTn id="356" presetID="2" presetClass="entr" presetSubtype="2" fill="hold" nodeType="withEffect">
                                  <p:stCondLst>
                                    <p:cond delay="0"/>
                                  </p:stCondLst>
                                  <p:childTnLst>
                                    <p:set>
                                      <p:cBhvr>
                                        <p:cTn id="357" dur="1" fill="hold">
                                          <p:stCondLst>
                                            <p:cond delay="0"/>
                                          </p:stCondLst>
                                        </p:cTn>
                                        <p:tgtEl>
                                          <p:spTgt spid="199"/>
                                        </p:tgtEl>
                                        <p:attrNameLst>
                                          <p:attrName>style.visibility</p:attrName>
                                        </p:attrNameLst>
                                      </p:cBhvr>
                                      <p:to>
                                        <p:strVal val="visible"/>
                                      </p:to>
                                    </p:set>
                                    <p:anim calcmode="lin" valueType="num">
                                      <p:cBhvr additive="base">
                                        <p:cTn id="358" dur="500" fill="hold"/>
                                        <p:tgtEl>
                                          <p:spTgt spid="199"/>
                                        </p:tgtEl>
                                        <p:attrNameLst>
                                          <p:attrName>ppt_x</p:attrName>
                                        </p:attrNameLst>
                                      </p:cBhvr>
                                      <p:tavLst>
                                        <p:tav tm="0">
                                          <p:val>
                                            <p:strVal val="1+#ppt_w/2"/>
                                          </p:val>
                                        </p:tav>
                                        <p:tav tm="100000">
                                          <p:val>
                                            <p:strVal val="#ppt_x"/>
                                          </p:val>
                                        </p:tav>
                                      </p:tavLst>
                                    </p:anim>
                                    <p:anim calcmode="lin" valueType="num">
                                      <p:cBhvr additive="base">
                                        <p:cTn id="359" dur="500" fill="hold"/>
                                        <p:tgtEl>
                                          <p:spTgt spid="19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p:bldP spid="103" grpId="0"/>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p:bldP spid="138" grpId="0"/>
      <p:bldP spid="139" grpId="0"/>
      <p:bldP spid="140" grpId="0"/>
      <p:bldP spid="141" grpId="0"/>
      <p:bldP spid="142" grpId="0"/>
      <p:bldP spid="143" grpId="0"/>
      <p:bldP spid="144" grpId="0"/>
      <p:bldP spid="145" grpId="0"/>
      <p:bldP spid="146" grpId="0"/>
      <p:bldP spid="147" grpId="0"/>
      <p:bldP spid="148" grpId="0"/>
      <p:bldP spid="149" grpId="0"/>
      <p:bldP spid="150" grpId="0"/>
      <p:bldP spid="151" grpId="0"/>
      <p:bldP spid="152" grpId="0"/>
      <p:bldP spid="153" grpId="0"/>
      <p:bldP spid="154" grpId="0"/>
      <p:bldP spid="155" grpId="0"/>
      <p:bldP spid="156" grpId="0"/>
      <p:bldP spid="157" grpId="0"/>
      <p:bldP spid="158" grpId="0"/>
      <p:bldP spid="159" grpId="0"/>
      <p:bldP spid="160" grpId="0"/>
      <p:bldP spid="161" grpId="0"/>
      <p:bldP spid="162" grpId="0"/>
      <p:bldP spid="163" grpId="0"/>
      <p:bldP spid="164" grpId="0"/>
      <p:bldP spid="165" grpId="0" animBg="1"/>
      <p:bldP spid="16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文本框 4"/>
          <p:cNvSpPr txBox="1"/>
          <p:nvPr/>
        </p:nvSpPr>
        <p:spPr>
          <a:xfrm>
            <a:off x="582265" y="346150"/>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23" name="矩形 22"/>
          <p:cNvSpPr/>
          <p:nvPr/>
        </p:nvSpPr>
        <p:spPr>
          <a:xfrm>
            <a:off x="825161" y="683379"/>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24" name="Freeform 5"/>
          <p:cNvSpPr>
            <a:spLocks/>
          </p:cNvSpPr>
          <p:nvPr/>
        </p:nvSpPr>
        <p:spPr bwMode="auto">
          <a:xfrm>
            <a:off x="1251168" y="2408126"/>
            <a:ext cx="2780196" cy="1398453"/>
          </a:xfrm>
          <a:custGeom>
            <a:avLst/>
            <a:gdLst>
              <a:gd name="T0" fmla="*/ 177 w 351"/>
              <a:gd name="T1" fmla="*/ 116 h 163"/>
              <a:gd name="T2" fmla="*/ 241 w 351"/>
              <a:gd name="T3" fmla="*/ 162 h 163"/>
              <a:gd name="T4" fmla="*/ 351 w 351"/>
              <a:gd name="T5" fmla="*/ 125 h 163"/>
              <a:gd name="T6" fmla="*/ 177 w 351"/>
              <a:gd name="T7" fmla="*/ 0 h 163"/>
              <a:gd name="T8" fmla="*/ 0 w 351"/>
              <a:gd name="T9" fmla="*/ 132 h 163"/>
              <a:gd name="T10" fmla="*/ 112 w 351"/>
              <a:gd name="T11" fmla="*/ 163 h 163"/>
              <a:gd name="T12" fmla="*/ 177 w 351"/>
              <a:gd name="T13" fmla="*/ 116 h 163"/>
            </a:gdLst>
            <a:ahLst/>
            <a:cxnLst>
              <a:cxn ang="0">
                <a:pos x="T0" y="T1"/>
              </a:cxn>
              <a:cxn ang="0">
                <a:pos x="T2" y="T3"/>
              </a:cxn>
              <a:cxn ang="0">
                <a:pos x="T4" y="T5"/>
              </a:cxn>
              <a:cxn ang="0">
                <a:pos x="T6" y="T7"/>
              </a:cxn>
              <a:cxn ang="0">
                <a:pos x="T8" y="T9"/>
              </a:cxn>
              <a:cxn ang="0">
                <a:pos x="T10" y="T11"/>
              </a:cxn>
              <a:cxn ang="0">
                <a:pos x="T12" y="T13"/>
              </a:cxn>
            </a:cxnLst>
            <a:rect l="0" t="0" r="r" b="b"/>
            <a:pathLst>
              <a:path w="351" h="163">
                <a:moveTo>
                  <a:pt x="177" y="116"/>
                </a:moveTo>
                <a:cubicBezTo>
                  <a:pt x="207" y="116"/>
                  <a:pt x="232" y="135"/>
                  <a:pt x="241" y="162"/>
                </a:cubicBezTo>
                <a:cubicBezTo>
                  <a:pt x="351" y="125"/>
                  <a:pt x="351" y="125"/>
                  <a:pt x="351" y="125"/>
                </a:cubicBezTo>
                <a:cubicBezTo>
                  <a:pt x="327" y="53"/>
                  <a:pt x="258" y="0"/>
                  <a:pt x="177" y="0"/>
                </a:cubicBezTo>
                <a:cubicBezTo>
                  <a:pt x="93" y="0"/>
                  <a:pt x="23" y="56"/>
                  <a:pt x="0" y="132"/>
                </a:cubicBezTo>
                <a:cubicBezTo>
                  <a:pt x="112" y="163"/>
                  <a:pt x="112" y="163"/>
                  <a:pt x="112" y="163"/>
                </a:cubicBezTo>
                <a:cubicBezTo>
                  <a:pt x="121" y="136"/>
                  <a:pt x="147" y="116"/>
                  <a:pt x="177" y="116"/>
                </a:cubicBezTo>
                <a:close/>
              </a:path>
            </a:pathLst>
          </a:custGeom>
          <a:solidFill>
            <a:srgbClr val="FFFFFF"/>
          </a:solidFill>
          <a:ln>
            <a:noFill/>
          </a:ln>
          <a:effectLst>
            <a:outerShdw blurRad="444500" dist="330200" dir="5400000" algn="ctr" rotWithShape="0">
              <a:srgbClr val="000000">
                <a:alpha val="87000"/>
              </a:srgbClr>
            </a:outerShdw>
          </a:effectLst>
          <a:ex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25" name="Freeform 6"/>
          <p:cNvSpPr>
            <a:spLocks/>
          </p:cNvSpPr>
          <p:nvPr/>
        </p:nvSpPr>
        <p:spPr bwMode="auto">
          <a:xfrm>
            <a:off x="5079295" y="2357149"/>
            <a:ext cx="2780196" cy="1398453"/>
          </a:xfrm>
          <a:custGeom>
            <a:avLst/>
            <a:gdLst>
              <a:gd name="T0" fmla="*/ 177 w 351"/>
              <a:gd name="T1" fmla="*/ 116 h 163"/>
              <a:gd name="T2" fmla="*/ 241 w 351"/>
              <a:gd name="T3" fmla="*/ 162 h 163"/>
              <a:gd name="T4" fmla="*/ 351 w 351"/>
              <a:gd name="T5" fmla="*/ 125 h 163"/>
              <a:gd name="T6" fmla="*/ 177 w 351"/>
              <a:gd name="T7" fmla="*/ 0 h 163"/>
              <a:gd name="T8" fmla="*/ 0 w 351"/>
              <a:gd name="T9" fmla="*/ 132 h 163"/>
              <a:gd name="T10" fmla="*/ 112 w 351"/>
              <a:gd name="T11" fmla="*/ 163 h 163"/>
              <a:gd name="T12" fmla="*/ 177 w 351"/>
              <a:gd name="T13" fmla="*/ 116 h 163"/>
            </a:gdLst>
            <a:ahLst/>
            <a:cxnLst>
              <a:cxn ang="0">
                <a:pos x="T0" y="T1"/>
              </a:cxn>
              <a:cxn ang="0">
                <a:pos x="T2" y="T3"/>
              </a:cxn>
              <a:cxn ang="0">
                <a:pos x="T4" y="T5"/>
              </a:cxn>
              <a:cxn ang="0">
                <a:pos x="T6" y="T7"/>
              </a:cxn>
              <a:cxn ang="0">
                <a:pos x="T8" y="T9"/>
              </a:cxn>
              <a:cxn ang="0">
                <a:pos x="T10" y="T11"/>
              </a:cxn>
              <a:cxn ang="0">
                <a:pos x="T12" y="T13"/>
              </a:cxn>
            </a:cxnLst>
            <a:rect l="0" t="0" r="r" b="b"/>
            <a:pathLst>
              <a:path w="351" h="163">
                <a:moveTo>
                  <a:pt x="177" y="116"/>
                </a:moveTo>
                <a:cubicBezTo>
                  <a:pt x="207" y="116"/>
                  <a:pt x="232" y="135"/>
                  <a:pt x="241" y="162"/>
                </a:cubicBezTo>
                <a:cubicBezTo>
                  <a:pt x="351" y="125"/>
                  <a:pt x="351" y="125"/>
                  <a:pt x="351" y="125"/>
                </a:cubicBezTo>
                <a:cubicBezTo>
                  <a:pt x="327" y="53"/>
                  <a:pt x="258" y="0"/>
                  <a:pt x="177" y="0"/>
                </a:cubicBezTo>
                <a:cubicBezTo>
                  <a:pt x="93" y="0"/>
                  <a:pt x="23" y="56"/>
                  <a:pt x="0" y="132"/>
                </a:cubicBezTo>
                <a:cubicBezTo>
                  <a:pt x="112" y="163"/>
                  <a:pt x="112" y="163"/>
                  <a:pt x="112" y="163"/>
                </a:cubicBezTo>
                <a:cubicBezTo>
                  <a:pt x="121" y="136"/>
                  <a:pt x="147" y="116"/>
                  <a:pt x="177" y="116"/>
                </a:cubicBezTo>
                <a:close/>
              </a:path>
            </a:pathLst>
          </a:custGeom>
          <a:solidFill>
            <a:srgbClr val="FFFFFF"/>
          </a:solidFill>
          <a:ln>
            <a:noFill/>
          </a:ln>
          <a:effectLst>
            <a:outerShdw blurRad="444500" dist="330200" dir="5400000" algn="ctr" rotWithShape="0">
              <a:srgbClr val="000000">
                <a:alpha val="87000"/>
              </a:srgbClr>
            </a:outerShdw>
          </a:effectLst>
          <a:ex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26" name="Freeform 7"/>
          <p:cNvSpPr>
            <a:spLocks/>
          </p:cNvSpPr>
          <p:nvPr/>
        </p:nvSpPr>
        <p:spPr bwMode="auto">
          <a:xfrm>
            <a:off x="1251169" y="2442109"/>
            <a:ext cx="1235290" cy="1364469"/>
          </a:xfrm>
          <a:custGeom>
            <a:avLst/>
            <a:gdLst>
              <a:gd name="T0" fmla="*/ 0 w 156"/>
              <a:gd name="T1" fmla="*/ 128 h 159"/>
              <a:gd name="T2" fmla="*/ 112 w 156"/>
              <a:gd name="T3" fmla="*/ 159 h 159"/>
              <a:gd name="T4" fmla="*/ 156 w 156"/>
              <a:gd name="T5" fmla="*/ 115 h 159"/>
              <a:gd name="T6" fmla="*/ 137 w 156"/>
              <a:gd name="T7" fmla="*/ 0 h 159"/>
              <a:gd name="T8" fmla="*/ 0 w 156"/>
              <a:gd name="T9" fmla="*/ 128 h 159"/>
            </a:gdLst>
            <a:ahLst/>
            <a:cxnLst>
              <a:cxn ang="0">
                <a:pos x="T0" y="T1"/>
              </a:cxn>
              <a:cxn ang="0">
                <a:pos x="T2" y="T3"/>
              </a:cxn>
              <a:cxn ang="0">
                <a:pos x="T4" y="T5"/>
              </a:cxn>
              <a:cxn ang="0">
                <a:pos x="T6" y="T7"/>
              </a:cxn>
              <a:cxn ang="0">
                <a:pos x="T8" y="T9"/>
              </a:cxn>
            </a:cxnLst>
            <a:rect l="0" t="0" r="r" b="b"/>
            <a:pathLst>
              <a:path w="156" h="159">
                <a:moveTo>
                  <a:pt x="0" y="128"/>
                </a:moveTo>
                <a:cubicBezTo>
                  <a:pt x="112" y="159"/>
                  <a:pt x="112" y="159"/>
                  <a:pt x="112" y="159"/>
                </a:cubicBezTo>
                <a:cubicBezTo>
                  <a:pt x="119" y="139"/>
                  <a:pt x="135" y="122"/>
                  <a:pt x="156" y="115"/>
                </a:cubicBezTo>
                <a:cubicBezTo>
                  <a:pt x="137" y="0"/>
                  <a:pt x="137" y="0"/>
                  <a:pt x="137" y="0"/>
                </a:cubicBezTo>
                <a:cubicBezTo>
                  <a:pt x="71" y="15"/>
                  <a:pt x="19" y="65"/>
                  <a:pt x="0" y="128"/>
                </a:cubicBezTo>
                <a:close/>
              </a:path>
            </a:pathLst>
          </a:custGeom>
          <a:solidFill>
            <a:srgbClr val="E7E6E6"/>
          </a:solidFill>
          <a:ln>
            <a:noFill/>
          </a:ln>
          <a:ex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27" name="Freeform 8"/>
          <p:cNvSpPr>
            <a:spLocks/>
          </p:cNvSpPr>
          <p:nvPr/>
        </p:nvSpPr>
        <p:spPr bwMode="auto">
          <a:xfrm>
            <a:off x="5079295" y="2855019"/>
            <a:ext cx="1036818" cy="900583"/>
          </a:xfrm>
          <a:custGeom>
            <a:avLst/>
            <a:gdLst>
              <a:gd name="T0" fmla="*/ 43 w 131"/>
              <a:gd name="T1" fmla="*/ 0 h 105"/>
              <a:gd name="T2" fmla="*/ 0 w 131"/>
              <a:gd name="T3" fmla="*/ 74 h 105"/>
              <a:gd name="T4" fmla="*/ 112 w 131"/>
              <a:gd name="T5" fmla="*/ 105 h 105"/>
              <a:gd name="T6" fmla="*/ 131 w 131"/>
              <a:gd name="T7" fmla="*/ 76 h 105"/>
              <a:gd name="T8" fmla="*/ 43 w 131"/>
              <a:gd name="T9" fmla="*/ 0 h 105"/>
            </a:gdLst>
            <a:ahLst/>
            <a:cxnLst>
              <a:cxn ang="0">
                <a:pos x="T0" y="T1"/>
              </a:cxn>
              <a:cxn ang="0">
                <a:pos x="T2" y="T3"/>
              </a:cxn>
              <a:cxn ang="0">
                <a:pos x="T4" y="T5"/>
              </a:cxn>
              <a:cxn ang="0">
                <a:pos x="T6" y="T7"/>
              </a:cxn>
              <a:cxn ang="0">
                <a:pos x="T8" y="T9"/>
              </a:cxn>
            </a:cxnLst>
            <a:rect l="0" t="0" r="r" b="b"/>
            <a:pathLst>
              <a:path w="131" h="105">
                <a:moveTo>
                  <a:pt x="43" y="0"/>
                </a:moveTo>
                <a:cubicBezTo>
                  <a:pt x="24" y="21"/>
                  <a:pt x="9" y="46"/>
                  <a:pt x="0" y="74"/>
                </a:cubicBezTo>
                <a:cubicBezTo>
                  <a:pt x="112" y="105"/>
                  <a:pt x="112" y="105"/>
                  <a:pt x="112" y="105"/>
                </a:cubicBezTo>
                <a:cubicBezTo>
                  <a:pt x="116" y="94"/>
                  <a:pt x="123" y="84"/>
                  <a:pt x="131" y="76"/>
                </a:cubicBezTo>
                <a:lnTo>
                  <a:pt x="43" y="0"/>
                </a:lnTo>
                <a:close/>
              </a:path>
            </a:pathLst>
          </a:custGeom>
          <a:solidFill>
            <a:srgbClr val="B22B27"/>
          </a:solidFill>
          <a:ln>
            <a:noFill/>
          </a:ln>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28" name="Freeform 9"/>
          <p:cNvSpPr>
            <a:spLocks/>
          </p:cNvSpPr>
          <p:nvPr/>
        </p:nvSpPr>
        <p:spPr bwMode="auto">
          <a:xfrm>
            <a:off x="2273696" y="2236505"/>
            <a:ext cx="450928" cy="1690717"/>
          </a:xfrm>
          <a:custGeom>
            <a:avLst/>
            <a:gdLst>
              <a:gd name="T0" fmla="*/ 41 w 57"/>
              <a:gd name="T1" fmla="*/ 196 h 197"/>
              <a:gd name="T2" fmla="*/ 0 w 57"/>
              <a:gd name="T3" fmla="*/ 0 h 197"/>
              <a:gd name="T4" fmla="*/ 57 w 57"/>
              <a:gd name="T5" fmla="*/ 191 h 197"/>
              <a:gd name="T6" fmla="*/ 51 w 57"/>
              <a:gd name="T7" fmla="*/ 196 h 197"/>
              <a:gd name="T8" fmla="*/ 41 w 57"/>
              <a:gd name="T9" fmla="*/ 196 h 197"/>
            </a:gdLst>
            <a:ahLst/>
            <a:cxnLst>
              <a:cxn ang="0">
                <a:pos x="T0" y="T1"/>
              </a:cxn>
              <a:cxn ang="0">
                <a:pos x="T2" y="T3"/>
              </a:cxn>
              <a:cxn ang="0">
                <a:pos x="T4" y="T5"/>
              </a:cxn>
              <a:cxn ang="0">
                <a:pos x="T6" y="T7"/>
              </a:cxn>
              <a:cxn ang="0">
                <a:pos x="T8" y="T9"/>
              </a:cxn>
            </a:cxnLst>
            <a:rect l="0" t="0" r="r" b="b"/>
            <a:pathLst>
              <a:path w="57" h="197">
                <a:moveTo>
                  <a:pt x="41" y="196"/>
                </a:moveTo>
                <a:cubicBezTo>
                  <a:pt x="0" y="0"/>
                  <a:pt x="0" y="0"/>
                  <a:pt x="0" y="0"/>
                </a:cubicBezTo>
                <a:cubicBezTo>
                  <a:pt x="57" y="191"/>
                  <a:pt x="57" y="191"/>
                  <a:pt x="57" y="191"/>
                </a:cubicBezTo>
                <a:cubicBezTo>
                  <a:pt x="57" y="191"/>
                  <a:pt x="54" y="195"/>
                  <a:pt x="51" y="196"/>
                </a:cubicBezTo>
                <a:cubicBezTo>
                  <a:pt x="46" y="197"/>
                  <a:pt x="41" y="196"/>
                  <a:pt x="41" y="196"/>
                </a:cubicBezTo>
                <a:close/>
              </a:path>
            </a:pathLst>
          </a:custGeom>
          <a:solidFill>
            <a:srgbClr val="1010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29" name="Freeform 10"/>
          <p:cNvSpPr>
            <a:spLocks/>
          </p:cNvSpPr>
          <p:nvPr/>
        </p:nvSpPr>
        <p:spPr bwMode="auto">
          <a:xfrm>
            <a:off x="5285707" y="2713984"/>
            <a:ext cx="1268633" cy="1133375"/>
          </a:xfrm>
          <a:custGeom>
            <a:avLst/>
            <a:gdLst>
              <a:gd name="T0" fmla="*/ 148 w 160"/>
              <a:gd name="T1" fmla="*/ 132 h 132"/>
              <a:gd name="T2" fmla="*/ 0 w 160"/>
              <a:gd name="T3" fmla="*/ 0 h 132"/>
              <a:gd name="T4" fmla="*/ 160 w 160"/>
              <a:gd name="T5" fmla="*/ 120 h 132"/>
              <a:gd name="T6" fmla="*/ 157 w 160"/>
              <a:gd name="T7" fmla="*/ 128 h 132"/>
              <a:gd name="T8" fmla="*/ 148 w 160"/>
              <a:gd name="T9" fmla="*/ 132 h 132"/>
            </a:gdLst>
            <a:ahLst/>
            <a:cxnLst>
              <a:cxn ang="0">
                <a:pos x="T0" y="T1"/>
              </a:cxn>
              <a:cxn ang="0">
                <a:pos x="T2" y="T3"/>
              </a:cxn>
              <a:cxn ang="0">
                <a:pos x="T4" y="T5"/>
              </a:cxn>
              <a:cxn ang="0">
                <a:pos x="T6" y="T7"/>
              </a:cxn>
              <a:cxn ang="0">
                <a:pos x="T8" y="T9"/>
              </a:cxn>
            </a:cxnLst>
            <a:rect l="0" t="0" r="r" b="b"/>
            <a:pathLst>
              <a:path w="160" h="132">
                <a:moveTo>
                  <a:pt x="148" y="132"/>
                </a:moveTo>
                <a:cubicBezTo>
                  <a:pt x="0" y="0"/>
                  <a:pt x="0" y="0"/>
                  <a:pt x="0" y="0"/>
                </a:cubicBezTo>
                <a:cubicBezTo>
                  <a:pt x="160" y="120"/>
                  <a:pt x="160" y="120"/>
                  <a:pt x="160" y="120"/>
                </a:cubicBezTo>
                <a:cubicBezTo>
                  <a:pt x="160" y="120"/>
                  <a:pt x="160" y="124"/>
                  <a:pt x="157" y="128"/>
                </a:cubicBezTo>
                <a:cubicBezTo>
                  <a:pt x="154" y="131"/>
                  <a:pt x="148" y="132"/>
                  <a:pt x="148" y="132"/>
                </a:cubicBezTo>
                <a:close/>
              </a:path>
            </a:pathLst>
          </a:custGeom>
          <a:solidFill>
            <a:srgbClr val="1010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30" name="矩形 29"/>
          <p:cNvSpPr/>
          <p:nvPr/>
        </p:nvSpPr>
        <p:spPr>
          <a:xfrm>
            <a:off x="2139799" y="1447230"/>
            <a:ext cx="704662" cy="240282"/>
          </a:xfrm>
          <a:prstGeom prst="rect">
            <a:avLst/>
          </a:prstGeom>
        </p:spPr>
        <p:txBody>
          <a:bodyPr wrap="none" lIns="70317" tIns="35159" rIns="70317" bIns="35159">
            <a:spAutoFit/>
          </a:bodyPr>
          <a:lstStyle/>
          <a:p>
            <a:pPr algn="r" defTabSz="937542">
              <a:defRPr/>
            </a:pPr>
            <a:r>
              <a:rPr lang="en-US" altLang="zh-CN" sz="1100" dirty="0">
                <a:solidFill>
                  <a:srgbClr val="FFFFFF"/>
                </a:solidFill>
                <a:latin typeface="Arial"/>
                <a:ea typeface="微软雅黑"/>
              </a:rPr>
              <a:t>Your text</a:t>
            </a:r>
            <a:endParaRPr lang="zh-CN" altLang="en-US" sz="1100" dirty="0">
              <a:solidFill>
                <a:srgbClr val="FFFFFF"/>
              </a:solidFill>
              <a:latin typeface="Arial"/>
              <a:ea typeface="微软雅黑"/>
            </a:endParaRPr>
          </a:p>
        </p:txBody>
      </p:sp>
      <p:sp>
        <p:nvSpPr>
          <p:cNvPr id="31" name="文本框 13"/>
          <p:cNvSpPr txBox="1"/>
          <p:nvPr/>
        </p:nvSpPr>
        <p:spPr>
          <a:xfrm>
            <a:off x="2013448" y="1658623"/>
            <a:ext cx="1071749" cy="517281"/>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2900" b="1" dirty="0">
                <a:ln w="38100">
                  <a:noFill/>
                </a:ln>
                <a:solidFill>
                  <a:srgbClr val="FFFFFF"/>
                </a:solidFill>
                <a:latin typeface="Arial" panose="020B0604020202020204" pitchFamily="34" charset="0"/>
                <a:ea typeface="微软雅黑"/>
                <a:cs typeface="Arial" panose="020B0604020202020204" pitchFamily="34" charset="0"/>
              </a:rPr>
              <a:t>1,754</a:t>
            </a:r>
            <a:endParaRPr lang="zh-CN" altLang="en-US" sz="2900" b="1" dirty="0">
              <a:ln w="38100">
                <a:noFill/>
              </a:ln>
              <a:solidFill>
                <a:srgbClr val="FFFFFF"/>
              </a:solidFill>
              <a:latin typeface="Arial" panose="020B0604020202020204" pitchFamily="34" charset="0"/>
              <a:ea typeface="微软雅黑"/>
              <a:cs typeface="Arial" panose="020B0604020202020204" pitchFamily="34" charset="0"/>
            </a:endParaRPr>
          </a:p>
        </p:txBody>
      </p:sp>
      <p:sp>
        <p:nvSpPr>
          <p:cNvPr id="32" name="矩形 31"/>
          <p:cNvSpPr/>
          <p:nvPr/>
        </p:nvSpPr>
        <p:spPr>
          <a:xfrm>
            <a:off x="6108681" y="1416644"/>
            <a:ext cx="704662" cy="240282"/>
          </a:xfrm>
          <a:prstGeom prst="rect">
            <a:avLst/>
          </a:prstGeom>
        </p:spPr>
        <p:txBody>
          <a:bodyPr wrap="none" lIns="70317" tIns="35159" rIns="70317" bIns="35159">
            <a:spAutoFit/>
          </a:bodyPr>
          <a:lstStyle/>
          <a:p>
            <a:pPr defTabSz="937542">
              <a:defRPr/>
            </a:pPr>
            <a:r>
              <a:rPr lang="en-US" altLang="zh-CN" sz="1100" dirty="0">
                <a:solidFill>
                  <a:srgbClr val="FFFFFF"/>
                </a:solidFill>
                <a:latin typeface="Arial"/>
                <a:ea typeface="微软雅黑"/>
              </a:rPr>
              <a:t>Your text</a:t>
            </a:r>
            <a:endParaRPr lang="zh-CN" altLang="en-US" sz="1100" dirty="0">
              <a:solidFill>
                <a:srgbClr val="FFFFFF"/>
              </a:solidFill>
              <a:latin typeface="Arial"/>
              <a:ea typeface="微软雅黑"/>
            </a:endParaRPr>
          </a:p>
        </p:txBody>
      </p:sp>
      <p:sp>
        <p:nvSpPr>
          <p:cNvPr id="33" name="文本框 15"/>
          <p:cNvSpPr txBox="1"/>
          <p:nvPr/>
        </p:nvSpPr>
        <p:spPr>
          <a:xfrm>
            <a:off x="6037421" y="1628037"/>
            <a:ext cx="762370" cy="517281"/>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2900" b="1" dirty="0">
                <a:ln w="38100">
                  <a:noFill/>
                </a:ln>
                <a:solidFill>
                  <a:srgbClr val="FFFFFF"/>
                </a:solidFill>
                <a:latin typeface="Arial" panose="020B0604020202020204" pitchFamily="34" charset="0"/>
                <a:ea typeface="微软雅黑"/>
                <a:cs typeface="Arial" panose="020B0604020202020204" pitchFamily="34" charset="0"/>
              </a:rPr>
              <a:t>136</a:t>
            </a:r>
            <a:endParaRPr lang="zh-CN" altLang="en-US" sz="2900" b="1" dirty="0">
              <a:ln w="38100">
                <a:noFill/>
              </a:ln>
              <a:solidFill>
                <a:srgbClr val="FFFFFF"/>
              </a:solidFill>
              <a:latin typeface="Arial" panose="020B0604020202020204" pitchFamily="34" charset="0"/>
              <a:ea typeface="微软雅黑"/>
              <a:cs typeface="Arial" panose="020B0604020202020204" pitchFamily="34" charset="0"/>
            </a:endParaRPr>
          </a:p>
        </p:txBody>
      </p:sp>
      <p:grpSp>
        <p:nvGrpSpPr>
          <p:cNvPr id="34" name="组合 33"/>
          <p:cNvGrpSpPr/>
          <p:nvPr/>
        </p:nvGrpSpPr>
        <p:grpSpPr>
          <a:xfrm>
            <a:off x="1320790" y="4425312"/>
            <a:ext cx="2518451" cy="634847"/>
            <a:chOff x="1545847" y="559830"/>
            <a:chExt cx="2518014" cy="593110"/>
          </a:xfrm>
          <a:effectLst>
            <a:outerShdw blurRad="241300" dist="127000" dir="5400000" algn="ctr" rotWithShape="0">
              <a:srgbClr val="000000">
                <a:alpha val="88000"/>
              </a:srgbClr>
            </a:outerShdw>
          </a:effectLst>
        </p:grpSpPr>
        <p:sp>
          <p:nvSpPr>
            <p:cNvPr id="35" name="文本框 17"/>
            <p:cNvSpPr txBox="1"/>
            <p:nvPr/>
          </p:nvSpPr>
          <p:spPr bwMode="auto">
            <a:xfrm>
              <a:off x="1545847" y="779135"/>
              <a:ext cx="2518014" cy="373805"/>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algn="ctr" defTabSz="937542" eaLnBrk="1" fontAlgn="auto" latinLnBrk="0" hangingPunct="1">
                <a:lnSpc>
                  <a:spcPts val="1200"/>
                </a:lnSpc>
                <a:spcBef>
                  <a:spcPts val="0"/>
                </a:spcBef>
                <a:spcAft>
                  <a:spcPts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36" name="文本框 24"/>
            <p:cNvSpPr txBox="1">
              <a:spLocks noChangeArrowheads="1"/>
            </p:cNvSpPr>
            <p:nvPr/>
          </p:nvSpPr>
          <p:spPr bwMode="auto">
            <a:xfrm>
              <a:off x="1967323" y="559830"/>
              <a:ext cx="1893090" cy="230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12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12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37" name="组合 36"/>
          <p:cNvGrpSpPr/>
          <p:nvPr/>
        </p:nvGrpSpPr>
        <p:grpSpPr>
          <a:xfrm>
            <a:off x="5236245" y="4425312"/>
            <a:ext cx="2518451" cy="634847"/>
            <a:chOff x="1545847" y="559830"/>
            <a:chExt cx="2518014" cy="593110"/>
          </a:xfrm>
          <a:effectLst>
            <a:outerShdw blurRad="241300" dist="127000" dir="5400000" algn="ctr" rotWithShape="0">
              <a:srgbClr val="000000">
                <a:alpha val="88000"/>
              </a:srgbClr>
            </a:outerShdw>
          </a:effectLst>
        </p:grpSpPr>
        <p:sp>
          <p:nvSpPr>
            <p:cNvPr id="38" name="文本框 20"/>
            <p:cNvSpPr txBox="1"/>
            <p:nvPr/>
          </p:nvSpPr>
          <p:spPr bwMode="auto">
            <a:xfrm>
              <a:off x="1545847" y="779135"/>
              <a:ext cx="2518014" cy="373805"/>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algn="ctr" defTabSz="937542" eaLnBrk="1" fontAlgn="auto" latinLnBrk="0" hangingPunct="1">
                <a:lnSpc>
                  <a:spcPts val="1200"/>
                </a:lnSpc>
                <a:spcBef>
                  <a:spcPts val="0"/>
                </a:spcBef>
                <a:spcAft>
                  <a:spcPts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39" name="文本框 24"/>
            <p:cNvSpPr txBox="1">
              <a:spLocks noChangeArrowheads="1"/>
            </p:cNvSpPr>
            <p:nvPr/>
          </p:nvSpPr>
          <p:spPr bwMode="auto">
            <a:xfrm>
              <a:off x="1967323" y="559830"/>
              <a:ext cx="1893090" cy="230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12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12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40" name="任意多边形 39"/>
          <p:cNvSpPr/>
          <p:nvPr/>
        </p:nvSpPr>
        <p:spPr>
          <a:xfrm>
            <a:off x="847873" y="1935744"/>
            <a:ext cx="3477229" cy="2202180"/>
          </a:xfrm>
          <a:custGeom>
            <a:avLst/>
            <a:gdLst>
              <a:gd name="connsiteX0" fmla="*/ 1047750 w 3476625"/>
              <a:gd name="connsiteY0" fmla="*/ 9525 h 2219325"/>
              <a:gd name="connsiteX1" fmla="*/ 0 w 3476625"/>
              <a:gd name="connsiteY1" fmla="*/ 9525 h 2219325"/>
              <a:gd name="connsiteX2" fmla="*/ 0 w 3476625"/>
              <a:gd name="connsiteY2" fmla="*/ 2219325 h 2219325"/>
              <a:gd name="connsiteX3" fmla="*/ 3476625 w 3476625"/>
              <a:gd name="connsiteY3" fmla="*/ 2219325 h 2219325"/>
              <a:gd name="connsiteX4" fmla="*/ 3476625 w 3476625"/>
              <a:gd name="connsiteY4" fmla="*/ 66675 h 2219325"/>
              <a:gd name="connsiteX5" fmla="*/ 3476625 w 3476625"/>
              <a:gd name="connsiteY5" fmla="*/ 0 h 2219325"/>
              <a:gd name="connsiteX6" fmla="*/ 2314575 w 3476625"/>
              <a:gd name="connsiteY6" fmla="*/ 0 h 2219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76625" h="2219325">
                <a:moveTo>
                  <a:pt x="1047750" y="9525"/>
                </a:moveTo>
                <a:lnTo>
                  <a:pt x="0" y="9525"/>
                </a:lnTo>
                <a:lnTo>
                  <a:pt x="0" y="2219325"/>
                </a:lnTo>
                <a:lnTo>
                  <a:pt x="3476625" y="2219325"/>
                </a:lnTo>
                <a:lnTo>
                  <a:pt x="3476625" y="66675"/>
                </a:lnTo>
                <a:lnTo>
                  <a:pt x="3476625" y="0"/>
                </a:lnTo>
                <a:lnTo>
                  <a:pt x="2314575" y="0"/>
                </a:lnTo>
              </a:path>
            </a:pathLst>
          </a:custGeom>
          <a:noFill/>
          <a:ln w="12700" cap="flat" cmpd="sng" algn="ctr">
            <a:solidFill>
              <a:srgbClr val="FFFFFF"/>
            </a:solidFill>
            <a:prstDash val="solid"/>
            <a:miter lim="800000"/>
          </a:ln>
          <a:effectLst/>
        </p:spPr>
        <p:txBody>
          <a:bodyPr lIns="70317" tIns="35159" rIns="70317" bIns="35159"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1" name="任意多边形 40"/>
          <p:cNvSpPr/>
          <p:nvPr/>
        </p:nvSpPr>
        <p:spPr>
          <a:xfrm>
            <a:off x="4725221" y="1935744"/>
            <a:ext cx="3477229" cy="2202180"/>
          </a:xfrm>
          <a:custGeom>
            <a:avLst/>
            <a:gdLst>
              <a:gd name="connsiteX0" fmla="*/ 1047750 w 3476625"/>
              <a:gd name="connsiteY0" fmla="*/ 9525 h 2219325"/>
              <a:gd name="connsiteX1" fmla="*/ 0 w 3476625"/>
              <a:gd name="connsiteY1" fmla="*/ 9525 h 2219325"/>
              <a:gd name="connsiteX2" fmla="*/ 0 w 3476625"/>
              <a:gd name="connsiteY2" fmla="*/ 2219325 h 2219325"/>
              <a:gd name="connsiteX3" fmla="*/ 3476625 w 3476625"/>
              <a:gd name="connsiteY3" fmla="*/ 2219325 h 2219325"/>
              <a:gd name="connsiteX4" fmla="*/ 3476625 w 3476625"/>
              <a:gd name="connsiteY4" fmla="*/ 66675 h 2219325"/>
              <a:gd name="connsiteX5" fmla="*/ 3476625 w 3476625"/>
              <a:gd name="connsiteY5" fmla="*/ 0 h 2219325"/>
              <a:gd name="connsiteX6" fmla="*/ 2314575 w 3476625"/>
              <a:gd name="connsiteY6" fmla="*/ 0 h 2219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76625" h="2219325">
                <a:moveTo>
                  <a:pt x="1047750" y="9525"/>
                </a:moveTo>
                <a:lnTo>
                  <a:pt x="0" y="9525"/>
                </a:lnTo>
                <a:lnTo>
                  <a:pt x="0" y="2219325"/>
                </a:lnTo>
                <a:lnTo>
                  <a:pt x="3476625" y="2219325"/>
                </a:lnTo>
                <a:lnTo>
                  <a:pt x="3476625" y="66675"/>
                </a:lnTo>
                <a:lnTo>
                  <a:pt x="3476625" y="0"/>
                </a:lnTo>
                <a:lnTo>
                  <a:pt x="2314575" y="0"/>
                </a:lnTo>
              </a:path>
            </a:pathLst>
          </a:custGeom>
          <a:noFill/>
          <a:ln w="12700" cap="flat" cmpd="sng" algn="ctr">
            <a:solidFill>
              <a:srgbClr val="FFFFFF"/>
            </a:solidFill>
            <a:prstDash val="solid"/>
            <a:miter lim="800000"/>
          </a:ln>
          <a:effectLst/>
        </p:spPr>
        <p:txBody>
          <a:bodyPr lIns="70317" tIns="35159" rIns="70317" bIns="35159"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Tree>
    <p:extLst>
      <p:ext uri="{BB962C8B-B14F-4D97-AF65-F5344CB8AC3E}">
        <p14:creationId xmlns:p14="http://schemas.microsoft.com/office/powerpoint/2010/main" val="973996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wipe(down)">
                                      <p:cBhvr>
                                        <p:cTn id="19" dur="500"/>
                                        <p:tgtEl>
                                          <p:spTgt spid="40"/>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1000"/>
                                        <p:tgtEl>
                                          <p:spTgt spid="24"/>
                                        </p:tgtEl>
                                      </p:cBhvr>
                                    </p:animEffect>
                                    <p:anim calcmode="lin" valueType="num">
                                      <p:cBhvr>
                                        <p:cTn id="25" dur="1000" fill="hold"/>
                                        <p:tgtEl>
                                          <p:spTgt spid="24"/>
                                        </p:tgtEl>
                                        <p:attrNameLst>
                                          <p:attrName>ppt_x</p:attrName>
                                        </p:attrNameLst>
                                      </p:cBhvr>
                                      <p:tavLst>
                                        <p:tav tm="0">
                                          <p:val>
                                            <p:strVal val="#ppt_x"/>
                                          </p:val>
                                        </p:tav>
                                        <p:tav tm="100000">
                                          <p:val>
                                            <p:strVal val="#ppt_x"/>
                                          </p:val>
                                        </p:tav>
                                      </p:tavLst>
                                    </p:anim>
                                    <p:anim calcmode="lin" valueType="num">
                                      <p:cBhvr>
                                        <p:cTn id="26"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wipe(down)">
                                      <p:cBhvr>
                                        <p:cTn id="31" dur="500"/>
                                        <p:tgtEl>
                                          <p:spTgt spid="26"/>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barn(inVertical)">
                                      <p:cBhvr>
                                        <p:cTn id="36" dur="500"/>
                                        <p:tgtEl>
                                          <p:spTgt spid="28"/>
                                        </p:tgtEl>
                                      </p:cBhvr>
                                    </p:animEffect>
                                  </p:childTnLst>
                                </p:cTn>
                              </p:par>
                            </p:childTnLst>
                          </p:cTn>
                        </p:par>
                      </p:childTnLst>
                    </p:cTn>
                  </p:par>
                  <p:par>
                    <p:cTn id="37" fill="hold">
                      <p:stCondLst>
                        <p:cond delay="indefinite"/>
                      </p:stCondLst>
                      <p:childTnLst>
                        <p:par>
                          <p:cTn id="38" fill="hold">
                            <p:stCondLst>
                              <p:cond delay="0"/>
                            </p:stCondLst>
                            <p:childTnLst>
                              <p:par>
                                <p:cTn id="39" presetID="47" presetClass="entr" presetSubtype="0" fill="hold" grpId="0" nodeType="clickEffect">
                                  <p:stCondLst>
                                    <p:cond delay="0"/>
                                  </p:stCondLst>
                                  <p:childTnLst>
                                    <p:set>
                                      <p:cBhvr>
                                        <p:cTn id="40" dur="1" fill="hold">
                                          <p:stCondLst>
                                            <p:cond delay="0"/>
                                          </p:stCondLst>
                                        </p:cTn>
                                        <p:tgtEl>
                                          <p:spTgt spid="30"/>
                                        </p:tgtEl>
                                        <p:attrNameLst>
                                          <p:attrName>style.visibility</p:attrName>
                                        </p:attrNameLst>
                                      </p:cBhvr>
                                      <p:to>
                                        <p:strVal val="visible"/>
                                      </p:to>
                                    </p:set>
                                    <p:animEffect transition="in" filter="fade">
                                      <p:cBhvr>
                                        <p:cTn id="41" dur="1000"/>
                                        <p:tgtEl>
                                          <p:spTgt spid="30"/>
                                        </p:tgtEl>
                                      </p:cBhvr>
                                    </p:animEffect>
                                    <p:anim calcmode="lin" valueType="num">
                                      <p:cBhvr>
                                        <p:cTn id="42" dur="1000" fill="hold"/>
                                        <p:tgtEl>
                                          <p:spTgt spid="30"/>
                                        </p:tgtEl>
                                        <p:attrNameLst>
                                          <p:attrName>ppt_x</p:attrName>
                                        </p:attrNameLst>
                                      </p:cBhvr>
                                      <p:tavLst>
                                        <p:tav tm="0">
                                          <p:val>
                                            <p:strVal val="#ppt_x"/>
                                          </p:val>
                                        </p:tav>
                                        <p:tav tm="100000">
                                          <p:val>
                                            <p:strVal val="#ppt_x"/>
                                          </p:val>
                                        </p:tav>
                                      </p:tavLst>
                                    </p:anim>
                                    <p:anim calcmode="lin" valueType="num">
                                      <p:cBhvr>
                                        <p:cTn id="43" dur="1000" fill="hold"/>
                                        <p:tgtEl>
                                          <p:spTgt spid="30"/>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fade">
                                      <p:cBhvr>
                                        <p:cTn id="46" dur="1000"/>
                                        <p:tgtEl>
                                          <p:spTgt spid="31"/>
                                        </p:tgtEl>
                                      </p:cBhvr>
                                    </p:animEffect>
                                    <p:anim calcmode="lin" valueType="num">
                                      <p:cBhvr>
                                        <p:cTn id="47" dur="1000" fill="hold"/>
                                        <p:tgtEl>
                                          <p:spTgt spid="31"/>
                                        </p:tgtEl>
                                        <p:attrNameLst>
                                          <p:attrName>ppt_x</p:attrName>
                                        </p:attrNameLst>
                                      </p:cBhvr>
                                      <p:tavLst>
                                        <p:tav tm="0">
                                          <p:val>
                                            <p:strVal val="#ppt_x"/>
                                          </p:val>
                                        </p:tav>
                                        <p:tav tm="100000">
                                          <p:val>
                                            <p:strVal val="#ppt_x"/>
                                          </p:val>
                                        </p:tav>
                                      </p:tavLst>
                                    </p:anim>
                                    <p:anim calcmode="lin" valueType="num">
                                      <p:cBhvr>
                                        <p:cTn id="48"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41"/>
                                        </p:tgtEl>
                                        <p:attrNameLst>
                                          <p:attrName>style.visibility</p:attrName>
                                        </p:attrNameLst>
                                      </p:cBhvr>
                                      <p:to>
                                        <p:strVal val="visible"/>
                                      </p:to>
                                    </p:set>
                                    <p:animEffect transition="in" filter="wipe(down)">
                                      <p:cBhvr>
                                        <p:cTn id="53" dur="500"/>
                                        <p:tgtEl>
                                          <p:spTgt spid="41"/>
                                        </p:tgtEl>
                                      </p:cBhvr>
                                    </p:animEffect>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grpId="0" nodeType="click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fade">
                                      <p:cBhvr>
                                        <p:cTn id="58" dur="1000"/>
                                        <p:tgtEl>
                                          <p:spTgt spid="25"/>
                                        </p:tgtEl>
                                      </p:cBhvr>
                                    </p:animEffect>
                                    <p:anim calcmode="lin" valueType="num">
                                      <p:cBhvr>
                                        <p:cTn id="59" dur="1000" fill="hold"/>
                                        <p:tgtEl>
                                          <p:spTgt spid="25"/>
                                        </p:tgtEl>
                                        <p:attrNameLst>
                                          <p:attrName>ppt_x</p:attrName>
                                        </p:attrNameLst>
                                      </p:cBhvr>
                                      <p:tavLst>
                                        <p:tav tm="0">
                                          <p:val>
                                            <p:strVal val="#ppt_x"/>
                                          </p:val>
                                        </p:tav>
                                        <p:tav tm="100000">
                                          <p:val>
                                            <p:strVal val="#ppt_x"/>
                                          </p:val>
                                        </p:tav>
                                      </p:tavLst>
                                    </p:anim>
                                    <p:anim calcmode="lin" valueType="num">
                                      <p:cBhvr>
                                        <p:cTn id="60"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2" presetClass="entr" presetSubtype="4" fill="hold" grpId="0" nodeType="click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wipe(down)">
                                      <p:cBhvr>
                                        <p:cTn id="65" dur="500"/>
                                        <p:tgtEl>
                                          <p:spTgt spid="27"/>
                                        </p:tgtEl>
                                      </p:cBhvr>
                                    </p:animEffect>
                                  </p:childTnLst>
                                </p:cTn>
                              </p:par>
                            </p:childTnLst>
                          </p:cTn>
                        </p:par>
                      </p:childTnLst>
                    </p:cTn>
                  </p:par>
                  <p:par>
                    <p:cTn id="66" fill="hold">
                      <p:stCondLst>
                        <p:cond delay="indefinite"/>
                      </p:stCondLst>
                      <p:childTnLst>
                        <p:par>
                          <p:cTn id="67" fill="hold">
                            <p:stCondLst>
                              <p:cond delay="0"/>
                            </p:stCondLst>
                            <p:childTnLst>
                              <p:par>
                                <p:cTn id="68" presetID="16" presetClass="entr" presetSubtype="21" fill="hold" grpId="0" nodeType="clickEffect">
                                  <p:stCondLst>
                                    <p:cond delay="0"/>
                                  </p:stCondLst>
                                  <p:childTnLst>
                                    <p:set>
                                      <p:cBhvr>
                                        <p:cTn id="69" dur="1" fill="hold">
                                          <p:stCondLst>
                                            <p:cond delay="0"/>
                                          </p:stCondLst>
                                        </p:cTn>
                                        <p:tgtEl>
                                          <p:spTgt spid="29"/>
                                        </p:tgtEl>
                                        <p:attrNameLst>
                                          <p:attrName>style.visibility</p:attrName>
                                        </p:attrNameLst>
                                      </p:cBhvr>
                                      <p:to>
                                        <p:strVal val="visible"/>
                                      </p:to>
                                    </p:set>
                                    <p:animEffect transition="in" filter="barn(inVertical)">
                                      <p:cBhvr>
                                        <p:cTn id="70" dur="500"/>
                                        <p:tgtEl>
                                          <p:spTgt spid="29"/>
                                        </p:tgtEl>
                                      </p:cBhvr>
                                    </p:animEffect>
                                  </p:childTnLst>
                                </p:cTn>
                              </p:par>
                            </p:childTnLst>
                          </p:cTn>
                        </p:par>
                      </p:childTnLst>
                    </p:cTn>
                  </p:par>
                  <p:par>
                    <p:cTn id="71" fill="hold">
                      <p:stCondLst>
                        <p:cond delay="indefinite"/>
                      </p:stCondLst>
                      <p:childTnLst>
                        <p:par>
                          <p:cTn id="72" fill="hold">
                            <p:stCondLst>
                              <p:cond delay="0"/>
                            </p:stCondLst>
                            <p:childTnLst>
                              <p:par>
                                <p:cTn id="73" presetID="47" presetClass="entr" presetSubtype="0" fill="hold" grpId="0" nodeType="clickEffect">
                                  <p:stCondLst>
                                    <p:cond delay="0"/>
                                  </p:stCondLst>
                                  <p:childTnLst>
                                    <p:set>
                                      <p:cBhvr>
                                        <p:cTn id="74" dur="1" fill="hold">
                                          <p:stCondLst>
                                            <p:cond delay="0"/>
                                          </p:stCondLst>
                                        </p:cTn>
                                        <p:tgtEl>
                                          <p:spTgt spid="32"/>
                                        </p:tgtEl>
                                        <p:attrNameLst>
                                          <p:attrName>style.visibility</p:attrName>
                                        </p:attrNameLst>
                                      </p:cBhvr>
                                      <p:to>
                                        <p:strVal val="visible"/>
                                      </p:to>
                                    </p:set>
                                    <p:animEffect transition="in" filter="fade">
                                      <p:cBhvr>
                                        <p:cTn id="75" dur="1000"/>
                                        <p:tgtEl>
                                          <p:spTgt spid="32"/>
                                        </p:tgtEl>
                                      </p:cBhvr>
                                    </p:animEffect>
                                    <p:anim calcmode="lin" valueType="num">
                                      <p:cBhvr>
                                        <p:cTn id="76" dur="1000" fill="hold"/>
                                        <p:tgtEl>
                                          <p:spTgt spid="32"/>
                                        </p:tgtEl>
                                        <p:attrNameLst>
                                          <p:attrName>ppt_x</p:attrName>
                                        </p:attrNameLst>
                                      </p:cBhvr>
                                      <p:tavLst>
                                        <p:tav tm="0">
                                          <p:val>
                                            <p:strVal val="#ppt_x"/>
                                          </p:val>
                                        </p:tav>
                                        <p:tav tm="100000">
                                          <p:val>
                                            <p:strVal val="#ppt_x"/>
                                          </p:val>
                                        </p:tav>
                                      </p:tavLst>
                                    </p:anim>
                                    <p:anim calcmode="lin" valueType="num">
                                      <p:cBhvr>
                                        <p:cTn id="77" dur="1000" fill="hold"/>
                                        <p:tgtEl>
                                          <p:spTgt spid="32"/>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33"/>
                                        </p:tgtEl>
                                        <p:attrNameLst>
                                          <p:attrName>style.visibility</p:attrName>
                                        </p:attrNameLst>
                                      </p:cBhvr>
                                      <p:to>
                                        <p:strVal val="visible"/>
                                      </p:to>
                                    </p:set>
                                    <p:animEffect transition="in" filter="fade">
                                      <p:cBhvr>
                                        <p:cTn id="80" dur="1000"/>
                                        <p:tgtEl>
                                          <p:spTgt spid="33"/>
                                        </p:tgtEl>
                                      </p:cBhvr>
                                    </p:animEffect>
                                    <p:anim calcmode="lin" valueType="num">
                                      <p:cBhvr>
                                        <p:cTn id="81" dur="1000" fill="hold"/>
                                        <p:tgtEl>
                                          <p:spTgt spid="33"/>
                                        </p:tgtEl>
                                        <p:attrNameLst>
                                          <p:attrName>ppt_x</p:attrName>
                                        </p:attrNameLst>
                                      </p:cBhvr>
                                      <p:tavLst>
                                        <p:tav tm="0">
                                          <p:val>
                                            <p:strVal val="#ppt_x"/>
                                          </p:val>
                                        </p:tav>
                                        <p:tav tm="100000">
                                          <p:val>
                                            <p:strVal val="#ppt_x"/>
                                          </p:val>
                                        </p:tav>
                                      </p:tavLst>
                                    </p:anim>
                                    <p:anim calcmode="lin" valueType="num">
                                      <p:cBhvr>
                                        <p:cTn id="82"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12" presetClass="entr" presetSubtype="4" fill="hold" nodeType="clickEffect">
                                  <p:stCondLst>
                                    <p:cond delay="0"/>
                                  </p:stCondLst>
                                  <p:childTnLst>
                                    <p:set>
                                      <p:cBhvr>
                                        <p:cTn id="86" dur="1" fill="hold">
                                          <p:stCondLst>
                                            <p:cond delay="0"/>
                                          </p:stCondLst>
                                        </p:cTn>
                                        <p:tgtEl>
                                          <p:spTgt spid="34"/>
                                        </p:tgtEl>
                                        <p:attrNameLst>
                                          <p:attrName>style.visibility</p:attrName>
                                        </p:attrNameLst>
                                      </p:cBhvr>
                                      <p:to>
                                        <p:strVal val="visible"/>
                                      </p:to>
                                    </p:set>
                                    <p:anim calcmode="lin" valueType="num">
                                      <p:cBhvr additive="base">
                                        <p:cTn id="87" dur="500"/>
                                        <p:tgtEl>
                                          <p:spTgt spid="34"/>
                                        </p:tgtEl>
                                        <p:attrNameLst>
                                          <p:attrName>ppt_y</p:attrName>
                                        </p:attrNameLst>
                                      </p:cBhvr>
                                      <p:tavLst>
                                        <p:tav tm="0">
                                          <p:val>
                                            <p:strVal val="#ppt_y+#ppt_h*1.125000"/>
                                          </p:val>
                                        </p:tav>
                                        <p:tav tm="100000">
                                          <p:val>
                                            <p:strVal val="#ppt_y"/>
                                          </p:val>
                                        </p:tav>
                                      </p:tavLst>
                                    </p:anim>
                                    <p:animEffect transition="in" filter="wipe(up)">
                                      <p:cBhvr>
                                        <p:cTn id="88" dur="500"/>
                                        <p:tgtEl>
                                          <p:spTgt spid="34"/>
                                        </p:tgtEl>
                                      </p:cBhvr>
                                    </p:animEffect>
                                  </p:childTnLst>
                                </p:cTn>
                              </p:par>
                              <p:par>
                                <p:cTn id="89" presetID="12" presetClass="entr" presetSubtype="4" fill="hold" nodeType="withEffect">
                                  <p:stCondLst>
                                    <p:cond delay="0"/>
                                  </p:stCondLst>
                                  <p:childTnLst>
                                    <p:set>
                                      <p:cBhvr>
                                        <p:cTn id="90" dur="1" fill="hold">
                                          <p:stCondLst>
                                            <p:cond delay="0"/>
                                          </p:stCondLst>
                                        </p:cTn>
                                        <p:tgtEl>
                                          <p:spTgt spid="37"/>
                                        </p:tgtEl>
                                        <p:attrNameLst>
                                          <p:attrName>style.visibility</p:attrName>
                                        </p:attrNameLst>
                                      </p:cBhvr>
                                      <p:to>
                                        <p:strVal val="visible"/>
                                      </p:to>
                                    </p:set>
                                    <p:anim calcmode="lin" valueType="num">
                                      <p:cBhvr additive="base">
                                        <p:cTn id="91" dur="500"/>
                                        <p:tgtEl>
                                          <p:spTgt spid="37"/>
                                        </p:tgtEl>
                                        <p:attrNameLst>
                                          <p:attrName>ppt_y</p:attrName>
                                        </p:attrNameLst>
                                      </p:cBhvr>
                                      <p:tavLst>
                                        <p:tav tm="0">
                                          <p:val>
                                            <p:strVal val="#ppt_y+#ppt_h*1.125000"/>
                                          </p:val>
                                        </p:tav>
                                        <p:tav tm="100000">
                                          <p:val>
                                            <p:strVal val="#ppt_y"/>
                                          </p:val>
                                        </p:tav>
                                      </p:tavLst>
                                    </p:anim>
                                    <p:animEffect transition="in" filter="wipe(up)">
                                      <p:cBhvr>
                                        <p:cTn id="92"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animBg="1"/>
      <p:bldP spid="25" grpId="0" animBg="1"/>
      <p:bldP spid="26" grpId="0" animBg="1"/>
      <p:bldP spid="27" grpId="0" animBg="1"/>
      <p:bldP spid="28" grpId="0" animBg="1"/>
      <p:bldP spid="29" grpId="0" animBg="1"/>
      <p:bldP spid="30" grpId="0"/>
      <p:bldP spid="31" grpId="0"/>
      <p:bldP spid="32" grpId="0"/>
      <p:bldP spid="33" grpId="0"/>
      <p:bldP spid="40" grpId="0" animBg="1"/>
      <p:bldP spid="4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文本框 4"/>
          <p:cNvSpPr txBox="1"/>
          <p:nvPr/>
        </p:nvSpPr>
        <p:spPr>
          <a:xfrm>
            <a:off x="582265" y="346150"/>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39" name="矩形 38"/>
          <p:cNvSpPr/>
          <p:nvPr/>
        </p:nvSpPr>
        <p:spPr>
          <a:xfrm>
            <a:off x="825161" y="683379"/>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grpSp>
        <p:nvGrpSpPr>
          <p:cNvPr id="40" name="组合 39"/>
          <p:cNvGrpSpPr/>
          <p:nvPr/>
        </p:nvGrpSpPr>
        <p:grpSpPr>
          <a:xfrm>
            <a:off x="690979" y="2080049"/>
            <a:ext cx="3946071" cy="215331"/>
            <a:chOff x="835638" y="2054553"/>
            <a:chExt cx="3945386" cy="201174"/>
          </a:xfrm>
          <a:effectLst>
            <a:outerShdw blurRad="368300" dist="254000" dir="5400000" algn="ctr" rotWithShape="0">
              <a:srgbClr val="000000">
                <a:alpha val="64000"/>
              </a:srgbClr>
            </a:outerShdw>
          </a:effectLst>
        </p:grpSpPr>
        <p:sp>
          <p:nvSpPr>
            <p:cNvPr id="41" name="Freeform 92"/>
            <p:cNvSpPr>
              <a:spLocks/>
            </p:cNvSpPr>
            <p:nvPr/>
          </p:nvSpPr>
          <p:spPr bwMode="auto">
            <a:xfrm>
              <a:off x="835638" y="2054553"/>
              <a:ext cx="1175278" cy="201174"/>
            </a:xfrm>
            <a:custGeom>
              <a:avLst/>
              <a:gdLst>
                <a:gd name="T0" fmla="*/ 32 w 375"/>
                <a:gd name="T1" fmla="*/ 0 h 64"/>
                <a:gd name="T2" fmla="*/ 375 w 375"/>
                <a:gd name="T3" fmla="*/ 0 h 64"/>
                <a:gd name="T4" fmla="*/ 375 w 375"/>
                <a:gd name="T5" fmla="*/ 64 h 64"/>
                <a:gd name="T6" fmla="*/ 32 w 375"/>
                <a:gd name="T7" fmla="*/ 64 h 64"/>
                <a:gd name="T8" fmla="*/ 0 w 375"/>
                <a:gd name="T9" fmla="*/ 32 h 64"/>
                <a:gd name="T10" fmla="*/ 0 w 375"/>
                <a:gd name="T11" fmla="*/ 32 h 64"/>
                <a:gd name="T12" fmla="*/ 32 w 375"/>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375" h="64">
                  <a:moveTo>
                    <a:pt x="32" y="0"/>
                  </a:moveTo>
                  <a:cubicBezTo>
                    <a:pt x="375" y="0"/>
                    <a:pt x="375" y="0"/>
                    <a:pt x="375" y="0"/>
                  </a:cubicBezTo>
                  <a:cubicBezTo>
                    <a:pt x="375" y="64"/>
                    <a:pt x="375" y="64"/>
                    <a:pt x="375" y="64"/>
                  </a:cubicBezTo>
                  <a:cubicBezTo>
                    <a:pt x="32" y="64"/>
                    <a:pt x="32" y="64"/>
                    <a:pt x="32" y="64"/>
                  </a:cubicBezTo>
                  <a:cubicBezTo>
                    <a:pt x="14" y="64"/>
                    <a:pt x="0" y="50"/>
                    <a:pt x="0" y="32"/>
                  </a:cubicBezTo>
                  <a:cubicBezTo>
                    <a:pt x="0" y="32"/>
                    <a:pt x="0" y="32"/>
                    <a:pt x="0" y="32"/>
                  </a:cubicBezTo>
                  <a:cubicBezTo>
                    <a:pt x="0" y="15"/>
                    <a:pt x="14" y="0"/>
                    <a:pt x="32" y="0"/>
                  </a:cubicBezTo>
                  <a:close/>
                </a:path>
              </a:pathLst>
            </a:custGeom>
            <a:solidFill>
              <a:srgbClr val="FFFFFF">
                <a:lumMod val="75000"/>
              </a:srgbClr>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42" name="Freeform 93"/>
            <p:cNvSpPr>
              <a:spLocks/>
            </p:cNvSpPr>
            <p:nvPr/>
          </p:nvSpPr>
          <p:spPr bwMode="auto">
            <a:xfrm>
              <a:off x="2276941" y="2054553"/>
              <a:ext cx="2504083" cy="201174"/>
            </a:xfrm>
            <a:custGeom>
              <a:avLst/>
              <a:gdLst>
                <a:gd name="T0" fmla="*/ 0 w 799"/>
                <a:gd name="T1" fmla="*/ 0 h 64"/>
                <a:gd name="T2" fmla="*/ 767 w 799"/>
                <a:gd name="T3" fmla="*/ 0 h 64"/>
                <a:gd name="T4" fmla="*/ 799 w 799"/>
                <a:gd name="T5" fmla="*/ 32 h 64"/>
                <a:gd name="T6" fmla="*/ 799 w 799"/>
                <a:gd name="T7" fmla="*/ 32 h 64"/>
                <a:gd name="T8" fmla="*/ 767 w 799"/>
                <a:gd name="T9" fmla="*/ 64 h 64"/>
                <a:gd name="T10" fmla="*/ 0 w 799"/>
                <a:gd name="T11" fmla="*/ 64 h 64"/>
                <a:gd name="T12" fmla="*/ 0 w 799"/>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799" h="64">
                  <a:moveTo>
                    <a:pt x="0" y="0"/>
                  </a:moveTo>
                  <a:cubicBezTo>
                    <a:pt x="767" y="0"/>
                    <a:pt x="767" y="0"/>
                    <a:pt x="767" y="0"/>
                  </a:cubicBezTo>
                  <a:cubicBezTo>
                    <a:pt x="784" y="0"/>
                    <a:pt x="799" y="15"/>
                    <a:pt x="799" y="32"/>
                  </a:cubicBezTo>
                  <a:cubicBezTo>
                    <a:pt x="799" y="32"/>
                    <a:pt x="799" y="32"/>
                    <a:pt x="799" y="32"/>
                  </a:cubicBezTo>
                  <a:cubicBezTo>
                    <a:pt x="799" y="50"/>
                    <a:pt x="784" y="64"/>
                    <a:pt x="767" y="64"/>
                  </a:cubicBezTo>
                  <a:cubicBezTo>
                    <a:pt x="0" y="64"/>
                    <a:pt x="0" y="64"/>
                    <a:pt x="0" y="64"/>
                  </a:cubicBezTo>
                  <a:cubicBezTo>
                    <a:pt x="0" y="0"/>
                    <a:pt x="0" y="0"/>
                    <a:pt x="0" y="0"/>
                  </a:cubicBez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43" name="Freeform 98"/>
            <p:cNvSpPr>
              <a:spLocks/>
            </p:cNvSpPr>
            <p:nvPr/>
          </p:nvSpPr>
          <p:spPr bwMode="auto">
            <a:xfrm>
              <a:off x="2010916" y="2054553"/>
              <a:ext cx="266025" cy="201174"/>
            </a:xfrm>
            <a:custGeom>
              <a:avLst/>
              <a:gdLst>
                <a:gd name="T0" fmla="*/ 0 w 201"/>
                <a:gd name="T1" fmla="*/ 0 h 152"/>
                <a:gd name="T2" fmla="*/ 201 w 201"/>
                <a:gd name="T3" fmla="*/ 0 h 152"/>
                <a:gd name="T4" fmla="*/ 201 w 201"/>
                <a:gd name="T5" fmla="*/ 152 h 152"/>
                <a:gd name="T6" fmla="*/ 0 w 201"/>
                <a:gd name="T7" fmla="*/ 152 h 152"/>
                <a:gd name="T8" fmla="*/ 0 w 201"/>
                <a:gd name="T9" fmla="*/ 0 h 152"/>
                <a:gd name="T10" fmla="*/ 0 w 201"/>
                <a:gd name="T11" fmla="*/ 0 h 152"/>
              </a:gdLst>
              <a:ahLst/>
              <a:cxnLst>
                <a:cxn ang="0">
                  <a:pos x="T0" y="T1"/>
                </a:cxn>
                <a:cxn ang="0">
                  <a:pos x="T2" y="T3"/>
                </a:cxn>
                <a:cxn ang="0">
                  <a:pos x="T4" y="T5"/>
                </a:cxn>
                <a:cxn ang="0">
                  <a:pos x="T6" y="T7"/>
                </a:cxn>
                <a:cxn ang="0">
                  <a:pos x="T8" y="T9"/>
                </a:cxn>
                <a:cxn ang="0">
                  <a:pos x="T10" y="T11"/>
                </a:cxn>
              </a:cxnLst>
              <a:rect l="0" t="0" r="r" b="b"/>
              <a:pathLst>
                <a:path w="201" h="152">
                  <a:moveTo>
                    <a:pt x="0" y="0"/>
                  </a:moveTo>
                  <a:lnTo>
                    <a:pt x="201" y="0"/>
                  </a:lnTo>
                  <a:lnTo>
                    <a:pt x="201" y="152"/>
                  </a:lnTo>
                  <a:lnTo>
                    <a:pt x="0" y="152"/>
                  </a:lnTo>
                  <a:lnTo>
                    <a:pt x="0" y="0"/>
                  </a:lnTo>
                  <a:lnTo>
                    <a:pt x="0" y="0"/>
                  </a:lnTo>
                  <a:close/>
                </a:path>
              </a:pathLst>
            </a:custGeom>
            <a:solidFill>
              <a:srgbClr val="44546A">
                <a:lumMod val="20000"/>
                <a:lumOff val="80000"/>
              </a:srgbClr>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grpSp>
        <p:nvGrpSpPr>
          <p:cNvPr id="44" name="组合 43"/>
          <p:cNvGrpSpPr/>
          <p:nvPr/>
        </p:nvGrpSpPr>
        <p:grpSpPr>
          <a:xfrm>
            <a:off x="690979" y="2617149"/>
            <a:ext cx="3946071" cy="215331"/>
            <a:chOff x="835638" y="2447636"/>
            <a:chExt cx="3945386" cy="201174"/>
          </a:xfrm>
          <a:effectLst>
            <a:outerShdw blurRad="368300" dist="254000" dir="5400000" algn="ctr" rotWithShape="0">
              <a:srgbClr val="000000">
                <a:alpha val="64000"/>
              </a:srgbClr>
            </a:outerShdw>
          </a:effectLst>
        </p:grpSpPr>
        <p:sp>
          <p:nvSpPr>
            <p:cNvPr id="45" name="Freeform 88"/>
            <p:cNvSpPr>
              <a:spLocks/>
            </p:cNvSpPr>
            <p:nvPr/>
          </p:nvSpPr>
          <p:spPr bwMode="auto">
            <a:xfrm>
              <a:off x="835638" y="2447636"/>
              <a:ext cx="2080559" cy="201174"/>
            </a:xfrm>
            <a:custGeom>
              <a:avLst/>
              <a:gdLst>
                <a:gd name="T0" fmla="*/ 32 w 664"/>
                <a:gd name="T1" fmla="*/ 0 h 64"/>
                <a:gd name="T2" fmla="*/ 664 w 664"/>
                <a:gd name="T3" fmla="*/ 0 h 64"/>
                <a:gd name="T4" fmla="*/ 664 w 664"/>
                <a:gd name="T5" fmla="*/ 64 h 64"/>
                <a:gd name="T6" fmla="*/ 32 w 664"/>
                <a:gd name="T7" fmla="*/ 64 h 64"/>
                <a:gd name="T8" fmla="*/ 0 w 664"/>
                <a:gd name="T9" fmla="*/ 32 h 64"/>
                <a:gd name="T10" fmla="*/ 0 w 664"/>
                <a:gd name="T11" fmla="*/ 32 h 64"/>
                <a:gd name="T12" fmla="*/ 32 w 664"/>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664" h="64">
                  <a:moveTo>
                    <a:pt x="32" y="0"/>
                  </a:moveTo>
                  <a:cubicBezTo>
                    <a:pt x="664" y="0"/>
                    <a:pt x="664" y="0"/>
                    <a:pt x="664" y="0"/>
                  </a:cubicBezTo>
                  <a:cubicBezTo>
                    <a:pt x="664" y="64"/>
                    <a:pt x="664" y="64"/>
                    <a:pt x="664" y="64"/>
                  </a:cubicBezTo>
                  <a:cubicBezTo>
                    <a:pt x="32" y="64"/>
                    <a:pt x="32" y="64"/>
                    <a:pt x="32" y="64"/>
                  </a:cubicBezTo>
                  <a:cubicBezTo>
                    <a:pt x="14" y="64"/>
                    <a:pt x="0" y="49"/>
                    <a:pt x="0" y="32"/>
                  </a:cubicBezTo>
                  <a:cubicBezTo>
                    <a:pt x="0" y="32"/>
                    <a:pt x="0" y="32"/>
                    <a:pt x="0" y="32"/>
                  </a:cubicBezTo>
                  <a:cubicBezTo>
                    <a:pt x="0" y="14"/>
                    <a:pt x="14" y="0"/>
                    <a:pt x="32" y="0"/>
                  </a:cubicBezTo>
                  <a:close/>
                </a:path>
              </a:pathLst>
            </a:custGeom>
            <a:solidFill>
              <a:srgbClr val="FFFFFF">
                <a:lumMod val="75000"/>
              </a:srgbClr>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46" name="Freeform 89"/>
            <p:cNvSpPr>
              <a:spLocks/>
            </p:cNvSpPr>
            <p:nvPr/>
          </p:nvSpPr>
          <p:spPr bwMode="auto">
            <a:xfrm>
              <a:off x="3161046" y="2447636"/>
              <a:ext cx="1619978" cy="201174"/>
            </a:xfrm>
            <a:custGeom>
              <a:avLst/>
              <a:gdLst>
                <a:gd name="T0" fmla="*/ 0 w 517"/>
                <a:gd name="T1" fmla="*/ 0 h 64"/>
                <a:gd name="T2" fmla="*/ 485 w 517"/>
                <a:gd name="T3" fmla="*/ 0 h 64"/>
                <a:gd name="T4" fmla="*/ 517 w 517"/>
                <a:gd name="T5" fmla="*/ 32 h 64"/>
                <a:gd name="T6" fmla="*/ 517 w 517"/>
                <a:gd name="T7" fmla="*/ 32 h 64"/>
                <a:gd name="T8" fmla="*/ 485 w 517"/>
                <a:gd name="T9" fmla="*/ 64 h 64"/>
                <a:gd name="T10" fmla="*/ 0 w 517"/>
                <a:gd name="T11" fmla="*/ 64 h 64"/>
                <a:gd name="T12" fmla="*/ 0 w 517"/>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517" h="64">
                  <a:moveTo>
                    <a:pt x="0" y="0"/>
                  </a:moveTo>
                  <a:cubicBezTo>
                    <a:pt x="485" y="0"/>
                    <a:pt x="485" y="0"/>
                    <a:pt x="485" y="0"/>
                  </a:cubicBezTo>
                  <a:cubicBezTo>
                    <a:pt x="502" y="0"/>
                    <a:pt x="517" y="14"/>
                    <a:pt x="517" y="32"/>
                  </a:cubicBezTo>
                  <a:cubicBezTo>
                    <a:pt x="517" y="32"/>
                    <a:pt x="517" y="32"/>
                    <a:pt x="517" y="32"/>
                  </a:cubicBezTo>
                  <a:cubicBezTo>
                    <a:pt x="517" y="49"/>
                    <a:pt x="502" y="64"/>
                    <a:pt x="485" y="64"/>
                  </a:cubicBezTo>
                  <a:cubicBezTo>
                    <a:pt x="0" y="64"/>
                    <a:pt x="0" y="64"/>
                    <a:pt x="0" y="64"/>
                  </a:cubicBezTo>
                  <a:cubicBezTo>
                    <a:pt x="0" y="0"/>
                    <a:pt x="0" y="0"/>
                    <a:pt x="0" y="0"/>
                  </a:cubicBez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47" name="Freeform 99"/>
            <p:cNvSpPr>
              <a:spLocks/>
            </p:cNvSpPr>
            <p:nvPr/>
          </p:nvSpPr>
          <p:spPr bwMode="auto">
            <a:xfrm>
              <a:off x="2916197" y="2447636"/>
              <a:ext cx="244849" cy="201174"/>
            </a:xfrm>
            <a:custGeom>
              <a:avLst/>
              <a:gdLst>
                <a:gd name="T0" fmla="*/ 0 w 185"/>
                <a:gd name="T1" fmla="*/ 0 h 152"/>
                <a:gd name="T2" fmla="*/ 185 w 185"/>
                <a:gd name="T3" fmla="*/ 0 h 152"/>
                <a:gd name="T4" fmla="*/ 185 w 185"/>
                <a:gd name="T5" fmla="*/ 152 h 152"/>
                <a:gd name="T6" fmla="*/ 0 w 185"/>
                <a:gd name="T7" fmla="*/ 152 h 152"/>
                <a:gd name="T8" fmla="*/ 0 w 185"/>
                <a:gd name="T9" fmla="*/ 0 h 152"/>
                <a:gd name="T10" fmla="*/ 0 w 185"/>
                <a:gd name="T11" fmla="*/ 0 h 152"/>
              </a:gdLst>
              <a:ahLst/>
              <a:cxnLst>
                <a:cxn ang="0">
                  <a:pos x="T0" y="T1"/>
                </a:cxn>
                <a:cxn ang="0">
                  <a:pos x="T2" y="T3"/>
                </a:cxn>
                <a:cxn ang="0">
                  <a:pos x="T4" y="T5"/>
                </a:cxn>
                <a:cxn ang="0">
                  <a:pos x="T6" y="T7"/>
                </a:cxn>
                <a:cxn ang="0">
                  <a:pos x="T8" y="T9"/>
                </a:cxn>
                <a:cxn ang="0">
                  <a:pos x="T10" y="T11"/>
                </a:cxn>
              </a:cxnLst>
              <a:rect l="0" t="0" r="r" b="b"/>
              <a:pathLst>
                <a:path w="185" h="152">
                  <a:moveTo>
                    <a:pt x="0" y="0"/>
                  </a:moveTo>
                  <a:lnTo>
                    <a:pt x="185" y="0"/>
                  </a:lnTo>
                  <a:lnTo>
                    <a:pt x="185" y="152"/>
                  </a:lnTo>
                  <a:lnTo>
                    <a:pt x="0" y="152"/>
                  </a:lnTo>
                  <a:lnTo>
                    <a:pt x="0" y="0"/>
                  </a:lnTo>
                  <a:lnTo>
                    <a:pt x="0" y="0"/>
                  </a:lnTo>
                  <a:close/>
                </a:path>
              </a:pathLst>
            </a:custGeom>
            <a:solidFill>
              <a:srgbClr val="44546A">
                <a:lumMod val="20000"/>
                <a:lumOff val="80000"/>
              </a:srgbClr>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grpSp>
        <p:nvGrpSpPr>
          <p:cNvPr id="48" name="组合 47"/>
          <p:cNvGrpSpPr/>
          <p:nvPr/>
        </p:nvGrpSpPr>
        <p:grpSpPr>
          <a:xfrm>
            <a:off x="690979" y="3154251"/>
            <a:ext cx="3946071" cy="215331"/>
            <a:chOff x="835638" y="2836749"/>
            <a:chExt cx="3945386" cy="201174"/>
          </a:xfrm>
          <a:effectLst>
            <a:outerShdw blurRad="368300" dist="254000" dir="5400000" algn="ctr" rotWithShape="0">
              <a:srgbClr val="000000">
                <a:alpha val="64000"/>
              </a:srgbClr>
            </a:outerShdw>
          </a:effectLst>
        </p:grpSpPr>
        <p:sp>
          <p:nvSpPr>
            <p:cNvPr id="49" name="Freeform 90"/>
            <p:cNvSpPr>
              <a:spLocks/>
            </p:cNvSpPr>
            <p:nvPr/>
          </p:nvSpPr>
          <p:spPr bwMode="auto">
            <a:xfrm>
              <a:off x="835638" y="2836749"/>
              <a:ext cx="1062779" cy="201174"/>
            </a:xfrm>
            <a:custGeom>
              <a:avLst/>
              <a:gdLst>
                <a:gd name="T0" fmla="*/ 32 w 339"/>
                <a:gd name="T1" fmla="*/ 0 h 64"/>
                <a:gd name="T2" fmla="*/ 339 w 339"/>
                <a:gd name="T3" fmla="*/ 0 h 64"/>
                <a:gd name="T4" fmla="*/ 339 w 339"/>
                <a:gd name="T5" fmla="*/ 64 h 64"/>
                <a:gd name="T6" fmla="*/ 32 w 339"/>
                <a:gd name="T7" fmla="*/ 64 h 64"/>
                <a:gd name="T8" fmla="*/ 0 w 339"/>
                <a:gd name="T9" fmla="*/ 32 h 64"/>
                <a:gd name="T10" fmla="*/ 0 w 339"/>
                <a:gd name="T11" fmla="*/ 32 h 64"/>
                <a:gd name="T12" fmla="*/ 32 w 339"/>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339" h="64">
                  <a:moveTo>
                    <a:pt x="32" y="0"/>
                  </a:moveTo>
                  <a:cubicBezTo>
                    <a:pt x="339" y="0"/>
                    <a:pt x="339" y="0"/>
                    <a:pt x="339" y="0"/>
                  </a:cubicBezTo>
                  <a:cubicBezTo>
                    <a:pt x="339" y="64"/>
                    <a:pt x="339" y="64"/>
                    <a:pt x="339" y="64"/>
                  </a:cubicBezTo>
                  <a:cubicBezTo>
                    <a:pt x="32" y="64"/>
                    <a:pt x="32" y="64"/>
                    <a:pt x="32" y="64"/>
                  </a:cubicBezTo>
                  <a:cubicBezTo>
                    <a:pt x="14" y="64"/>
                    <a:pt x="0" y="50"/>
                    <a:pt x="0" y="32"/>
                  </a:cubicBezTo>
                  <a:cubicBezTo>
                    <a:pt x="0" y="32"/>
                    <a:pt x="0" y="32"/>
                    <a:pt x="0" y="32"/>
                  </a:cubicBezTo>
                  <a:cubicBezTo>
                    <a:pt x="0" y="15"/>
                    <a:pt x="14" y="0"/>
                    <a:pt x="32" y="0"/>
                  </a:cubicBezTo>
                  <a:close/>
                </a:path>
              </a:pathLst>
            </a:custGeom>
            <a:solidFill>
              <a:srgbClr val="FFFFFF">
                <a:lumMod val="75000"/>
              </a:srgbClr>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50" name="Freeform 91"/>
            <p:cNvSpPr>
              <a:spLocks/>
            </p:cNvSpPr>
            <p:nvPr/>
          </p:nvSpPr>
          <p:spPr bwMode="auto">
            <a:xfrm>
              <a:off x="2157825" y="2836749"/>
              <a:ext cx="2623199" cy="201174"/>
            </a:xfrm>
            <a:custGeom>
              <a:avLst/>
              <a:gdLst>
                <a:gd name="T0" fmla="*/ 0 w 837"/>
                <a:gd name="T1" fmla="*/ 0 h 64"/>
                <a:gd name="T2" fmla="*/ 805 w 837"/>
                <a:gd name="T3" fmla="*/ 0 h 64"/>
                <a:gd name="T4" fmla="*/ 837 w 837"/>
                <a:gd name="T5" fmla="*/ 32 h 64"/>
                <a:gd name="T6" fmla="*/ 837 w 837"/>
                <a:gd name="T7" fmla="*/ 32 h 64"/>
                <a:gd name="T8" fmla="*/ 805 w 837"/>
                <a:gd name="T9" fmla="*/ 64 h 64"/>
                <a:gd name="T10" fmla="*/ 0 w 837"/>
                <a:gd name="T11" fmla="*/ 64 h 64"/>
                <a:gd name="T12" fmla="*/ 0 w 837"/>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837" h="64">
                  <a:moveTo>
                    <a:pt x="0" y="0"/>
                  </a:moveTo>
                  <a:cubicBezTo>
                    <a:pt x="805" y="0"/>
                    <a:pt x="805" y="0"/>
                    <a:pt x="805" y="0"/>
                  </a:cubicBezTo>
                  <a:cubicBezTo>
                    <a:pt x="822" y="0"/>
                    <a:pt x="837" y="15"/>
                    <a:pt x="837" y="32"/>
                  </a:cubicBezTo>
                  <a:cubicBezTo>
                    <a:pt x="837" y="32"/>
                    <a:pt x="837" y="32"/>
                    <a:pt x="837" y="32"/>
                  </a:cubicBezTo>
                  <a:cubicBezTo>
                    <a:pt x="837" y="50"/>
                    <a:pt x="822" y="64"/>
                    <a:pt x="805" y="64"/>
                  </a:cubicBezTo>
                  <a:cubicBezTo>
                    <a:pt x="0" y="64"/>
                    <a:pt x="0" y="64"/>
                    <a:pt x="0" y="64"/>
                  </a:cubicBezTo>
                  <a:cubicBezTo>
                    <a:pt x="0" y="0"/>
                    <a:pt x="0" y="0"/>
                    <a:pt x="0" y="0"/>
                  </a:cubicBez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51" name="Freeform 100"/>
            <p:cNvSpPr>
              <a:spLocks/>
            </p:cNvSpPr>
            <p:nvPr/>
          </p:nvSpPr>
          <p:spPr bwMode="auto">
            <a:xfrm>
              <a:off x="1898417" y="2836749"/>
              <a:ext cx="259408" cy="201174"/>
            </a:xfrm>
            <a:custGeom>
              <a:avLst/>
              <a:gdLst>
                <a:gd name="T0" fmla="*/ 0 w 196"/>
                <a:gd name="T1" fmla="*/ 0 h 152"/>
                <a:gd name="T2" fmla="*/ 196 w 196"/>
                <a:gd name="T3" fmla="*/ 0 h 152"/>
                <a:gd name="T4" fmla="*/ 196 w 196"/>
                <a:gd name="T5" fmla="*/ 152 h 152"/>
                <a:gd name="T6" fmla="*/ 0 w 196"/>
                <a:gd name="T7" fmla="*/ 152 h 152"/>
                <a:gd name="T8" fmla="*/ 0 w 196"/>
                <a:gd name="T9" fmla="*/ 0 h 152"/>
                <a:gd name="T10" fmla="*/ 0 w 196"/>
                <a:gd name="T11" fmla="*/ 0 h 152"/>
              </a:gdLst>
              <a:ahLst/>
              <a:cxnLst>
                <a:cxn ang="0">
                  <a:pos x="T0" y="T1"/>
                </a:cxn>
                <a:cxn ang="0">
                  <a:pos x="T2" y="T3"/>
                </a:cxn>
                <a:cxn ang="0">
                  <a:pos x="T4" y="T5"/>
                </a:cxn>
                <a:cxn ang="0">
                  <a:pos x="T6" y="T7"/>
                </a:cxn>
                <a:cxn ang="0">
                  <a:pos x="T8" y="T9"/>
                </a:cxn>
                <a:cxn ang="0">
                  <a:pos x="T10" y="T11"/>
                </a:cxn>
              </a:cxnLst>
              <a:rect l="0" t="0" r="r" b="b"/>
              <a:pathLst>
                <a:path w="196" h="152">
                  <a:moveTo>
                    <a:pt x="0" y="0"/>
                  </a:moveTo>
                  <a:lnTo>
                    <a:pt x="196" y="0"/>
                  </a:lnTo>
                  <a:lnTo>
                    <a:pt x="196" y="152"/>
                  </a:lnTo>
                  <a:lnTo>
                    <a:pt x="0" y="152"/>
                  </a:lnTo>
                  <a:lnTo>
                    <a:pt x="0" y="0"/>
                  </a:lnTo>
                  <a:lnTo>
                    <a:pt x="0" y="0"/>
                  </a:lnTo>
                  <a:close/>
                </a:path>
              </a:pathLst>
            </a:custGeom>
            <a:solidFill>
              <a:srgbClr val="E84C33">
                <a:lumMod val="20000"/>
                <a:lumOff val="80000"/>
              </a:srgbClr>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grpSp>
        <p:nvGrpSpPr>
          <p:cNvPr id="52" name="组合 51"/>
          <p:cNvGrpSpPr/>
          <p:nvPr/>
        </p:nvGrpSpPr>
        <p:grpSpPr>
          <a:xfrm>
            <a:off x="690979" y="3691352"/>
            <a:ext cx="3946071" cy="215331"/>
            <a:chOff x="835638" y="3229831"/>
            <a:chExt cx="3945386" cy="201174"/>
          </a:xfrm>
          <a:effectLst>
            <a:outerShdw blurRad="368300" dist="254000" dir="5400000" algn="ctr" rotWithShape="0">
              <a:srgbClr val="000000">
                <a:alpha val="64000"/>
              </a:srgbClr>
            </a:outerShdw>
          </a:effectLst>
        </p:grpSpPr>
        <p:sp>
          <p:nvSpPr>
            <p:cNvPr id="53" name="Freeform 94"/>
            <p:cNvSpPr>
              <a:spLocks/>
            </p:cNvSpPr>
            <p:nvPr/>
          </p:nvSpPr>
          <p:spPr bwMode="auto">
            <a:xfrm>
              <a:off x="835638" y="3229831"/>
              <a:ext cx="498963" cy="201174"/>
            </a:xfrm>
            <a:custGeom>
              <a:avLst/>
              <a:gdLst>
                <a:gd name="T0" fmla="*/ 32 w 159"/>
                <a:gd name="T1" fmla="*/ 0 h 64"/>
                <a:gd name="T2" fmla="*/ 159 w 159"/>
                <a:gd name="T3" fmla="*/ 0 h 64"/>
                <a:gd name="T4" fmla="*/ 159 w 159"/>
                <a:gd name="T5" fmla="*/ 64 h 64"/>
                <a:gd name="T6" fmla="*/ 32 w 159"/>
                <a:gd name="T7" fmla="*/ 64 h 64"/>
                <a:gd name="T8" fmla="*/ 0 w 159"/>
                <a:gd name="T9" fmla="*/ 32 h 64"/>
                <a:gd name="T10" fmla="*/ 0 w 159"/>
                <a:gd name="T11" fmla="*/ 32 h 64"/>
                <a:gd name="T12" fmla="*/ 32 w 159"/>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159" h="64">
                  <a:moveTo>
                    <a:pt x="32" y="0"/>
                  </a:moveTo>
                  <a:cubicBezTo>
                    <a:pt x="159" y="0"/>
                    <a:pt x="159" y="0"/>
                    <a:pt x="159" y="0"/>
                  </a:cubicBezTo>
                  <a:cubicBezTo>
                    <a:pt x="159" y="64"/>
                    <a:pt x="159" y="64"/>
                    <a:pt x="159" y="64"/>
                  </a:cubicBezTo>
                  <a:cubicBezTo>
                    <a:pt x="32" y="64"/>
                    <a:pt x="32" y="64"/>
                    <a:pt x="32" y="64"/>
                  </a:cubicBezTo>
                  <a:cubicBezTo>
                    <a:pt x="14" y="64"/>
                    <a:pt x="0" y="49"/>
                    <a:pt x="0" y="32"/>
                  </a:cubicBezTo>
                  <a:cubicBezTo>
                    <a:pt x="0" y="32"/>
                    <a:pt x="0" y="32"/>
                    <a:pt x="0" y="32"/>
                  </a:cubicBezTo>
                  <a:cubicBezTo>
                    <a:pt x="0" y="14"/>
                    <a:pt x="14" y="0"/>
                    <a:pt x="32" y="0"/>
                  </a:cubicBezTo>
                  <a:close/>
                </a:path>
              </a:pathLst>
            </a:custGeom>
            <a:solidFill>
              <a:srgbClr val="FFFFFF">
                <a:lumMod val="75000"/>
              </a:srgbClr>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54" name="Freeform 95"/>
            <p:cNvSpPr>
              <a:spLocks/>
            </p:cNvSpPr>
            <p:nvPr/>
          </p:nvSpPr>
          <p:spPr bwMode="auto">
            <a:xfrm>
              <a:off x="1597980" y="3229831"/>
              <a:ext cx="3183044" cy="201174"/>
            </a:xfrm>
            <a:custGeom>
              <a:avLst/>
              <a:gdLst>
                <a:gd name="T0" fmla="*/ 0 w 1016"/>
                <a:gd name="T1" fmla="*/ 0 h 64"/>
                <a:gd name="T2" fmla="*/ 984 w 1016"/>
                <a:gd name="T3" fmla="*/ 0 h 64"/>
                <a:gd name="T4" fmla="*/ 1016 w 1016"/>
                <a:gd name="T5" fmla="*/ 32 h 64"/>
                <a:gd name="T6" fmla="*/ 1016 w 1016"/>
                <a:gd name="T7" fmla="*/ 32 h 64"/>
                <a:gd name="T8" fmla="*/ 984 w 1016"/>
                <a:gd name="T9" fmla="*/ 64 h 64"/>
                <a:gd name="T10" fmla="*/ 0 w 1016"/>
                <a:gd name="T11" fmla="*/ 64 h 64"/>
                <a:gd name="T12" fmla="*/ 0 w 1016"/>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1016" h="64">
                  <a:moveTo>
                    <a:pt x="0" y="0"/>
                  </a:moveTo>
                  <a:cubicBezTo>
                    <a:pt x="984" y="0"/>
                    <a:pt x="984" y="0"/>
                    <a:pt x="984" y="0"/>
                  </a:cubicBezTo>
                  <a:cubicBezTo>
                    <a:pt x="1001" y="0"/>
                    <a:pt x="1016" y="14"/>
                    <a:pt x="1016" y="32"/>
                  </a:cubicBezTo>
                  <a:cubicBezTo>
                    <a:pt x="1016" y="32"/>
                    <a:pt x="1016" y="32"/>
                    <a:pt x="1016" y="32"/>
                  </a:cubicBezTo>
                  <a:cubicBezTo>
                    <a:pt x="1016" y="49"/>
                    <a:pt x="1001" y="64"/>
                    <a:pt x="984" y="64"/>
                  </a:cubicBezTo>
                  <a:cubicBezTo>
                    <a:pt x="0" y="64"/>
                    <a:pt x="0" y="64"/>
                    <a:pt x="0" y="64"/>
                  </a:cubicBezTo>
                  <a:cubicBezTo>
                    <a:pt x="0" y="0"/>
                    <a:pt x="0" y="0"/>
                    <a:pt x="0" y="0"/>
                  </a:cubicBez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55" name="Freeform 101"/>
            <p:cNvSpPr>
              <a:spLocks/>
            </p:cNvSpPr>
            <p:nvPr/>
          </p:nvSpPr>
          <p:spPr bwMode="auto">
            <a:xfrm>
              <a:off x="1334601" y="3229831"/>
              <a:ext cx="263378" cy="201174"/>
            </a:xfrm>
            <a:custGeom>
              <a:avLst/>
              <a:gdLst>
                <a:gd name="T0" fmla="*/ 0 w 199"/>
                <a:gd name="T1" fmla="*/ 0 h 152"/>
                <a:gd name="T2" fmla="*/ 199 w 199"/>
                <a:gd name="T3" fmla="*/ 0 h 152"/>
                <a:gd name="T4" fmla="*/ 199 w 199"/>
                <a:gd name="T5" fmla="*/ 152 h 152"/>
                <a:gd name="T6" fmla="*/ 0 w 199"/>
                <a:gd name="T7" fmla="*/ 152 h 152"/>
                <a:gd name="T8" fmla="*/ 0 w 199"/>
                <a:gd name="T9" fmla="*/ 0 h 152"/>
                <a:gd name="T10" fmla="*/ 0 w 199"/>
                <a:gd name="T11" fmla="*/ 0 h 152"/>
              </a:gdLst>
              <a:ahLst/>
              <a:cxnLst>
                <a:cxn ang="0">
                  <a:pos x="T0" y="T1"/>
                </a:cxn>
                <a:cxn ang="0">
                  <a:pos x="T2" y="T3"/>
                </a:cxn>
                <a:cxn ang="0">
                  <a:pos x="T4" y="T5"/>
                </a:cxn>
                <a:cxn ang="0">
                  <a:pos x="T6" y="T7"/>
                </a:cxn>
                <a:cxn ang="0">
                  <a:pos x="T8" y="T9"/>
                </a:cxn>
                <a:cxn ang="0">
                  <a:pos x="T10" y="T11"/>
                </a:cxn>
              </a:cxnLst>
              <a:rect l="0" t="0" r="r" b="b"/>
              <a:pathLst>
                <a:path w="199" h="152">
                  <a:moveTo>
                    <a:pt x="0" y="0"/>
                  </a:moveTo>
                  <a:lnTo>
                    <a:pt x="199" y="0"/>
                  </a:lnTo>
                  <a:lnTo>
                    <a:pt x="199" y="152"/>
                  </a:lnTo>
                  <a:lnTo>
                    <a:pt x="0" y="152"/>
                  </a:lnTo>
                  <a:lnTo>
                    <a:pt x="0" y="0"/>
                  </a:lnTo>
                  <a:lnTo>
                    <a:pt x="0" y="0"/>
                  </a:lnTo>
                  <a:close/>
                </a:path>
              </a:pathLst>
            </a:custGeom>
            <a:solidFill>
              <a:srgbClr val="44546A">
                <a:lumMod val="20000"/>
                <a:lumOff val="80000"/>
              </a:srgbClr>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grpSp>
        <p:nvGrpSpPr>
          <p:cNvPr id="56" name="组合 55"/>
          <p:cNvGrpSpPr/>
          <p:nvPr/>
        </p:nvGrpSpPr>
        <p:grpSpPr>
          <a:xfrm>
            <a:off x="690979" y="4228452"/>
            <a:ext cx="3946071" cy="215331"/>
            <a:chOff x="835638" y="3620267"/>
            <a:chExt cx="3945386" cy="201174"/>
          </a:xfrm>
          <a:effectLst>
            <a:outerShdw blurRad="368300" dist="254000" dir="5400000" algn="ctr" rotWithShape="0">
              <a:srgbClr val="000000">
                <a:alpha val="64000"/>
              </a:srgbClr>
            </a:outerShdw>
          </a:effectLst>
        </p:grpSpPr>
        <p:sp>
          <p:nvSpPr>
            <p:cNvPr id="57" name="Freeform 96"/>
            <p:cNvSpPr>
              <a:spLocks/>
            </p:cNvSpPr>
            <p:nvPr/>
          </p:nvSpPr>
          <p:spPr bwMode="auto">
            <a:xfrm>
              <a:off x="835638" y="3620267"/>
              <a:ext cx="2165264" cy="201174"/>
            </a:xfrm>
            <a:custGeom>
              <a:avLst/>
              <a:gdLst>
                <a:gd name="T0" fmla="*/ 32 w 691"/>
                <a:gd name="T1" fmla="*/ 0 h 64"/>
                <a:gd name="T2" fmla="*/ 691 w 691"/>
                <a:gd name="T3" fmla="*/ 0 h 64"/>
                <a:gd name="T4" fmla="*/ 691 w 691"/>
                <a:gd name="T5" fmla="*/ 64 h 64"/>
                <a:gd name="T6" fmla="*/ 32 w 691"/>
                <a:gd name="T7" fmla="*/ 64 h 64"/>
                <a:gd name="T8" fmla="*/ 0 w 691"/>
                <a:gd name="T9" fmla="*/ 32 h 64"/>
                <a:gd name="T10" fmla="*/ 0 w 691"/>
                <a:gd name="T11" fmla="*/ 32 h 64"/>
                <a:gd name="T12" fmla="*/ 32 w 691"/>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691" h="64">
                  <a:moveTo>
                    <a:pt x="32" y="0"/>
                  </a:moveTo>
                  <a:cubicBezTo>
                    <a:pt x="691" y="0"/>
                    <a:pt x="691" y="0"/>
                    <a:pt x="691" y="0"/>
                  </a:cubicBezTo>
                  <a:cubicBezTo>
                    <a:pt x="691" y="64"/>
                    <a:pt x="691" y="64"/>
                    <a:pt x="691" y="64"/>
                  </a:cubicBezTo>
                  <a:cubicBezTo>
                    <a:pt x="32" y="64"/>
                    <a:pt x="32" y="64"/>
                    <a:pt x="32" y="64"/>
                  </a:cubicBezTo>
                  <a:cubicBezTo>
                    <a:pt x="14" y="64"/>
                    <a:pt x="0" y="50"/>
                    <a:pt x="0" y="32"/>
                  </a:cubicBezTo>
                  <a:cubicBezTo>
                    <a:pt x="0" y="32"/>
                    <a:pt x="0" y="32"/>
                    <a:pt x="0" y="32"/>
                  </a:cubicBezTo>
                  <a:cubicBezTo>
                    <a:pt x="0" y="14"/>
                    <a:pt x="14" y="0"/>
                    <a:pt x="32" y="0"/>
                  </a:cubicBezTo>
                  <a:close/>
                </a:path>
              </a:pathLst>
            </a:custGeom>
            <a:solidFill>
              <a:srgbClr val="B22B27"/>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58" name="Freeform 97"/>
            <p:cNvSpPr>
              <a:spLocks/>
            </p:cNvSpPr>
            <p:nvPr/>
          </p:nvSpPr>
          <p:spPr bwMode="auto">
            <a:xfrm>
              <a:off x="3314574" y="3620267"/>
              <a:ext cx="1466450" cy="201174"/>
            </a:xfrm>
            <a:custGeom>
              <a:avLst/>
              <a:gdLst>
                <a:gd name="T0" fmla="*/ 0 w 468"/>
                <a:gd name="T1" fmla="*/ 0 h 64"/>
                <a:gd name="T2" fmla="*/ 436 w 468"/>
                <a:gd name="T3" fmla="*/ 0 h 64"/>
                <a:gd name="T4" fmla="*/ 468 w 468"/>
                <a:gd name="T5" fmla="*/ 32 h 64"/>
                <a:gd name="T6" fmla="*/ 468 w 468"/>
                <a:gd name="T7" fmla="*/ 32 h 64"/>
                <a:gd name="T8" fmla="*/ 436 w 468"/>
                <a:gd name="T9" fmla="*/ 64 h 64"/>
                <a:gd name="T10" fmla="*/ 0 w 468"/>
                <a:gd name="T11" fmla="*/ 64 h 64"/>
                <a:gd name="T12" fmla="*/ 0 w 468"/>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468" h="64">
                  <a:moveTo>
                    <a:pt x="0" y="0"/>
                  </a:moveTo>
                  <a:cubicBezTo>
                    <a:pt x="436" y="0"/>
                    <a:pt x="436" y="0"/>
                    <a:pt x="436" y="0"/>
                  </a:cubicBezTo>
                  <a:cubicBezTo>
                    <a:pt x="453" y="0"/>
                    <a:pt x="468" y="14"/>
                    <a:pt x="468" y="32"/>
                  </a:cubicBezTo>
                  <a:cubicBezTo>
                    <a:pt x="468" y="32"/>
                    <a:pt x="468" y="32"/>
                    <a:pt x="468" y="32"/>
                  </a:cubicBezTo>
                  <a:cubicBezTo>
                    <a:pt x="468" y="50"/>
                    <a:pt x="453" y="64"/>
                    <a:pt x="436" y="64"/>
                  </a:cubicBezTo>
                  <a:cubicBezTo>
                    <a:pt x="0" y="64"/>
                    <a:pt x="0" y="64"/>
                    <a:pt x="0" y="64"/>
                  </a:cubicBezTo>
                  <a:cubicBezTo>
                    <a:pt x="0" y="0"/>
                    <a:pt x="0" y="0"/>
                    <a:pt x="0" y="0"/>
                  </a:cubicBez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59" name="Freeform 102"/>
            <p:cNvSpPr>
              <a:spLocks/>
            </p:cNvSpPr>
            <p:nvPr/>
          </p:nvSpPr>
          <p:spPr bwMode="auto">
            <a:xfrm>
              <a:off x="3000902" y="3620267"/>
              <a:ext cx="313672" cy="201174"/>
            </a:xfrm>
            <a:custGeom>
              <a:avLst/>
              <a:gdLst>
                <a:gd name="T0" fmla="*/ 0 w 237"/>
                <a:gd name="T1" fmla="*/ 0 h 152"/>
                <a:gd name="T2" fmla="*/ 237 w 237"/>
                <a:gd name="T3" fmla="*/ 0 h 152"/>
                <a:gd name="T4" fmla="*/ 237 w 237"/>
                <a:gd name="T5" fmla="*/ 152 h 152"/>
                <a:gd name="T6" fmla="*/ 0 w 237"/>
                <a:gd name="T7" fmla="*/ 152 h 152"/>
                <a:gd name="T8" fmla="*/ 0 w 237"/>
                <a:gd name="T9" fmla="*/ 0 h 152"/>
                <a:gd name="T10" fmla="*/ 0 w 237"/>
                <a:gd name="T11" fmla="*/ 0 h 152"/>
              </a:gdLst>
              <a:ahLst/>
              <a:cxnLst>
                <a:cxn ang="0">
                  <a:pos x="T0" y="T1"/>
                </a:cxn>
                <a:cxn ang="0">
                  <a:pos x="T2" y="T3"/>
                </a:cxn>
                <a:cxn ang="0">
                  <a:pos x="T4" y="T5"/>
                </a:cxn>
                <a:cxn ang="0">
                  <a:pos x="T6" y="T7"/>
                </a:cxn>
                <a:cxn ang="0">
                  <a:pos x="T8" y="T9"/>
                </a:cxn>
                <a:cxn ang="0">
                  <a:pos x="T10" y="T11"/>
                </a:cxn>
              </a:cxnLst>
              <a:rect l="0" t="0" r="r" b="b"/>
              <a:pathLst>
                <a:path w="237" h="152">
                  <a:moveTo>
                    <a:pt x="0" y="0"/>
                  </a:moveTo>
                  <a:lnTo>
                    <a:pt x="237" y="0"/>
                  </a:lnTo>
                  <a:lnTo>
                    <a:pt x="237" y="152"/>
                  </a:lnTo>
                  <a:lnTo>
                    <a:pt x="0" y="152"/>
                  </a:lnTo>
                  <a:lnTo>
                    <a:pt x="0" y="0"/>
                  </a:lnTo>
                  <a:lnTo>
                    <a:pt x="0" y="0"/>
                  </a:lnTo>
                  <a:close/>
                </a:path>
              </a:pathLst>
            </a:custGeom>
            <a:solidFill>
              <a:srgbClr val="E7E2DC"/>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sp>
        <p:nvSpPr>
          <p:cNvPr id="60" name="文本框 26"/>
          <p:cNvSpPr txBox="1"/>
          <p:nvPr/>
        </p:nvSpPr>
        <p:spPr>
          <a:xfrm>
            <a:off x="4797428" y="2038103"/>
            <a:ext cx="501080" cy="240282"/>
          </a:xfrm>
          <a:prstGeom prst="rect">
            <a:avLst/>
          </a:prstGeom>
          <a:noFill/>
          <a:effectLst>
            <a:outerShdw blurRad="368300" dist="254000" dir="5400000" algn="ctr" rotWithShape="0">
              <a:srgbClr val="000000">
                <a:alpha val="64000"/>
              </a:srgbClr>
            </a:outerShdw>
          </a:effectLst>
        </p:spPr>
        <p:txBody>
          <a:bodyPr wrap="none" lIns="70317" tIns="35159" rIns="70317" bIns="35159" rtlCol="0">
            <a:spAutoFit/>
          </a:bodyPr>
          <a:lstStyle/>
          <a:p>
            <a:pPr defTabSz="937542" eaLnBrk="0" fontAlgn="base" hangingPunct="0">
              <a:spcBef>
                <a:spcPct val="0"/>
              </a:spcBef>
              <a:spcAft>
                <a:spcPct val="0"/>
              </a:spcAft>
            </a:pPr>
            <a:r>
              <a:rPr lang="en-US" altLang="zh-CN" sz="1100" dirty="0">
                <a:solidFill>
                  <a:srgbClr val="FFFFFF"/>
                </a:solidFill>
                <a:latin typeface="Impact" panose="020B0806030902050204" pitchFamily="34" charset="0"/>
                <a:ea typeface="微软雅黑"/>
              </a:rPr>
              <a:t>30/90</a:t>
            </a:r>
            <a:endParaRPr lang="zh-CN" altLang="en-US" sz="1100" dirty="0">
              <a:solidFill>
                <a:srgbClr val="FFFFFF"/>
              </a:solidFill>
              <a:latin typeface="Impact" panose="020B0806030902050204" pitchFamily="34" charset="0"/>
              <a:ea typeface="微软雅黑"/>
            </a:endParaRPr>
          </a:p>
        </p:txBody>
      </p:sp>
      <p:sp>
        <p:nvSpPr>
          <p:cNvPr id="61" name="文本框 27"/>
          <p:cNvSpPr txBox="1"/>
          <p:nvPr/>
        </p:nvSpPr>
        <p:spPr>
          <a:xfrm>
            <a:off x="4797427" y="2568258"/>
            <a:ext cx="496272" cy="240282"/>
          </a:xfrm>
          <a:prstGeom prst="rect">
            <a:avLst/>
          </a:prstGeom>
          <a:noFill/>
          <a:effectLst>
            <a:outerShdw blurRad="368300" dist="254000" dir="5400000" algn="ctr" rotWithShape="0">
              <a:srgbClr val="000000">
                <a:alpha val="64000"/>
              </a:srgbClr>
            </a:outerShdw>
          </a:effectLst>
        </p:spPr>
        <p:txBody>
          <a:bodyPr wrap="none" lIns="70317" tIns="35159" rIns="70317" bIns="35159" rtlCol="0">
            <a:spAutoFit/>
          </a:bodyPr>
          <a:lstStyle/>
          <a:p>
            <a:pPr defTabSz="937542" eaLnBrk="0" fontAlgn="base" hangingPunct="0">
              <a:spcBef>
                <a:spcPct val="0"/>
              </a:spcBef>
              <a:spcAft>
                <a:spcPct val="0"/>
              </a:spcAft>
            </a:pPr>
            <a:r>
              <a:rPr lang="en-US" altLang="zh-CN" sz="1100" dirty="0">
                <a:solidFill>
                  <a:srgbClr val="FFFFFF"/>
                </a:solidFill>
                <a:latin typeface="Impact" panose="020B0806030902050204" pitchFamily="34" charset="0"/>
                <a:ea typeface="微软雅黑"/>
              </a:rPr>
              <a:t>60/40</a:t>
            </a:r>
            <a:endParaRPr lang="zh-CN" altLang="en-US" sz="1100" dirty="0">
              <a:solidFill>
                <a:srgbClr val="FFFFFF"/>
              </a:solidFill>
              <a:latin typeface="Impact" panose="020B0806030902050204" pitchFamily="34" charset="0"/>
              <a:ea typeface="微软雅黑"/>
            </a:endParaRPr>
          </a:p>
        </p:txBody>
      </p:sp>
      <p:sp>
        <p:nvSpPr>
          <p:cNvPr id="62" name="文本框 28"/>
          <p:cNvSpPr txBox="1"/>
          <p:nvPr/>
        </p:nvSpPr>
        <p:spPr>
          <a:xfrm>
            <a:off x="4797428" y="3098412"/>
            <a:ext cx="501080" cy="240282"/>
          </a:xfrm>
          <a:prstGeom prst="rect">
            <a:avLst/>
          </a:prstGeom>
          <a:noFill/>
          <a:effectLst>
            <a:outerShdw blurRad="368300" dist="254000" dir="5400000" algn="ctr" rotWithShape="0">
              <a:srgbClr val="000000">
                <a:alpha val="64000"/>
              </a:srgbClr>
            </a:outerShdw>
          </a:effectLst>
        </p:spPr>
        <p:txBody>
          <a:bodyPr wrap="none" lIns="70317" tIns="35159" rIns="70317" bIns="35159" rtlCol="0">
            <a:spAutoFit/>
          </a:bodyPr>
          <a:lstStyle/>
          <a:p>
            <a:pPr defTabSz="937542" eaLnBrk="0" fontAlgn="base" hangingPunct="0">
              <a:spcBef>
                <a:spcPct val="0"/>
              </a:spcBef>
              <a:spcAft>
                <a:spcPct val="0"/>
              </a:spcAft>
            </a:pPr>
            <a:r>
              <a:rPr lang="en-US" altLang="zh-CN" sz="1100" dirty="0">
                <a:solidFill>
                  <a:srgbClr val="FFFFFF"/>
                </a:solidFill>
                <a:latin typeface="Impact" panose="020B0806030902050204" pitchFamily="34" charset="0"/>
                <a:ea typeface="微软雅黑"/>
              </a:rPr>
              <a:t>30/90</a:t>
            </a:r>
            <a:endParaRPr lang="zh-CN" altLang="en-US" sz="1100" dirty="0">
              <a:solidFill>
                <a:srgbClr val="FFFFFF"/>
              </a:solidFill>
              <a:latin typeface="Impact" panose="020B0806030902050204" pitchFamily="34" charset="0"/>
              <a:ea typeface="微软雅黑"/>
            </a:endParaRPr>
          </a:p>
        </p:txBody>
      </p:sp>
      <p:sp>
        <p:nvSpPr>
          <p:cNvPr id="63" name="文本框 29"/>
          <p:cNvSpPr txBox="1"/>
          <p:nvPr/>
        </p:nvSpPr>
        <p:spPr>
          <a:xfrm>
            <a:off x="4797428" y="3644879"/>
            <a:ext cx="501080" cy="240282"/>
          </a:xfrm>
          <a:prstGeom prst="rect">
            <a:avLst/>
          </a:prstGeom>
          <a:noFill/>
          <a:effectLst>
            <a:outerShdw blurRad="368300" dist="254000" dir="5400000" algn="ctr" rotWithShape="0">
              <a:srgbClr val="000000">
                <a:alpha val="64000"/>
              </a:srgbClr>
            </a:outerShdw>
          </a:effectLst>
        </p:spPr>
        <p:txBody>
          <a:bodyPr wrap="none" lIns="70317" tIns="35159" rIns="70317" bIns="35159" rtlCol="0">
            <a:spAutoFit/>
          </a:bodyPr>
          <a:lstStyle/>
          <a:p>
            <a:pPr defTabSz="937542" eaLnBrk="0" fontAlgn="base" hangingPunct="0">
              <a:spcBef>
                <a:spcPct val="0"/>
              </a:spcBef>
              <a:spcAft>
                <a:spcPct val="0"/>
              </a:spcAft>
            </a:pPr>
            <a:r>
              <a:rPr lang="en-US" altLang="zh-CN" sz="1100" dirty="0">
                <a:solidFill>
                  <a:srgbClr val="FFFFFF"/>
                </a:solidFill>
                <a:latin typeface="Impact" panose="020B0806030902050204" pitchFamily="34" charset="0"/>
                <a:ea typeface="微软雅黑"/>
              </a:rPr>
              <a:t>30/90</a:t>
            </a:r>
            <a:endParaRPr lang="zh-CN" altLang="en-US" sz="1100" dirty="0">
              <a:solidFill>
                <a:srgbClr val="FFFFFF"/>
              </a:solidFill>
              <a:latin typeface="Impact" panose="020B0806030902050204" pitchFamily="34" charset="0"/>
              <a:ea typeface="微软雅黑"/>
            </a:endParaRPr>
          </a:p>
        </p:txBody>
      </p:sp>
      <p:sp>
        <p:nvSpPr>
          <p:cNvPr id="64" name="文本框 30"/>
          <p:cNvSpPr txBox="1"/>
          <p:nvPr/>
        </p:nvSpPr>
        <p:spPr>
          <a:xfrm>
            <a:off x="4797428" y="4191346"/>
            <a:ext cx="502684" cy="240282"/>
          </a:xfrm>
          <a:prstGeom prst="rect">
            <a:avLst/>
          </a:prstGeom>
          <a:noFill/>
          <a:effectLst>
            <a:outerShdw blurRad="368300" dist="254000" dir="5400000" algn="ctr" rotWithShape="0">
              <a:srgbClr val="000000">
                <a:alpha val="64000"/>
              </a:srgbClr>
            </a:outerShdw>
          </a:effectLst>
        </p:spPr>
        <p:txBody>
          <a:bodyPr wrap="none" lIns="70317" tIns="35159" rIns="70317" bIns="35159" rtlCol="0">
            <a:spAutoFit/>
          </a:bodyPr>
          <a:lstStyle/>
          <a:p>
            <a:pPr defTabSz="937542" eaLnBrk="0" fontAlgn="base" hangingPunct="0">
              <a:spcBef>
                <a:spcPct val="0"/>
              </a:spcBef>
              <a:spcAft>
                <a:spcPct val="0"/>
              </a:spcAft>
            </a:pPr>
            <a:r>
              <a:rPr lang="en-US" altLang="zh-CN" sz="1100" dirty="0">
                <a:solidFill>
                  <a:srgbClr val="FFFFFF"/>
                </a:solidFill>
                <a:latin typeface="Impact" panose="020B0806030902050204" pitchFamily="34" charset="0"/>
                <a:ea typeface="微软雅黑"/>
              </a:rPr>
              <a:t>60/90</a:t>
            </a:r>
            <a:endParaRPr lang="zh-CN" altLang="en-US" sz="1100" dirty="0">
              <a:solidFill>
                <a:srgbClr val="FFFFFF"/>
              </a:solidFill>
              <a:latin typeface="Impact" panose="020B0806030902050204" pitchFamily="34" charset="0"/>
              <a:ea typeface="微软雅黑"/>
            </a:endParaRPr>
          </a:p>
        </p:txBody>
      </p:sp>
      <p:sp>
        <p:nvSpPr>
          <p:cNvPr id="65" name="矩形 64"/>
          <p:cNvSpPr/>
          <p:nvPr/>
        </p:nvSpPr>
        <p:spPr>
          <a:xfrm>
            <a:off x="1818884" y="1778101"/>
            <a:ext cx="1044499" cy="194115"/>
          </a:xfrm>
          <a:prstGeom prst="rect">
            <a:avLst/>
          </a:prstGeom>
          <a:effectLst>
            <a:outerShdw blurRad="368300" dist="254000" dir="5400000" algn="ctr" rotWithShape="0">
              <a:srgbClr val="000000">
                <a:alpha val="64000"/>
              </a:srgbClr>
            </a:outerShdw>
          </a:effectLst>
        </p:spPr>
        <p:txBody>
          <a:bodyPr wrap="none" lIns="70317" tIns="35159" rIns="70317" bIns="35159">
            <a:spAutoFit/>
          </a:bodyPr>
          <a:lstStyle/>
          <a:p>
            <a:pPr defTabSz="937542" eaLnBrk="0" fontAlgn="base" hangingPunct="0">
              <a:spcBef>
                <a:spcPct val="0"/>
              </a:spcBef>
              <a:spcAft>
                <a:spcPct val="0"/>
              </a:spcAft>
            </a:pPr>
            <a:r>
              <a:rPr lang="en-US" altLang="zh-CN" sz="800" dirty="0">
                <a:solidFill>
                  <a:srgbClr val="FFFFFF"/>
                </a:solidFill>
                <a:latin typeface="Arial" panose="020B0604020202020204" pitchFamily="34" charset="0"/>
                <a:ea typeface="微软雅黑" panose="020B0503020204020204" pitchFamily="34" charset="-122"/>
                <a:cs typeface="Arial" panose="020B0604020202020204" pitchFamily="34" charset="0"/>
              </a:rPr>
              <a:t>YOUR TEXT HERE</a:t>
            </a:r>
            <a:endParaRPr lang="zh-CN" altLang="en-US" dirty="0">
              <a:solidFill>
                <a:srgbClr val="FFFFFF"/>
              </a:solidFill>
              <a:latin typeface="Arial"/>
              <a:ea typeface="微软雅黑"/>
            </a:endParaRPr>
          </a:p>
        </p:txBody>
      </p:sp>
      <p:sp>
        <p:nvSpPr>
          <p:cNvPr id="66" name="矩形 65"/>
          <p:cNvSpPr/>
          <p:nvPr/>
        </p:nvSpPr>
        <p:spPr>
          <a:xfrm>
            <a:off x="2680093" y="2373505"/>
            <a:ext cx="1044499" cy="194115"/>
          </a:xfrm>
          <a:prstGeom prst="rect">
            <a:avLst/>
          </a:prstGeom>
          <a:effectLst>
            <a:outerShdw blurRad="368300" dist="254000" dir="5400000" algn="ctr" rotWithShape="0">
              <a:srgbClr val="000000">
                <a:alpha val="64000"/>
              </a:srgbClr>
            </a:outerShdw>
          </a:effectLst>
        </p:spPr>
        <p:txBody>
          <a:bodyPr wrap="none" lIns="70317" tIns="35159" rIns="70317" bIns="35159">
            <a:spAutoFit/>
          </a:bodyPr>
          <a:lstStyle/>
          <a:p>
            <a:pPr defTabSz="937542" eaLnBrk="0" fontAlgn="base" hangingPunct="0">
              <a:spcBef>
                <a:spcPct val="0"/>
              </a:spcBef>
              <a:spcAft>
                <a:spcPct val="0"/>
              </a:spcAft>
            </a:pPr>
            <a:r>
              <a:rPr lang="en-US" altLang="zh-CN" sz="800" dirty="0">
                <a:solidFill>
                  <a:srgbClr val="FFFFFF"/>
                </a:solidFill>
                <a:latin typeface="Arial" panose="020B0604020202020204" pitchFamily="34" charset="0"/>
                <a:ea typeface="微软雅黑" panose="020B0503020204020204" pitchFamily="34" charset="-122"/>
                <a:cs typeface="Arial" panose="020B0604020202020204" pitchFamily="34" charset="0"/>
              </a:rPr>
              <a:t>YOUR TEXT HERE</a:t>
            </a:r>
            <a:endParaRPr lang="zh-CN" altLang="en-US" dirty="0">
              <a:solidFill>
                <a:srgbClr val="FFFFFF"/>
              </a:solidFill>
              <a:latin typeface="Arial"/>
              <a:ea typeface="微软雅黑"/>
            </a:endParaRPr>
          </a:p>
        </p:txBody>
      </p:sp>
      <p:sp>
        <p:nvSpPr>
          <p:cNvPr id="67" name="矩形 66"/>
          <p:cNvSpPr/>
          <p:nvPr/>
        </p:nvSpPr>
        <p:spPr>
          <a:xfrm>
            <a:off x="1674079" y="2903659"/>
            <a:ext cx="1044499" cy="194115"/>
          </a:xfrm>
          <a:prstGeom prst="rect">
            <a:avLst/>
          </a:prstGeom>
          <a:effectLst>
            <a:outerShdw blurRad="368300" dist="254000" dir="5400000" algn="ctr" rotWithShape="0">
              <a:srgbClr val="000000">
                <a:alpha val="64000"/>
              </a:srgbClr>
            </a:outerShdw>
          </a:effectLst>
        </p:spPr>
        <p:txBody>
          <a:bodyPr wrap="none" lIns="70317" tIns="35159" rIns="70317" bIns="35159">
            <a:spAutoFit/>
          </a:bodyPr>
          <a:lstStyle/>
          <a:p>
            <a:pPr defTabSz="937542" eaLnBrk="0" fontAlgn="base" hangingPunct="0">
              <a:spcBef>
                <a:spcPct val="0"/>
              </a:spcBef>
              <a:spcAft>
                <a:spcPct val="0"/>
              </a:spcAft>
            </a:pPr>
            <a:r>
              <a:rPr lang="en-US" altLang="zh-CN" sz="800" dirty="0">
                <a:solidFill>
                  <a:srgbClr val="FFFFFF"/>
                </a:solidFill>
                <a:latin typeface="Arial" panose="020B0604020202020204" pitchFamily="34" charset="0"/>
                <a:ea typeface="微软雅黑" panose="020B0503020204020204" pitchFamily="34" charset="-122"/>
                <a:cs typeface="Arial" panose="020B0604020202020204" pitchFamily="34" charset="0"/>
              </a:rPr>
              <a:t>YOUR TEXT HERE</a:t>
            </a:r>
            <a:endParaRPr lang="zh-CN" altLang="en-US" dirty="0">
              <a:solidFill>
                <a:srgbClr val="FFFFFF"/>
              </a:solidFill>
              <a:latin typeface="Arial"/>
              <a:ea typeface="微软雅黑"/>
            </a:endParaRPr>
          </a:p>
        </p:txBody>
      </p:sp>
      <p:sp>
        <p:nvSpPr>
          <p:cNvPr id="68" name="矩形 67"/>
          <p:cNvSpPr/>
          <p:nvPr/>
        </p:nvSpPr>
        <p:spPr>
          <a:xfrm>
            <a:off x="1094858" y="3450126"/>
            <a:ext cx="1044499" cy="194115"/>
          </a:xfrm>
          <a:prstGeom prst="rect">
            <a:avLst/>
          </a:prstGeom>
          <a:effectLst>
            <a:outerShdw blurRad="368300" dist="254000" dir="5400000" algn="ctr" rotWithShape="0">
              <a:srgbClr val="000000">
                <a:alpha val="64000"/>
              </a:srgbClr>
            </a:outerShdw>
          </a:effectLst>
        </p:spPr>
        <p:txBody>
          <a:bodyPr wrap="none" lIns="70317" tIns="35159" rIns="70317" bIns="35159">
            <a:spAutoFit/>
          </a:bodyPr>
          <a:lstStyle/>
          <a:p>
            <a:pPr defTabSz="937542" eaLnBrk="0" fontAlgn="base" hangingPunct="0">
              <a:spcBef>
                <a:spcPct val="0"/>
              </a:spcBef>
              <a:spcAft>
                <a:spcPct val="0"/>
              </a:spcAft>
            </a:pPr>
            <a:r>
              <a:rPr lang="en-US" altLang="zh-CN" sz="800" dirty="0">
                <a:solidFill>
                  <a:srgbClr val="FFFFFF"/>
                </a:solidFill>
                <a:latin typeface="Arial" panose="020B0604020202020204" pitchFamily="34" charset="0"/>
                <a:ea typeface="微软雅黑" panose="020B0503020204020204" pitchFamily="34" charset="-122"/>
                <a:cs typeface="Arial" panose="020B0604020202020204" pitchFamily="34" charset="0"/>
              </a:rPr>
              <a:t>YOUR TEXT HERE</a:t>
            </a:r>
            <a:endParaRPr lang="zh-CN" altLang="en-US" dirty="0">
              <a:solidFill>
                <a:srgbClr val="FFFFFF"/>
              </a:solidFill>
              <a:latin typeface="Arial"/>
              <a:ea typeface="微软雅黑"/>
            </a:endParaRPr>
          </a:p>
        </p:txBody>
      </p:sp>
      <p:sp>
        <p:nvSpPr>
          <p:cNvPr id="69" name="矩形 68"/>
          <p:cNvSpPr/>
          <p:nvPr/>
        </p:nvSpPr>
        <p:spPr>
          <a:xfrm>
            <a:off x="2756307" y="3988437"/>
            <a:ext cx="1044499" cy="194115"/>
          </a:xfrm>
          <a:prstGeom prst="rect">
            <a:avLst/>
          </a:prstGeom>
          <a:effectLst>
            <a:outerShdw blurRad="368300" dist="254000" dir="5400000" algn="ctr" rotWithShape="0">
              <a:srgbClr val="000000">
                <a:alpha val="64000"/>
              </a:srgbClr>
            </a:outerShdw>
          </a:effectLst>
        </p:spPr>
        <p:txBody>
          <a:bodyPr wrap="none" lIns="70317" tIns="35159" rIns="70317" bIns="35159">
            <a:spAutoFit/>
          </a:bodyPr>
          <a:lstStyle/>
          <a:p>
            <a:pPr defTabSz="937542" eaLnBrk="0" fontAlgn="base" hangingPunct="0">
              <a:spcBef>
                <a:spcPct val="0"/>
              </a:spcBef>
              <a:spcAft>
                <a:spcPct val="0"/>
              </a:spcAft>
            </a:pPr>
            <a:r>
              <a:rPr lang="en-US" altLang="zh-CN" sz="800" dirty="0">
                <a:solidFill>
                  <a:srgbClr val="FFFFFF"/>
                </a:solidFill>
                <a:latin typeface="Arial" panose="020B0604020202020204" pitchFamily="34" charset="0"/>
                <a:ea typeface="微软雅黑" panose="020B0503020204020204" pitchFamily="34" charset="-122"/>
                <a:cs typeface="Arial" panose="020B0604020202020204" pitchFamily="34" charset="0"/>
              </a:rPr>
              <a:t>YOUR TEXT HERE</a:t>
            </a:r>
            <a:endParaRPr lang="zh-CN" altLang="en-US" dirty="0">
              <a:solidFill>
                <a:srgbClr val="FFFFFF"/>
              </a:solidFill>
              <a:latin typeface="Arial"/>
              <a:ea typeface="微软雅黑"/>
            </a:endParaRPr>
          </a:p>
        </p:txBody>
      </p:sp>
      <p:grpSp>
        <p:nvGrpSpPr>
          <p:cNvPr id="70" name="组合 69"/>
          <p:cNvGrpSpPr/>
          <p:nvPr/>
        </p:nvGrpSpPr>
        <p:grpSpPr>
          <a:xfrm>
            <a:off x="6017111" y="2017448"/>
            <a:ext cx="2637989" cy="1947060"/>
            <a:chOff x="6038925" y="2357252"/>
            <a:chExt cx="2637531" cy="1819053"/>
          </a:xfrm>
          <a:effectLst>
            <a:outerShdw blurRad="241300" dist="127000" dir="5400000" algn="ctr" rotWithShape="0">
              <a:srgbClr val="000000">
                <a:alpha val="88000"/>
              </a:srgbClr>
            </a:outerShdw>
          </a:effectLst>
        </p:grpSpPr>
        <p:sp>
          <p:nvSpPr>
            <p:cNvPr id="71" name="文本框 66"/>
            <p:cNvSpPr txBox="1">
              <a:spLocks noChangeArrowheads="1"/>
            </p:cNvSpPr>
            <p:nvPr/>
          </p:nvSpPr>
          <p:spPr bwMode="auto">
            <a:xfrm>
              <a:off x="6038925" y="2588531"/>
              <a:ext cx="2637531" cy="757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37542" fontAlgn="base">
                <a:lnSpc>
                  <a:spcPts val="1436"/>
                </a:lnSpc>
                <a:spcBef>
                  <a:spcPct val="0"/>
                </a:spcBef>
                <a:spcAft>
                  <a:spcPct val="0"/>
                </a:spcAft>
              </a:pPr>
              <a:r>
                <a:rPr lang="en-US" altLang="zh-CN" sz="700" dirty="0">
                  <a:solidFill>
                    <a:srgbClr val="FFFFFF"/>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 insert your desired text here. Again. this is a dummy text. enter your own text here</a:t>
              </a:r>
              <a:endParaRPr lang="zh-CN" altLang="en-US" sz="700"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72" name="矩形 71"/>
            <p:cNvSpPr/>
            <p:nvPr/>
          </p:nvSpPr>
          <p:spPr>
            <a:xfrm>
              <a:off x="6040812" y="2357252"/>
              <a:ext cx="2076554" cy="258788"/>
            </a:xfrm>
            <a:prstGeom prst="rect">
              <a:avLst/>
            </a:prstGeom>
          </p:spPr>
          <p:txBody>
            <a:bodyPr wrap="none">
              <a:spAutoFit/>
            </a:bodyPr>
            <a:lstStyle/>
            <a:p>
              <a:pPr defTabSz="937542" eaLnBrk="0" fontAlgn="base" hangingPunct="0">
                <a:spcBef>
                  <a:spcPct val="0"/>
                </a:spcBef>
                <a:spcAft>
                  <a:spcPct val="0"/>
                </a:spcAft>
              </a:pPr>
              <a:r>
                <a:rPr lang="en-US" altLang="zh-CN" sz="1200" b="1" dirty="0">
                  <a:solidFill>
                    <a:srgbClr val="FFFFFF"/>
                  </a:solidFill>
                  <a:latin typeface="Arial" panose="020B0604020202020204" pitchFamily="34" charset="0"/>
                  <a:ea typeface="微软雅黑" panose="020B0503020204020204" pitchFamily="34" charset="-122"/>
                  <a:cs typeface="Arial" panose="020B0604020202020204" pitchFamily="34" charset="0"/>
                </a:rPr>
                <a:t>PLEASE ADD TEXT HERE</a:t>
              </a:r>
              <a:endParaRPr lang="zh-CN" altLang="en-US" sz="3700" b="1" dirty="0">
                <a:solidFill>
                  <a:srgbClr val="FFFFFF"/>
                </a:solidFill>
                <a:latin typeface="Arial"/>
                <a:ea typeface="微软雅黑"/>
              </a:endParaRPr>
            </a:p>
          </p:txBody>
        </p:sp>
        <p:sp>
          <p:nvSpPr>
            <p:cNvPr id="73" name="文本框 66"/>
            <p:cNvSpPr txBox="1">
              <a:spLocks noChangeArrowheads="1"/>
            </p:cNvSpPr>
            <p:nvPr/>
          </p:nvSpPr>
          <p:spPr bwMode="auto">
            <a:xfrm>
              <a:off x="6038925" y="3419111"/>
              <a:ext cx="2367225" cy="757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37542" fontAlgn="base">
                <a:lnSpc>
                  <a:spcPts val="1436"/>
                </a:lnSpc>
                <a:spcBef>
                  <a:spcPct val="0"/>
                </a:spcBef>
                <a:spcAft>
                  <a:spcPct val="0"/>
                </a:spcAft>
              </a:pPr>
              <a:r>
                <a:rPr lang="en-US" altLang="zh-CN" sz="700" dirty="0">
                  <a:solidFill>
                    <a:srgbClr val="FFFFFF"/>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 insert your desired text here. Again. this is a dummy text. enter your own text here</a:t>
              </a:r>
              <a:endParaRPr lang="zh-CN" altLang="en-US" sz="700"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2029873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1000"/>
                                        <p:tgtEl>
                                          <p:spTgt spid="38"/>
                                        </p:tgtEl>
                                      </p:cBhvr>
                                    </p:animEffect>
                                    <p:anim calcmode="lin" valueType="num">
                                      <p:cBhvr>
                                        <p:cTn id="8" dur="1000" fill="hold"/>
                                        <p:tgtEl>
                                          <p:spTgt spid="38"/>
                                        </p:tgtEl>
                                        <p:attrNameLst>
                                          <p:attrName>ppt_x</p:attrName>
                                        </p:attrNameLst>
                                      </p:cBhvr>
                                      <p:tavLst>
                                        <p:tav tm="0">
                                          <p:val>
                                            <p:strVal val="#ppt_x"/>
                                          </p:val>
                                        </p:tav>
                                        <p:tav tm="100000">
                                          <p:val>
                                            <p:strVal val="#ppt_x"/>
                                          </p:val>
                                        </p:tav>
                                      </p:tavLst>
                                    </p:anim>
                                    <p:anim calcmode="lin" valueType="num">
                                      <p:cBhvr>
                                        <p:cTn id="9" dur="1000" fill="hold"/>
                                        <p:tgtEl>
                                          <p:spTgt spid="38"/>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fade">
                                      <p:cBhvr>
                                        <p:cTn id="12" dur="1000"/>
                                        <p:tgtEl>
                                          <p:spTgt spid="39"/>
                                        </p:tgtEl>
                                      </p:cBhvr>
                                    </p:animEffect>
                                    <p:anim calcmode="lin" valueType="num">
                                      <p:cBhvr>
                                        <p:cTn id="13" dur="1000" fill="hold"/>
                                        <p:tgtEl>
                                          <p:spTgt spid="39"/>
                                        </p:tgtEl>
                                        <p:attrNameLst>
                                          <p:attrName>ppt_x</p:attrName>
                                        </p:attrNameLst>
                                      </p:cBhvr>
                                      <p:tavLst>
                                        <p:tav tm="0">
                                          <p:val>
                                            <p:strVal val="#ppt_x"/>
                                          </p:val>
                                        </p:tav>
                                        <p:tav tm="100000">
                                          <p:val>
                                            <p:strVal val="#ppt_x"/>
                                          </p:val>
                                        </p:tav>
                                      </p:tavLst>
                                    </p:anim>
                                    <p:anim calcmode="lin" valueType="num">
                                      <p:cBhvr>
                                        <p:cTn id="14"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fade">
                                      <p:cBhvr>
                                        <p:cTn id="19" dur="1000"/>
                                        <p:tgtEl>
                                          <p:spTgt spid="40"/>
                                        </p:tgtEl>
                                      </p:cBhvr>
                                    </p:animEffect>
                                    <p:anim calcmode="lin" valueType="num">
                                      <p:cBhvr>
                                        <p:cTn id="20" dur="1000" fill="hold"/>
                                        <p:tgtEl>
                                          <p:spTgt spid="40"/>
                                        </p:tgtEl>
                                        <p:attrNameLst>
                                          <p:attrName>ppt_x</p:attrName>
                                        </p:attrNameLst>
                                      </p:cBhvr>
                                      <p:tavLst>
                                        <p:tav tm="0">
                                          <p:val>
                                            <p:strVal val="#ppt_x"/>
                                          </p:val>
                                        </p:tav>
                                        <p:tav tm="100000">
                                          <p:val>
                                            <p:strVal val="#ppt_x"/>
                                          </p:val>
                                        </p:tav>
                                      </p:tavLst>
                                    </p:anim>
                                    <p:anim calcmode="lin" valueType="num">
                                      <p:cBhvr>
                                        <p:cTn id="21" dur="1000" fill="hold"/>
                                        <p:tgtEl>
                                          <p:spTgt spid="40"/>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44"/>
                                        </p:tgtEl>
                                        <p:attrNameLst>
                                          <p:attrName>style.visibility</p:attrName>
                                        </p:attrNameLst>
                                      </p:cBhvr>
                                      <p:to>
                                        <p:strVal val="visible"/>
                                      </p:to>
                                    </p:set>
                                    <p:animEffect transition="in" filter="fade">
                                      <p:cBhvr>
                                        <p:cTn id="24" dur="1000"/>
                                        <p:tgtEl>
                                          <p:spTgt spid="44"/>
                                        </p:tgtEl>
                                      </p:cBhvr>
                                    </p:animEffect>
                                    <p:anim calcmode="lin" valueType="num">
                                      <p:cBhvr>
                                        <p:cTn id="25" dur="1000" fill="hold"/>
                                        <p:tgtEl>
                                          <p:spTgt spid="44"/>
                                        </p:tgtEl>
                                        <p:attrNameLst>
                                          <p:attrName>ppt_x</p:attrName>
                                        </p:attrNameLst>
                                      </p:cBhvr>
                                      <p:tavLst>
                                        <p:tav tm="0">
                                          <p:val>
                                            <p:strVal val="#ppt_x"/>
                                          </p:val>
                                        </p:tav>
                                        <p:tav tm="100000">
                                          <p:val>
                                            <p:strVal val="#ppt_x"/>
                                          </p:val>
                                        </p:tav>
                                      </p:tavLst>
                                    </p:anim>
                                    <p:anim calcmode="lin" valueType="num">
                                      <p:cBhvr>
                                        <p:cTn id="26" dur="1000" fill="hold"/>
                                        <p:tgtEl>
                                          <p:spTgt spid="44"/>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48"/>
                                        </p:tgtEl>
                                        <p:attrNameLst>
                                          <p:attrName>style.visibility</p:attrName>
                                        </p:attrNameLst>
                                      </p:cBhvr>
                                      <p:to>
                                        <p:strVal val="visible"/>
                                      </p:to>
                                    </p:set>
                                    <p:animEffect transition="in" filter="fade">
                                      <p:cBhvr>
                                        <p:cTn id="29" dur="1000"/>
                                        <p:tgtEl>
                                          <p:spTgt spid="48"/>
                                        </p:tgtEl>
                                      </p:cBhvr>
                                    </p:animEffect>
                                    <p:anim calcmode="lin" valueType="num">
                                      <p:cBhvr>
                                        <p:cTn id="30" dur="1000" fill="hold"/>
                                        <p:tgtEl>
                                          <p:spTgt spid="48"/>
                                        </p:tgtEl>
                                        <p:attrNameLst>
                                          <p:attrName>ppt_x</p:attrName>
                                        </p:attrNameLst>
                                      </p:cBhvr>
                                      <p:tavLst>
                                        <p:tav tm="0">
                                          <p:val>
                                            <p:strVal val="#ppt_x"/>
                                          </p:val>
                                        </p:tav>
                                        <p:tav tm="100000">
                                          <p:val>
                                            <p:strVal val="#ppt_x"/>
                                          </p:val>
                                        </p:tav>
                                      </p:tavLst>
                                    </p:anim>
                                    <p:anim calcmode="lin" valueType="num">
                                      <p:cBhvr>
                                        <p:cTn id="31" dur="1000" fill="hold"/>
                                        <p:tgtEl>
                                          <p:spTgt spid="48"/>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52"/>
                                        </p:tgtEl>
                                        <p:attrNameLst>
                                          <p:attrName>style.visibility</p:attrName>
                                        </p:attrNameLst>
                                      </p:cBhvr>
                                      <p:to>
                                        <p:strVal val="visible"/>
                                      </p:to>
                                    </p:set>
                                    <p:animEffect transition="in" filter="fade">
                                      <p:cBhvr>
                                        <p:cTn id="34" dur="1000"/>
                                        <p:tgtEl>
                                          <p:spTgt spid="52"/>
                                        </p:tgtEl>
                                      </p:cBhvr>
                                    </p:animEffect>
                                    <p:anim calcmode="lin" valueType="num">
                                      <p:cBhvr>
                                        <p:cTn id="35" dur="1000" fill="hold"/>
                                        <p:tgtEl>
                                          <p:spTgt spid="52"/>
                                        </p:tgtEl>
                                        <p:attrNameLst>
                                          <p:attrName>ppt_x</p:attrName>
                                        </p:attrNameLst>
                                      </p:cBhvr>
                                      <p:tavLst>
                                        <p:tav tm="0">
                                          <p:val>
                                            <p:strVal val="#ppt_x"/>
                                          </p:val>
                                        </p:tav>
                                        <p:tav tm="100000">
                                          <p:val>
                                            <p:strVal val="#ppt_x"/>
                                          </p:val>
                                        </p:tav>
                                      </p:tavLst>
                                    </p:anim>
                                    <p:anim calcmode="lin" valueType="num">
                                      <p:cBhvr>
                                        <p:cTn id="36" dur="1000" fill="hold"/>
                                        <p:tgtEl>
                                          <p:spTgt spid="52"/>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56"/>
                                        </p:tgtEl>
                                        <p:attrNameLst>
                                          <p:attrName>style.visibility</p:attrName>
                                        </p:attrNameLst>
                                      </p:cBhvr>
                                      <p:to>
                                        <p:strVal val="visible"/>
                                      </p:to>
                                    </p:set>
                                    <p:animEffect transition="in" filter="fade">
                                      <p:cBhvr>
                                        <p:cTn id="39" dur="1000"/>
                                        <p:tgtEl>
                                          <p:spTgt spid="56"/>
                                        </p:tgtEl>
                                      </p:cBhvr>
                                    </p:animEffect>
                                    <p:anim calcmode="lin" valueType="num">
                                      <p:cBhvr>
                                        <p:cTn id="40" dur="1000" fill="hold"/>
                                        <p:tgtEl>
                                          <p:spTgt spid="56"/>
                                        </p:tgtEl>
                                        <p:attrNameLst>
                                          <p:attrName>ppt_x</p:attrName>
                                        </p:attrNameLst>
                                      </p:cBhvr>
                                      <p:tavLst>
                                        <p:tav tm="0">
                                          <p:val>
                                            <p:strVal val="#ppt_x"/>
                                          </p:val>
                                        </p:tav>
                                        <p:tav tm="100000">
                                          <p:val>
                                            <p:strVal val="#ppt_x"/>
                                          </p:val>
                                        </p:tav>
                                      </p:tavLst>
                                    </p:anim>
                                    <p:anim calcmode="lin" valueType="num">
                                      <p:cBhvr>
                                        <p:cTn id="41" dur="1000" fill="hold"/>
                                        <p:tgtEl>
                                          <p:spTgt spid="56"/>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60"/>
                                        </p:tgtEl>
                                        <p:attrNameLst>
                                          <p:attrName>style.visibility</p:attrName>
                                        </p:attrNameLst>
                                      </p:cBhvr>
                                      <p:to>
                                        <p:strVal val="visible"/>
                                      </p:to>
                                    </p:set>
                                    <p:animEffect transition="in" filter="fade">
                                      <p:cBhvr>
                                        <p:cTn id="44" dur="1000"/>
                                        <p:tgtEl>
                                          <p:spTgt spid="60"/>
                                        </p:tgtEl>
                                      </p:cBhvr>
                                    </p:animEffect>
                                    <p:anim calcmode="lin" valueType="num">
                                      <p:cBhvr>
                                        <p:cTn id="45" dur="1000" fill="hold"/>
                                        <p:tgtEl>
                                          <p:spTgt spid="60"/>
                                        </p:tgtEl>
                                        <p:attrNameLst>
                                          <p:attrName>ppt_x</p:attrName>
                                        </p:attrNameLst>
                                      </p:cBhvr>
                                      <p:tavLst>
                                        <p:tav tm="0">
                                          <p:val>
                                            <p:strVal val="#ppt_x"/>
                                          </p:val>
                                        </p:tav>
                                        <p:tav tm="100000">
                                          <p:val>
                                            <p:strVal val="#ppt_x"/>
                                          </p:val>
                                        </p:tav>
                                      </p:tavLst>
                                    </p:anim>
                                    <p:anim calcmode="lin" valueType="num">
                                      <p:cBhvr>
                                        <p:cTn id="46" dur="1000" fill="hold"/>
                                        <p:tgtEl>
                                          <p:spTgt spid="6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61"/>
                                        </p:tgtEl>
                                        <p:attrNameLst>
                                          <p:attrName>style.visibility</p:attrName>
                                        </p:attrNameLst>
                                      </p:cBhvr>
                                      <p:to>
                                        <p:strVal val="visible"/>
                                      </p:to>
                                    </p:set>
                                    <p:animEffect transition="in" filter="fade">
                                      <p:cBhvr>
                                        <p:cTn id="49" dur="1000"/>
                                        <p:tgtEl>
                                          <p:spTgt spid="61"/>
                                        </p:tgtEl>
                                      </p:cBhvr>
                                    </p:animEffect>
                                    <p:anim calcmode="lin" valueType="num">
                                      <p:cBhvr>
                                        <p:cTn id="50" dur="1000" fill="hold"/>
                                        <p:tgtEl>
                                          <p:spTgt spid="61"/>
                                        </p:tgtEl>
                                        <p:attrNameLst>
                                          <p:attrName>ppt_x</p:attrName>
                                        </p:attrNameLst>
                                      </p:cBhvr>
                                      <p:tavLst>
                                        <p:tav tm="0">
                                          <p:val>
                                            <p:strVal val="#ppt_x"/>
                                          </p:val>
                                        </p:tav>
                                        <p:tav tm="100000">
                                          <p:val>
                                            <p:strVal val="#ppt_x"/>
                                          </p:val>
                                        </p:tav>
                                      </p:tavLst>
                                    </p:anim>
                                    <p:anim calcmode="lin" valueType="num">
                                      <p:cBhvr>
                                        <p:cTn id="51" dur="1000" fill="hold"/>
                                        <p:tgtEl>
                                          <p:spTgt spid="61"/>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62"/>
                                        </p:tgtEl>
                                        <p:attrNameLst>
                                          <p:attrName>style.visibility</p:attrName>
                                        </p:attrNameLst>
                                      </p:cBhvr>
                                      <p:to>
                                        <p:strVal val="visible"/>
                                      </p:to>
                                    </p:set>
                                    <p:animEffect transition="in" filter="fade">
                                      <p:cBhvr>
                                        <p:cTn id="54" dur="1000"/>
                                        <p:tgtEl>
                                          <p:spTgt spid="62"/>
                                        </p:tgtEl>
                                      </p:cBhvr>
                                    </p:animEffect>
                                    <p:anim calcmode="lin" valueType="num">
                                      <p:cBhvr>
                                        <p:cTn id="55" dur="1000" fill="hold"/>
                                        <p:tgtEl>
                                          <p:spTgt spid="62"/>
                                        </p:tgtEl>
                                        <p:attrNameLst>
                                          <p:attrName>ppt_x</p:attrName>
                                        </p:attrNameLst>
                                      </p:cBhvr>
                                      <p:tavLst>
                                        <p:tav tm="0">
                                          <p:val>
                                            <p:strVal val="#ppt_x"/>
                                          </p:val>
                                        </p:tav>
                                        <p:tav tm="100000">
                                          <p:val>
                                            <p:strVal val="#ppt_x"/>
                                          </p:val>
                                        </p:tav>
                                      </p:tavLst>
                                    </p:anim>
                                    <p:anim calcmode="lin" valueType="num">
                                      <p:cBhvr>
                                        <p:cTn id="56" dur="1000" fill="hold"/>
                                        <p:tgtEl>
                                          <p:spTgt spid="62"/>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63"/>
                                        </p:tgtEl>
                                        <p:attrNameLst>
                                          <p:attrName>style.visibility</p:attrName>
                                        </p:attrNameLst>
                                      </p:cBhvr>
                                      <p:to>
                                        <p:strVal val="visible"/>
                                      </p:to>
                                    </p:set>
                                    <p:animEffect transition="in" filter="fade">
                                      <p:cBhvr>
                                        <p:cTn id="59" dur="1000"/>
                                        <p:tgtEl>
                                          <p:spTgt spid="63"/>
                                        </p:tgtEl>
                                      </p:cBhvr>
                                    </p:animEffect>
                                    <p:anim calcmode="lin" valueType="num">
                                      <p:cBhvr>
                                        <p:cTn id="60" dur="1000" fill="hold"/>
                                        <p:tgtEl>
                                          <p:spTgt spid="63"/>
                                        </p:tgtEl>
                                        <p:attrNameLst>
                                          <p:attrName>ppt_x</p:attrName>
                                        </p:attrNameLst>
                                      </p:cBhvr>
                                      <p:tavLst>
                                        <p:tav tm="0">
                                          <p:val>
                                            <p:strVal val="#ppt_x"/>
                                          </p:val>
                                        </p:tav>
                                        <p:tav tm="100000">
                                          <p:val>
                                            <p:strVal val="#ppt_x"/>
                                          </p:val>
                                        </p:tav>
                                      </p:tavLst>
                                    </p:anim>
                                    <p:anim calcmode="lin" valueType="num">
                                      <p:cBhvr>
                                        <p:cTn id="61" dur="1000" fill="hold"/>
                                        <p:tgtEl>
                                          <p:spTgt spid="63"/>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64"/>
                                        </p:tgtEl>
                                        <p:attrNameLst>
                                          <p:attrName>style.visibility</p:attrName>
                                        </p:attrNameLst>
                                      </p:cBhvr>
                                      <p:to>
                                        <p:strVal val="visible"/>
                                      </p:to>
                                    </p:set>
                                    <p:animEffect transition="in" filter="fade">
                                      <p:cBhvr>
                                        <p:cTn id="64" dur="1000"/>
                                        <p:tgtEl>
                                          <p:spTgt spid="64"/>
                                        </p:tgtEl>
                                      </p:cBhvr>
                                    </p:animEffect>
                                    <p:anim calcmode="lin" valueType="num">
                                      <p:cBhvr>
                                        <p:cTn id="65" dur="1000" fill="hold"/>
                                        <p:tgtEl>
                                          <p:spTgt spid="64"/>
                                        </p:tgtEl>
                                        <p:attrNameLst>
                                          <p:attrName>ppt_x</p:attrName>
                                        </p:attrNameLst>
                                      </p:cBhvr>
                                      <p:tavLst>
                                        <p:tav tm="0">
                                          <p:val>
                                            <p:strVal val="#ppt_x"/>
                                          </p:val>
                                        </p:tav>
                                        <p:tav tm="100000">
                                          <p:val>
                                            <p:strVal val="#ppt_x"/>
                                          </p:val>
                                        </p:tav>
                                      </p:tavLst>
                                    </p:anim>
                                    <p:anim calcmode="lin" valueType="num">
                                      <p:cBhvr>
                                        <p:cTn id="66" dur="1000" fill="hold"/>
                                        <p:tgtEl>
                                          <p:spTgt spid="64"/>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65"/>
                                        </p:tgtEl>
                                        <p:attrNameLst>
                                          <p:attrName>style.visibility</p:attrName>
                                        </p:attrNameLst>
                                      </p:cBhvr>
                                      <p:to>
                                        <p:strVal val="visible"/>
                                      </p:to>
                                    </p:set>
                                    <p:animEffect transition="in" filter="fade">
                                      <p:cBhvr>
                                        <p:cTn id="69" dur="1000"/>
                                        <p:tgtEl>
                                          <p:spTgt spid="65"/>
                                        </p:tgtEl>
                                      </p:cBhvr>
                                    </p:animEffect>
                                    <p:anim calcmode="lin" valueType="num">
                                      <p:cBhvr>
                                        <p:cTn id="70" dur="1000" fill="hold"/>
                                        <p:tgtEl>
                                          <p:spTgt spid="65"/>
                                        </p:tgtEl>
                                        <p:attrNameLst>
                                          <p:attrName>ppt_x</p:attrName>
                                        </p:attrNameLst>
                                      </p:cBhvr>
                                      <p:tavLst>
                                        <p:tav tm="0">
                                          <p:val>
                                            <p:strVal val="#ppt_x"/>
                                          </p:val>
                                        </p:tav>
                                        <p:tav tm="100000">
                                          <p:val>
                                            <p:strVal val="#ppt_x"/>
                                          </p:val>
                                        </p:tav>
                                      </p:tavLst>
                                    </p:anim>
                                    <p:anim calcmode="lin" valueType="num">
                                      <p:cBhvr>
                                        <p:cTn id="71" dur="1000" fill="hold"/>
                                        <p:tgtEl>
                                          <p:spTgt spid="65"/>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66"/>
                                        </p:tgtEl>
                                        <p:attrNameLst>
                                          <p:attrName>style.visibility</p:attrName>
                                        </p:attrNameLst>
                                      </p:cBhvr>
                                      <p:to>
                                        <p:strVal val="visible"/>
                                      </p:to>
                                    </p:set>
                                    <p:animEffect transition="in" filter="fade">
                                      <p:cBhvr>
                                        <p:cTn id="74" dur="1000"/>
                                        <p:tgtEl>
                                          <p:spTgt spid="66"/>
                                        </p:tgtEl>
                                      </p:cBhvr>
                                    </p:animEffect>
                                    <p:anim calcmode="lin" valueType="num">
                                      <p:cBhvr>
                                        <p:cTn id="75" dur="1000" fill="hold"/>
                                        <p:tgtEl>
                                          <p:spTgt spid="66"/>
                                        </p:tgtEl>
                                        <p:attrNameLst>
                                          <p:attrName>ppt_x</p:attrName>
                                        </p:attrNameLst>
                                      </p:cBhvr>
                                      <p:tavLst>
                                        <p:tav tm="0">
                                          <p:val>
                                            <p:strVal val="#ppt_x"/>
                                          </p:val>
                                        </p:tav>
                                        <p:tav tm="100000">
                                          <p:val>
                                            <p:strVal val="#ppt_x"/>
                                          </p:val>
                                        </p:tav>
                                      </p:tavLst>
                                    </p:anim>
                                    <p:anim calcmode="lin" valueType="num">
                                      <p:cBhvr>
                                        <p:cTn id="76" dur="1000" fill="hold"/>
                                        <p:tgtEl>
                                          <p:spTgt spid="66"/>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67"/>
                                        </p:tgtEl>
                                        <p:attrNameLst>
                                          <p:attrName>style.visibility</p:attrName>
                                        </p:attrNameLst>
                                      </p:cBhvr>
                                      <p:to>
                                        <p:strVal val="visible"/>
                                      </p:to>
                                    </p:set>
                                    <p:animEffect transition="in" filter="fade">
                                      <p:cBhvr>
                                        <p:cTn id="79" dur="1000"/>
                                        <p:tgtEl>
                                          <p:spTgt spid="67"/>
                                        </p:tgtEl>
                                      </p:cBhvr>
                                    </p:animEffect>
                                    <p:anim calcmode="lin" valueType="num">
                                      <p:cBhvr>
                                        <p:cTn id="80" dur="1000" fill="hold"/>
                                        <p:tgtEl>
                                          <p:spTgt spid="67"/>
                                        </p:tgtEl>
                                        <p:attrNameLst>
                                          <p:attrName>ppt_x</p:attrName>
                                        </p:attrNameLst>
                                      </p:cBhvr>
                                      <p:tavLst>
                                        <p:tav tm="0">
                                          <p:val>
                                            <p:strVal val="#ppt_x"/>
                                          </p:val>
                                        </p:tav>
                                        <p:tav tm="100000">
                                          <p:val>
                                            <p:strVal val="#ppt_x"/>
                                          </p:val>
                                        </p:tav>
                                      </p:tavLst>
                                    </p:anim>
                                    <p:anim calcmode="lin" valueType="num">
                                      <p:cBhvr>
                                        <p:cTn id="81" dur="1000" fill="hold"/>
                                        <p:tgtEl>
                                          <p:spTgt spid="67"/>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68"/>
                                        </p:tgtEl>
                                        <p:attrNameLst>
                                          <p:attrName>style.visibility</p:attrName>
                                        </p:attrNameLst>
                                      </p:cBhvr>
                                      <p:to>
                                        <p:strVal val="visible"/>
                                      </p:to>
                                    </p:set>
                                    <p:animEffect transition="in" filter="fade">
                                      <p:cBhvr>
                                        <p:cTn id="84" dur="1000"/>
                                        <p:tgtEl>
                                          <p:spTgt spid="68"/>
                                        </p:tgtEl>
                                      </p:cBhvr>
                                    </p:animEffect>
                                    <p:anim calcmode="lin" valueType="num">
                                      <p:cBhvr>
                                        <p:cTn id="85" dur="1000" fill="hold"/>
                                        <p:tgtEl>
                                          <p:spTgt spid="68"/>
                                        </p:tgtEl>
                                        <p:attrNameLst>
                                          <p:attrName>ppt_x</p:attrName>
                                        </p:attrNameLst>
                                      </p:cBhvr>
                                      <p:tavLst>
                                        <p:tav tm="0">
                                          <p:val>
                                            <p:strVal val="#ppt_x"/>
                                          </p:val>
                                        </p:tav>
                                        <p:tav tm="100000">
                                          <p:val>
                                            <p:strVal val="#ppt_x"/>
                                          </p:val>
                                        </p:tav>
                                      </p:tavLst>
                                    </p:anim>
                                    <p:anim calcmode="lin" valueType="num">
                                      <p:cBhvr>
                                        <p:cTn id="86" dur="1000" fill="hold"/>
                                        <p:tgtEl>
                                          <p:spTgt spid="68"/>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69"/>
                                        </p:tgtEl>
                                        <p:attrNameLst>
                                          <p:attrName>style.visibility</p:attrName>
                                        </p:attrNameLst>
                                      </p:cBhvr>
                                      <p:to>
                                        <p:strVal val="visible"/>
                                      </p:to>
                                    </p:set>
                                    <p:animEffect transition="in" filter="fade">
                                      <p:cBhvr>
                                        <p:cTn id="89" dur="1000"/>
                                        <p:tgtEl>
                                          <p:spTgt spid="69"/>
                                        </p:tgtEl>
                                      </p:cBhvr>
                                    </p:animEffect>
                                    <p:anim calcmode="lin" valueType="num">
                                      <p:cBhvr>
                                        <p:cTn id="90" dur="1000" fill="hold"/>
                                        <p:tgtEl>
                                          <p:spTgt spid="69"/>
                                        </p:tgtEl>
                                        <p:attrNameLst>
                                          <p:attrName>ppt_x</p:attrName>
                                        </p:attrNameLst>
                                      </p:cBhvr>
                                      <p:tavLst>
                                        <p:tav tm="0">
                                          <p:val>
                                            <p:strVal val="#ppt_x"/>
                                          </p:val>
                                        </p:tav>
                                        <p:tav tm="100000">
                                          <p:val>
                                            <p:strVal val="#ppt_x"/>
                                          </p:val>
                                        </p:tav>
                                      </p:tavLst>
                                    </p:anim>
                                    <p:anim calcmode="lin" valueType="num">
                                      <p:cBhvr>
                                        <p:cTn id="91" dur="1000" fill="hold"/>
                                        <p:tgtEl>
                                          <p:spTgt spid="69"/>
                                        </p:tgtEl>
                                        <p:attrNameLst>
                                          <p:attrName>ppt_y</p:attrName>
                                        </p:attrNameLst>
                                      </p:cBhvr>
                                      <p:tavLst>
                                        <p:tav tm="0">
                                          <p:val>
                                            <p:strVal val="#ppt_y+.1"/>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12" presetClass="entr" presetSubtype="1" fill="hold" nodeType="clickEffect">
                                  <p:stCondLst>
                                    <p:cond delay="0"/>
                                  </p:stCondLst>
                                  <p:childTnLst>
                                    <p:set>
                                      <p:cBhvr>
                                        <p:cTn id="95" dur="1" fill="hold">
                                          <p:stCondLst>
                                            <p:cond delay="0"/>
                                          </p:stCondLst>
                                        </p:cTn>
                                        <p:tgtEl>
                                          <p:spTgt spid="70"/>
                                        </p:tgtEl>
                                        <p:attrNameLst>
                                          <p:attrName>style.visibility</p:attrName>
                                        </p:attrNameLst>
                                      </p:cBhvr>
                                      <p:to>
                                        <p:strVal val="visible"/>
                                      </p:to>
                                    </p:set>
                                    <p:anim calcmode="lin" valueType="num">
                                      <p:cBhvr additive="base">
                                        <p:cTn id="96" dur="500"/>
                                        <p:tgtEl>
                                          <p:spTgt spid="70"/>
                                        </p:tgtEl>
                                        <p:attrNameLst>
                                          <p:attrName>ppt_y</p:attrName>
                                        </p:attrNameLst>
                                      </p:cBhvr>
                                      <p:tavLst>
                                        <p:tav tm="0">
                                          <p:val>
                                            <p:strVal val="#ppt_y-#ppt_h*1.125000"/>
                                          </p:val>
                                        </p:tav>
                                        <p:tav tm="100000">
                                          <p:val>
                                            <p:strVal val="#ppt_y"/>
                                          </p:val>
                                        </p:tav>
                                      </p:tavLst>
                                    </p:anim>
                                    <p:animEffect transition="in" filter="wipe(down)">
                                      <p:cBhvr>
                                        <p:cTn id="97"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60" grpId="0"/>
      <p:bldP spid="61" grpId="0"/>
      <p:bldP spid="62" grpId="0"/>
      <p:bldP spid="63" grpId="0"/>
      <p:bldP spid="64" grpId="0"/>
      <p:bldP spid="65" grpId="0"/>
      <p:bldP spid="66" grpId="0"/>
      <p:bldP spid="67" grpId="0"/>
      <p:bldP spid="68" grpId="0"/>
      <p:bldP spid="6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文本框 4"/>
          <p:cNvSpPr txBox="1"/>
          <p:nvPr/>
        </p:nvSpPr>
        <p:spPr>
          <a:xfrm>
            <a:off x="582265" y="346150"/>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37" name="矩形 36"/>
          <p:cNvSpPr/>
          <p:nvPr/>
        </p:nvSpPr>
        <p:spPr>
          <a:xfrm>
            <a:off x="825161" y="683379"/>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grpSp>
        <p:nvGrpSpPr>
          <p:cNvPr id="38" name="组合 37"/>
          <p:cNvGrpSpPr/>
          <p:nvPr/>
        </p:nvGrpSpPr>
        <p:grpSpPr>
          <a:xfrm>
            <a:off x="573933" y="2822872"/>
            <a:ext cx="2013497" cy="478700"/>
            <a:chOff x="573832" y="2637284"/>
            <a:chExt cx="2013148" cy="447229"/>
          </a:xfrm>
          <a:solidFill>
            <a:srgbClr val="FFFFFF"/>
          </a:solidFill>
          <a:effectLst>
            <a:outerShdw blurRad="203200" dist="101600" dir="5400000" algn="ctr" rotWithShape="0">
              <a:srgbClr val="000000">
                <a:alpha val="71000"/>
              </a:srgbClr>
            </a:outerShdw>
          </a:effectLst>
        </p:grpSpPr>
        <p:sp>
          <p:nvSpPr>
            <p:cNvPr id="39" name="矩形 2"/>
            <p:cNvSpPr/>
            <p:nvPr/>
          </p:nvSpPr>
          <p:spPr>
            <a:xfrm>
              <a:off x="573832" y="2637284"/>
              <a:ext cx="2013148" cy="447229"/>
            </a:xfrm>
            <a:custGeom>
              <a:avLst/>
              <a:gdLst>
                <a:gd name="connsiteX0" fmla="*/ 0 w 2013148"/>
                <a:gd name="connsiteY0" fmla="*/ 0 h 368424"/>
                <a:gd name="connsiteX1" fmla="*/ 2013148 w 2013148"/>
                <a:gd name="connsiteY1" fmla="*/ 0 h 368424"/>
                <a:gd name="connsiteX2" fmla="*/ 2013148 w 2013148"/>
                <a:gd name="connsiteY2" fmla="*/ 368424 h 368424"/>
                <a:gd name="connsiteX3" fmla="*/ 0 w 2013148"/>
                <a:gd name="connsiteY3" fmla="*/ 368424 h 368424"/>
                <a:gd name="connsiteX4" fmla="*/ 0 w 2013148"/>
                <a:gd name="connsiteY4"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0 w 2013148"/>
                <a:gd name="connsiteY4" fmla="*/ 368424 h 368424"/>
                <a:gd name="connsiteX5" fmla="*/ 0 w 2013148"/>
                <a:gd name="connsiteY5"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888330 w 2013148"/>
                <a:gd name="connsiteY4" fmla="*/ 366266 h 368424"/>
                <a:gd name="connsiteX5" fmla="*/ 0 w 2013148"/>
                <a:gd name="connsiteY5" fmla="*/ 368424 h 368424"/>
                <a:gd name="connsiteX6" fmla="*/ 0 w 2013148"/>
                <a:gd name="connsiteY6" fmla="*/ 0 h 368424"/>
                <a:gd name="connsiteX0" fmla="*/ 0 w 2013148"/>
                <a:gd name="connsiteY0" fmla="*/ 0 h 368424"/>
                <a:gd name="connsiteX1" fmla="*/ 2013148 w 2013148"/>
                <a:gd name="connsiteY1" fmla="*/ 0 h 368424"/>
                <a:gd name="connsiteX2" fmla="*/ 2013148 w 2013148"/>
                <a:gd name="connsiteY2" fmla="*/ 368424 h 368424"/>
                <a:gd name="connsiteX3" fmla="*/ 1105818 w 2013148"/>
                <a:gd name="connsiteY3" fmla="*/ 367854 h 368424"/>
                <a:gd name="connsiteX4" fmla="*/ 996280 w 2013148"/>
                <a:gd name="connsiteY4" fmla="*/ 366266 h 368424"/>
                <a:gd name="connsiteX5" fmla="*/ 888330 w 2013148"/>
                <a:gd name="connsiteY5" fmla="*/ 366266 h 368424"/>
                <a:gd name="connsiteX6" fmla="*/ 0 w 2013148"/>
                <a:gd name="connsiteY6" fmla="*/ 368424 h 368424"/>
                <a:gd name="connsiteX7" fmla="*/ 0 w 2013148"/>
                <a:gd name="connsiteY7" fmla="*/ 0 h 368424"/>
                <a:gd name="connsiteX0" fmla="*/ 0 w 2013148"/>
                <a:gd name="connsiteY0" fmla="*/ 0 h 444847"/>
                <a:gd name="connsiteX1" fmla="*/ 2013148 w 2013148"/>
                <a:gd name="connsiteY1" fmla="*/ 0 h 444847"/>
                <a:gd name="connsiteX2" fmla="*/ 2013148 w 2013148"/>
                <a:gd name="connsiteY2" fmla="*/ 368424 h 444847"/>
                <a:gd name="connsiteX3" fmla="*/ 1105818 w 2013148"/>
                <a:gd name="connsiteY3" fmla="*/ 367854 h 444847"/>
                <a:gd name="connsiteX4" fmla="*/ 991518 w 2013148"/>
                <a:gd name="connsiteY4" fmla="*/ 444847 h 444847"/>
                <a:gd name="connsiteX5" fmla="*/ 888330 w 2013148"/>
                <a:gd name="connsiteY5" fmla="*/ 366266 h 444847"/>
                <a:gd name="connsiteX6" fmla="*/ 0 w 2013148"/>
                <a:gd name="connsiteY6" fmla="*/ 368424 h 444847"/>
                <a:gd name="connsiteX7" fmla="*/ 0 w 2013148"/>
                <a:gd name="connsiteY7" fmla="*/ 0 h 444847"/>
                <a:gd name="connsiteX0" fmla="*/ 0 w 2013148"/>
                <a:gd name="connsiteY0" fmla="*/ 0 h 447229"/>
                <a:gd name="connsiteX1" fmla="*/ 2013148 w 2013148"/>
                <a:gd name="connsiteY1" fmla="*/ 0 h 447229"/>
                <a:gd name="connsiteX2" fmla="*/ 2013148 w 2013148"/>
                <a:gd name="connsiteY2" fmla="*/ 368424 h 447229"/>
                <a:gd name="connsiteX3" fmla="*/ 1105818 w 2013148"/>
                <a:gd name="connsiteY3" fmla="*/ 367854 h 447229"/>
                <a:gd name="connsiteX4" fmla="*/ 1001043 w 2013148"/>
                <a:gd name="connsiteY4" fmla="*/ 447229 h 447229"/>
                <a:gd name="connsiteX5" fmla="*/ 888330 w 2013148"/>
                <a:gd name="connsiteY5" fmla="*/ 366266 h 447229"/>
                <a:gd name="connsiteX6" fmla="*/ 0 w 2013148"/>
                <a:gd name="connsiteY6" fmla="*/ 368424 h 447229"/>
                <a:gd name="connsiteX7" fmla="*/ 0 w 2013148"/>
                <a:gd name="connsiteY7" fmla="*/ 0 h 447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3148" h="447229">
                  <a:moveTo>
                    <a:pt x="0" y="0"/>
                  </a:moveTo>
                  <a:lnTo>
                    <a:pt x="2013148" y="0"/>
                  </a:lnTo>
                  <a:lnTo>
                    <a:pt x="2013148" y="368424"/>
                  </a:lnTo>
                  <a:lnTo>
                    <a:pt x="1105818" y="367854"/>
                  </a:lnTo>
                  <a:lnTo>
                    <a:pt x="1001043" y="447229"/>
                  </a:lnTo>
                  <a:lnTo>
                    <a:pt x="888330" y="366266"/>
                  </a:lnTo>
                  <a:lnTo>
                    <a:pt x="0" y="368424"/>
                  </a:lnTo>
                  <a:lnTo>
                    <a:pt x="0" y="0"/>
                  </a:lnTo>
                  <a:close/>
                </a:path>
              </a:pathLst>
            </a:custGeom>
            <a:grpFill/>
            <a:ln w="12700" cap="flat" cmpd="sng" algn="ctr">
              <a:no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0" name="文本框 69"/>
            <p:cNvSpPr txBox="1">
              <a:spLocks noChangeArrowheads="1"/>
            </p:cNvSpPr>
            <p:nvPr/>
          </p:nvSpPr>
          <p:spPr bwMode="auto">
            <a:xfrm>
              <a:off x="867523" y="2709866"/>
              <a:ext cx="1527241" cy="23003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41" name="文本框 66"/>
          <p:cNvSpPr txBox="1">
            <a:spLocks noChangeArrowheads="1"/>
          </p:cNvSpPr>
          <p:nvPr/>
        </p:nvSpPr>
        <p:spPr bwMode="auto">
          <a:xfrm>
            <a:off x="834216" y="3637514"/>
            <a:ext cx="1529971" cy="968686"/>
          </a:xfrm>
          <a:prstGeom prst="rect">
            <a:avLst/>
          </a:prstGeom>
          <a:noFill/>
          <a:ln>
            <a:noFill/>
          </a:ln>
          <a:effectLst>
            <a:outerShdw blurRad="241300" dist="127000" dir="5400000" algn="ctr" rotWithShape="0">
              <a:srgbClr val="000000">
                <a:alpha val="88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0317" tIns="35159" rIns="70317" bIns="3515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37542" fontAlgn="base">
              <a:lnSpc>
                <a:spcPts val="1436"/>
              </a:lnSpc>
              <a:spcBef>
                <a:spcPct val="0"/>
              </a:spcBef>
              <a:spcAft>
                <a:spcPct val="0"/>
              </a:spcAft>
            </a:pPr>
            <a:r>
              <a:rPr lang="en-US" altLang="zh-CN" sz="700" dirty="0">
                <a:solidFill>
                  <a:srgbClr val="FFFFFF"/>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 Insert your desired text here</a:t>
            </a:r>
            <a:r>
              <a:rPr lang="en-US" altLang="zh-CN" sz="700" dirty="0">
                <a:solidFill>
                  <a:prstClr val="black">
                    <a:lumMod val="85000"/>
                    <a:lumOff val="15000"/>
                  </a:prstClr>
                </a:solidFill>
                <a:latin typeface="Arial" panose="020B0604020202020204" pitchFamily="34" charset="0"/>
                <a:ea typeface="微软雅黑" panose="020B0503020204020204" pitchFamily="34" charset="-122"/>
                <a:cs typeface="Arial" panose="020B0604020202020204" pitchFamily="34" charset="0"/>
              </a:rPr>
              <a:t>.</a:t>
            </a:r>
            <a:endParaRPr lang="zh-CN" altLang="en-US" sz="700" dirty="0">
              <a:solidFill>
                <a:prstClr val="black">
                  <a:lumMod val="85000"/>
                  <a:lumOff val="15000"/>
                </a:prstClr>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42" name="组合 41"/>
          <p:cNvGrpSpPr/>
          <p:nvPr/>
        </p:nvGrpSpPr>
        <p:grpSpPr>
          <a:xfrm>
            <a:off x="2587430" y="2739983"/>
            <a:ext cx="2013497" cy="476868"/>
            <a:chOff x="2586980" y="2559844"/>
            <a:chExt cx="2013148" cy="445516"/>
          </a:xfrm>
          <a:solidFill>
            <a:srgbClr val="FFFFFF"/>
          </a:solidFill>
          <a:effectLst>
            <a:outerShdw blurRad="203200" dist="101600" dir="5400000" algn="ctr" rotWithShape="0">
              <a:srgbClr val="000000">
                <a:alpha val="71000"/>
              </a:srgbClr>
            </a:outerShdw>
          </a:effectLst>
        </p:grpSpPr>
        <p:sp>
          <p:nvSpPr>
            <p:cNvPr id="43" name="矩形 2"/>
            <p:cNvSpPr/>
            <p:nvPr/>
          </p:nvSpPr>
          <p:spPr>
            <a:xfrm flipV="1">
              <a:off x="2586980" y="2559844"/>
              <a:ext cx="2013148" cy="445516"/>
            </a:xfrm>
            <a:custGeom>
              <a:avLst/>
              <a:gdLst>
                <a:gd name="connsiteX0" fmla="*/ 0 w 2013148"/>
                <a:gd name="connsiteY0" fmla="*/ 0 h 368424"/>
                <a:gd name="connsiteX1" fmla="*/ 2013148 w 2013148"/>
                <a:gd name="connsiteY1" fmla="*/ 0 h 368424"/>
                <a:gd name="connsiteX2" fmla="*/ 2013148 w 2013148"/>
                <a:gd name="connsiteY2" fmla="*/ 368424 h 368424"/>
                <a:gd name="connsiteX3" fmla="*/ 0 w 2013148"/>
                <a:gd name="connsiteY3" fmla="*/ 368424 h 368424"/>
                <a:gd name="connsiteX4" fmla="*/ 0 w 2013148"/>
                <a:gd name="connsiteY4"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0 w 2013148"/>
                <a:gd name="connsiteY4" fmla="*/ 368424 h 368424"/>
                <a:gd name="connsiteX5" fmla="*/ 0 w 2013148"/>
                <a:gd name="connsiteY5"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888330 w 2013148"/>
                <a:gd name="connsiteY4" fmla="*/ 366266 h 368424"/>
                <a:gd name="connsiteX5" fmla="*/ 0 w 2013148"/>
                <a:gd name="connsiteY5" fmla="*/ 368424 h 368424"/>
                <a:gd name="connsiteX6" fmla="*/ 0 w 2013148"/>
                <a:gd name="connsiteY6" fmla="*/ 0 h 368424"/>
                <a:gd name="connsiteX0" fmla="*/ 0 w 2013148"/>
                <a:gd name="connsiteY0" fmla="*/ 0 h 368424"/>
                <a:gd name="connsiteX1" fmla="*/ 2013148 w 2013148"/>
                <a:gd name="connsiteY1" fmla="*/ 0 h 368424"/>
                <a:gd name="connsiteX2" fmla="*/ 2013148 w 2013148"/>
                <a:gd name="connsiteY2" fmla="*/ 368424 h 368424"/>
                <a:gd name="connsiteX3" fmla="*/ 1105818 w 2013148"/>
                <a:gd name="connsiteY3" fmla="*/ 367854 h 368424"/>
                <a:gd name="connsiteX4" fmla="*/ 996280 w 2013148"/>
                <a:gd name="connsiteY4" fmla="*/ 366266 h 368424"/>
                <a:gd name="connsiteX5" fmla="*/ 888330 w 2013148"/>
                <a:gd name="connsiteY5" fmla="*/ 366266 h 368424"/>
                <a:gd name="connsiteX6" fmla="*/ 0 w 2013148"/>
                <a:gd name="connsiteY6" fmla="*/ 368424 h 368424"/>
                <a:gd name="connsiteX7" fmla="*/ 0 w 2013148"/>
                <a:gd name="connsiteY7" fmla="*/ 0 h 368424"/>
                <a:gd name="connsiteX0" fmla="*/ 0 w 2013148"/>
                <a:gd name="connsiteY0" fmla="*/ 0 h 444847"/>
                <a:gd name="connsiteX1" fmla="*/ 2013148 w 2013148"/>
                <a:gd name="connsiteY1" fmla="*/ 0 h 444847"/>
                <a:gd name="connsiteX2" fmla="*/ 2013148 w 2013148"/>
                <a:gd name="connsiteY2" fmla="*/ 368424 h 444847"/>
                <a:gd name="connsiteX3" fmla="*/ 1105818 w 2013148"/>
                <a:gd name="connsiteY3" fmla="*/ 367854 h 444847"/>
                <a:gd name="connsiteX4" fmla="*/ 991518 w 2013148"/>
                <a:gd name="connsiteY4" fmla="*/ 444847 h 444847"/>
                <a:gd name="connsiteX5" fmla="*/ 888330 w 2013148"/>
                <a:gd name="connsiteY5" fmla="*/ 366266 h 444847"/>
                <a:gd name="connsiteX6" fmla="*/ 0 w 2013148"/>
                <a:gd name="connsiteY6" fmla="*/ 368424 h 444847"/>
                <a:gd name="connsiteX7" fmla="*/ 0 w 2013148"/>
                <a:gd name="connsiteY7" fmla="*/ 0 h 444847"/>
                <a:gd name="connsiteX0" fmla="*/ 0 w 2013148"/>
                <a:gd name="connsiteY0" fmla="*/ 0 h 447229"/>
                <a:gd name="connsiteX1" fmla="*/ 2013148 w 2013148"/>
                <a:gd name="connsiteY1" fmla="*/ 0 h 447229"/>
                <a:gd name="connsiteX2" fmla="*/ 2013148 w 2013148"/>
                <a:gd name="connsiteY2" fmla="*/ 368424 h 447229"/>
                <a:gd name="connsiteX3" fmla="*/ 1105818 w 2013148"/>
                <a:gd name="connsiteY3" fmla="*/ 367854 h 447229"/>
                <a:gd name="connsiteX4" fmla="*/ 1001043 w 2013148"/>
                <a:gd name="connsiteY4" fmla="*/ 447229 h 447229"/>
                <a:gd name="connsiteX5" fmla="*/ 888330 w 2013148"/>
                <a:gd name="connsiteY5" fmla="*/ 366266 h 447229"/>
                <a:gd name="connsiteX6" fmla="*/ 0 w 2013148"/>
                <a:gd name="connsiteY6" fmla="*/ 368424 h 447229"/>
                <a:gd name="connsiteX7" fmla="*/ 0 w 2013148"/>
                <a:gd name="connsiteY7" fmla="*/ 0 h 447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3148" h="447229">
                  <a:moveTo>
                    <a:pt x="0" y="0"/>
                  </a:moveTo>
                  <a:lnTo>
                    <a:pt x="2013148" y="0"/>
                  </a:lnTo>
                  <a:lnTo>
                    <a:pt x="2013148" y="368424"/>
                  </a:lnTo>
                  <a:lnTo>
                    <a:pt x="1105818" y="367854"/>
                  </a:lnTo>
                  <a:lnTo>
                    <a:pt x="1001043" y="447229"/>
                  </a:lnTo>
                  <a:lnTo>
                    <a:pt x="888330" y="366266"/>
                  </a:lnTo>
                  <a:lnTo>
                    <a:pt x="0" y="368424"/>
                  </a:lnTo>
                  <a:lnTo>
                    <a:pt x="0" y="0"/>
                  </a:lnTo>
                  <a:close/>
                </a:path>
              </a:pathLst>
            </a:custGeom>
            <a:grpFill/>
            <a:ln w="12700" cap="flat" cmpd="sng" algn="ctr">
              <a:no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4" name="文本框 69"/>
            <p:cNvSpPr txBox="1">
              <a:spLocks noChangeArrowheads="1"/>
            </p:cNvSpPr>
            <p:nvPr/>
          </p:nvSpPr>
          <p:spPr bwMode="auto">
            <a:xfrm>
              <a:off x="2810623" y="2709866"/>
              <a:ext cx="1527241" cy="23003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45" name="组合 44"/>
          <p:cNvGrpSpPr/>
          <p:nvPr/>
        </p:nvGrpSpPr>
        <p:grpSpPr>
          <a:xfrm>
            <a:off x="4594181" y="2822872"/>
            <a:ext cx="2013497" cy="478700"/>
            <a:chOff x="4593382" y="2637284"/>
            <a:chExt cx="2013148" cy="447229"/>
          </a:xfrm>
          <a:solidFill>
            <a:srgbClr val="FFFFFF"/>
          </a:solidFill>
          <a:effectLst>
            <a:outerShdw blurRad="203200" dist="101600" dir="5400000" algn="ctr" rotWithShape="0">
              <a:srgbClr val="000000">
                <a:alpha val="71000"/>
              </a:srgbClr>
            </a:outerShdw>
          </a:effectLst>
        </p:grpSpPr>
        <p:sp>
          <p:nvSpPr>
            <p:cNvPr id="46" name="矩形 2"/>
            <p:cNvSpPr/>
            <p:nvPr/>
          </p:nvSpPr>
          <p:spPr>
            <a:xfrm>
              <a:off x="4593382" y="2637284"/>
              <a:ext cx="2013148" cy="447229"/>
            </a:xfrm>
            <a:custGeom>
              <a:avLst/>
              <a:gdLst>
                <a:gd name="connsiteX0" fmla="*/ 0 w 2013148"/>
                <a:gd name="connsiteY0" fmla="*/ 0 h 368424"/>
                <a:gd name="connsiteX1" fmla="*/ 2013148 w 2013148"/>
                <a:gd name="connsiteY1" fmla="*/ 0 h 368424"/>
                <a:gd name="connsiteX2" fmla="*/ 2013148 w 2013148"/>
                <a:gd name="connsiteY2" fmla="*/ 368424 h 368424"/>
                <a:gd name="connsiteX3" fmla="*/ 0 w 2013148"/>
                <a:gd name="connsiteY3" fmla="*/ 368424 h 368424"/>
                <a:gd name="connsiteX4" fmla="*/ 0 w 2013148"/>
                <a:gd name="connsiteY4"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0 w 2013148"/>
                <a:gd name="connsiteY4" fmla="*/ 368424 h 368424"/>
                <a:gd name="connsiteX5" fmla="*/ 0 w 2013148"/>
                <a:gd name="connsiteY5"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888330 w 2013148"/>
                <a:gd name="connsiteY4" fmla="*/ 366266 h 368424"/>
                <a:gd name="connsiteX5" fmla="*/ 0 w 2013148"/>
                <a:gd name="connsiteY5" fmla="*/ 368424 h 368424"/>
                <a:gd name="connsiteX6" fmla="*/ 0 w 2013148"/>
                <a:gd name="connsiteY6" fmla="*/ 0 h 368424"/>
                <a:gd name="connsiteX0" fmla="*/ 0 w 2013148"/>
                <a:gd name="connsiteY0" fmla="*/ 0 h 368424"/>
                <a:gd name="connsiteX1" fmla="*/ 2013148 w 2013148"/>
                <a:gd name="connsiteY1" fmla="*/ 0 h 368424"/>
                <a:gd name="connsiteX2" fmla="*/ 2013148 w 2013148"/>
                <a:gd name="connsiteY2" fmla="*/ 368424 h 368424"/>
                <a:gd name="connsiteX3" fmla="*/ 1105818 w 2013148"/>
                <a:gd name="connsiteY3" fmla="*/ 367854 h 368424"/>
                <a:gd name="connsiteX4" fmla="*/ 996280 w 2013148"/>
                <a:gd name="connsiteY4" fmla="*/ 366266 h 368424"/>
                <a:gd name="connsiteX5" fmla="*/ 888330 w 2013148"/>
                <a:gd name="connsiteY5" fmla="*/ 366266 h 368424"/>
                <a:gd name="connsiteX6" fmla="*/ 0 w 2013148"/>
                <a:gd name="connsiteY6" fmla="*/ 368424 h 368424"/>
                <a:gd name="connsiteX7" fmla="*/ 0 w 2013148"/>
                <a:gd name="connsiteY7" fmla="*/ 0 h 368424"/>
                <a:gd name="connsiteX0" fmla="*/ 0 w 2013148"/>
                <a:gd name="connsiteY0" fmla="*/ 0 h 444847"/>
                <a:gd name="connsiteX1" fmla="*/ 2013148 w 2013148"/>
                <a:gd name="connsiteY1" fmla="*/ 0 h 444847"/>
                <a:gd name="connsiteX2" fmla="*/ 2013148 w 2013148"/>
                <a:gd name="connsiteY2" fmla="*/ 368424 h 444847"/>
                <a:gd name="connsiteX3" fmla="*/ 1105818 w 2013148"/>
                <a:gd name="connsiteY3" fmla="*/ 367854 h 444847"/>
                <a:gd name="connsiteX4" fmla="*/ 991518 w 2013148"/>
                <a:gd name="connsiteY4" fmla="*/ 444847 h 444847"/>
                <a:gd name="connsiteX5" fmla="*/ 888330 w 2013148"/>
                <a:gd name="connsiteY5" fmla="*/ 366266 h 444847"/>
                <a:gd name="connsiteX6" fmla="*/ 0 w 2013148"/>
                <a:gd name="connsiteY6" fmla="*/ 368424 h 444847"/>
                <a:gd name="connsiteX7" fmla="*/ 0 w 2013148"/>
                <a:gd name="connsiteY7" fmla="*/ 0 h 444847"/>
                <a:gd name="connsiteX0" fmla="*/ 0 w 2013148"/>
                <a:gd name="connsiteY0" fmla="*/ 0 h 447229"/>
                <a:gd name="connsiteX1" fmla="*/ 2013148 w 2013148"/>
                <a:gd name="connsiteY1" fmla="*/ 0 h 447229"/>
                <a:gd name="connsiteX2" fmla="*/ 2013148 w 2013148"/>
                <a:gd name="connsiteY2" fmla="*/ 368424 h 447229"/>
                <a:gd name="connsiteX3" fmla="*/ 1105818 w 2013148"/>
                <a:gd name="connsiteY3" fmla="*/ 367854 h 447229"/>
                <a:gd name="connsiteX4" fmla="*/ 1001043 w 2013148"/>
                <a:gd name="connsiteY4" fmla="*/ 447229 h 447229"/>
                <a:gd name="connsiteX5" fmla="*/ 888330 w 2013148"/>
                <a:gd name="connsiteY5" fmla="*/ 366266 h 447229"/>
                <a:gd name="connsiteX6" fmla="*/ 0 w 2013148"/>
                <a:gd name="connsiteY6" fmla="*/ 368424 h 447229"/>
                <a:gd name="connsiteX7" fmla="*/ 0 w 2013148"/>
                <a:gd name="connsiteY7" fmla="*/ 0 h 447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3148" h="447229">
                  <a:moveTo>
                    <a:pt x="0" y="0"/>
                  </a:moveTo>
                  <a:lnTo>
                    <a:pt x="2013148" y="0"/>
                  </a:lnTo>
                  <a:lnTo>
                    <a:pt x="2013148" y="368424"/>
                  </a:lnTo>
                  <a:lnTo>
                    <a:pt x="1105818" y="367854"/>
                  </a:lnTo>
                  <a:lnTo>
                    <a:pt x="1001043" y="447229"/>
                  </a:lnTo>
                  <a:lnTo>
                    <a:pt x="888330" y="366266"/>
                  </a:lnTo>
                  <a:lnTo>
                    <a:pt x="0" y="368424"/>
                  </a:lnTo>
                  <a:lnTo>
                    <a:pt x="0" y="0"/>
                  </a:lnTo>
                  <a:close/>
                </a:path>
              </a:pathLst>
            </a:custGeom>
            <a:grpFill/>
            <a:ln w="12700" cap="flat" cmpd="sng" algn="ctr">
              <a:no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7" name="文本框 69"/>
            <p:cNvSpPr txBox="1">
              <a:spLocks noChangeArrowheads="1"/>
            </p:cNvSpPr>
            <p:nvPr/>
          </p:nvSpPr>
          <p:spPr bwMode="auto">
            <a:xfrm>
              <a:off x="4820398" y="2709866"/>
              <a:ext cx="1527241" cy="23003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48" name="组合 47"/>
          <p:cNvGrpSpPr/>
          <p:nvPr/>
        </p:nvGrpSpPr>
        <p:grpSpPr>
          <a:xfrm>
            <a:off x="6607678" y="2739983"/>
            <a:ext cx="2013497" cy="476868"/>
            <a:chOff x="6606530" y="2559844"/>
            <a:chExt cx="2013148" cy="445516"/>
          </a:xfrm>
          <a:solidFill>
            <a:srgbClr val="FFFFFF"/>
          </a:solidFill>
          <a:effectLst>
            <a:outerShdw blurRad="203200" dist="101600" dir="5400000" algn="ctr" rotWithShape="0">
              <a:srgbClr val="000000">
                <a:alpha val="71000"/>
              </a:srgbClr>
            </a:outerShdw>
          </a:effectLst>
        </p:grpSpPr>
        <p:sp>
          <p:nvSpPr>
            <p:cNvPr id="49" name="矩形 2"/>
            <p:cNvSpPr/>
            <p:nvPr/>
          </p:nvSpPr>
          <p:spPr>
            <a:xfrm flipV="1">
              <a:off x="6606530" y="2559844"/>
              <a:ext cx="2013148" cy="445516"/>
            </a:xfrm>
            <a:custGeom>
              <a:avLst/>
              <a:gdLst>
                <a:gd name="connsiteX0" fmla="*/ 0 w 2013148"/>
                <a:gd name="connsiteY0" fmla="*/ 0 h 368424"/>
                <a:gd name="connsiteX1" fmla="*/ 2013148 w 2013148"/>
                <a:gd name="connsiteY1" fmla="*/ 0 h 368424"/>
                <a:gd name="connsiteX2" fmla="*/ 2013148 w 2013148"/>
                <a:gd name="connsiteY2" fmla="*/ 368424 h 368424"/>
                <a:gd name="connsiteX3" fmla="*/ 0 w 2013148"/>
                <a:gd name="connsiteY3" fmla="*/ 368424 h 368424"/>
                <a:gd name="connsiteX4" fmla="*/ 0 w 2013148"/>
                <a:gd name="connsiteY4"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0 w 2013148"/>
                <a:gd name="connsiteY4" fmla="*/ 368424 h 368424"/>
                <a:gd name="connsiteX5" fmla="*/ 0 w 2013148"/>
                <a:gd name="connsiteY5"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888330 w 2013148"/>
                <a:gd name="connsiteY4" fmla="*/ 366266 h 368424"/>
                <a:gd name="connsiteX5" fmla="*/ 0 w 2013148"/>
                <a:gd name="connsiteY5" fmla="*/ 368424 h 368424"/>
                <a:gd name="connsiteX6" fmla="*/ 0 w 2013148"/>
                <a:gd name="connsiteY6" fmla="*/ 0 h 368424"/>
                <a:gd name="connsiteX0" fmla="*/ 0 w 2013148"/>
                <a:gd name="connsiteY0" fmla="*/ 0 h 368424"/>
                <a:gd name="connsiteX1" fmla="*/ 2013148 w 2013148"/>
                <a:gd name="connsiteY1" fmla="*/ 0 h 368424"/>
                <a:gd name="connsiteX2" fmla="*/ 2013148 w 2013148"/>
                <a:gd name="connsiteY2" fmla="*/ 368424 h 368424"/>
                <a:gd name="connsiteX3" fmla="*/ 1105818 w 2013148"/>
                <a:gd name="connsiteY3" fmla="*/ 367854 h 368424"/>
                <a:gd name="connsiteX4" fmla="*/ 996280 w 2013148"/>
                <a:gd name="connsiteY4" fmla="*/ 366266 h 368424"/>
                <a:gd name="connsiteX5" fmla="*/ 888330 w 2013148"/>
                <a:gd name="connsiteY5" fmla="*/ 366266 h 368424"/>
                <a:gd name="connsiteX6" fmla="*/ 0 w 2013148"/>
                <a:gd name="connsiteY6" fmla="*/ 368424 h 368424"/>
                <a:gd name="connsiteX7" fmla="*/ 0 w 2013148"/>
                <a:gd name="connsiteY7" fmla="*/ 0 h 368424"/>
                <a:gd name="connsiteX0" fmla="*/ 0 w 2013148"/>
                <a:gd name="connsiteY0" fmla="*/ 0 h 444847"/>
                <a:gd name="connsiteX1" fmla="*/ 2013148 w 2013148"/>
                <a:gd name="connsiteY1" fmla="*/ 0 h 444847"/>
                <a:gd name="connsiteX2" fmla="*/ 2013148 w 2013148"/>
                <a:gd name="connsiteY2" fmla="*/ 368424 h 444847"/>
                <a:gd name="connsiteX3" fmla="*/ 1105818 w 2013148"/>
                <a:gd name="connsiteY3" fmla="*/ 367854 h 444847"/>
                <a:gd name="connsiteX4" fmla="*/ 991518 w 2013148"/>
                <a:gd name="connsiteY4" fmla="*/ 444847 h 444847"/>
                <a:gd name="connsiteX5" fmla="*/ 888330 w 2013148"/>
                <a:gd name="connsiteY5" fmla="*/ 366266 h 444847"/>
                <a:gd name="connsiteX6" fmla="*/ 0 w 2013148"/>
                <a:gd name="connsiteY6" fmla="*/ 368424 h 444847"/>
                <a:gd name="connsiteX7" fmla="*/ 0 w 2013148"/>
                <a:gd name="connsiteY7" fmla="*/ 0 h 444847"/>
                <a:gd name="connsiteX0" fmla="*/ 0 w 2013148"/>
                <a:gd name="connsiteY0" fmla="*/ 0 h 447229"/>
                <a:gd name="connsiteX1" fmla="*/ 2013148 w 2013148"/>
                <a:gd name="connsiteY1" fmla="*/ 0 h 447229"/>
                <a:gd name="connsiteX2" fmla="*/ 2013148 w 2013148"/>
                <a:gd name="connsiteY2" fmla="*/ 368424 h 447229"/>
                <a:gd name="connsiteX3" fmla="*/ 1105818 w 2013148"/>
                <a:gd name="connsiteY3" fmla="*/ 367854 h 447229"/>
                <a:gd name="connsiteX4" fmla="*/ 1001043 w 2013148"/>
                <a:gd name="connsiteY4" fmla="*/ 447229 h 447229"/>
                <a:gd name="connsiteX5" fmla="*/ 888330 w 2013148"/>
                <a:gd name="connsiteY5" fmla="*/ 366266 h 447229"/>
                <a:gd name="connsiteX6" fmla="*/ 0 w 2013148"/>
                <a:gd name="connsiteY6" fmla="*/ 368424 h 447229"/>
                <a:gd name="connsiteX7" fmla="*/ 0 w 2013148"/>
                <a:gd name="connsiteY7" fmla="*/ 0 h 447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3148" h="447229">
                  <a:moveTo>
                    <a:pt x="0" y="0"/>
                  </a:moveTo>
                  <a:lnTo>
                    <a:pt x="2013148" y="0"/>
                  </a:lnTo>
                  <a:lnTo>
                    <a:pt x="2013148" y="368424"/>
                  </a:lnTo>
                  <a:lnTo>
                    <a:pt x="1105818" y="367854"/>
                  </a:lnTo>
                  <a:lnTo>
                    <a:pt x="1001043" y="447229"/>
                  </a:lnTo>
                  <a:lnTo>
                    <a:pt x="888330" y="366266"/>
                  </a:lnTo>
                  <a:lnTo>
                    <a:pt x="0" y="368424"/>
                  </a:lnTo>
                  <a:lnTo>
                    <a:pt x="0" y="0"/>
                  </a:lnTo>
                  <a:close/>
                </a:path>
              </a:pathLst>
            </a:custGeom>
            <a:grpFill/>
            <a:ln w="12700" cap="flat" cmpd="sng" algn="ctr">
              <a:no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0" name="文本框 69"/>
            <p:cNvSpPr txBox="1">
              <a:spLocks noChangeArrowheads="1"/>
            </p:cNvSpPr>
            <p:nvPr/>
          </p:nvSpPr>
          <p:spPr bwMode="auto">
            <a:xfrm>
              <a:off x="6896848" y="2709866"/>
              <a:ext cx="1527241" cy="23003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51" name="文本框 66"/>
          <p:cNvSpPr txBox="1">
            <a:spLocks noChangeArrowheads="1"/>
          </p:cNvSpPr>
          <p:nvPr/>
        </p:nvSpPr>
        <p:spPr bwMode="auto">
          <a:xfrm>
            <a:off x="2825287" y="1537287"/>
            <a:ext cx="1529971" cy="968686"/>
          </a:xfrm>
          <a:prstGeom prst="rect">
            <a:avLst/>
          </a:prstGeom>
          <a:noFill/>
          <a:ln>
            <a:noFill/>
          </a:ln>
          <a:effectLst>
            <a:outerShdw blurRad="241300" dist="127000" dir="5400000" algn="ctr" rotWithShape="0">
              <a:srgbClr val="000000">
                <a:alpha val="88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0317" tIns="35159" rIns="70317" bIns="3515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37542" fontAlgn="base">
              <a:lnSpc>
                <a:spcPts val="1436"/>
              </a:lnSpc>
              <a:spcBef>
                <a:spcPct val="0"/>
              </a:spcBef>
              <a:spcAft>
                <a:spcPct val="0"/>
              </a:spcAft>
            </a:pPr>
            <a:r>
              <a:rPr lang="en-US" altLang="zh-CN" sz="700" dirty="0">
                <a:solidFill>
                  <a:srgbClr val="FFFFFF"/>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 Insert your desired text here.</a:t>
            </a:r>
            <a:endParaRPr lang="zh-CN" altLang="en-US" sz="700"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52" name="文本框 66"/>
          <p:cNvSpPr txBox="1">
            <a:spLocks noChangeArrowheads="1"/>
          </p:cNvSpPr>
          <p:nvPr/>
        </p:nvSpPr>
        <p:spPr bwMode="auto">
          <a:xfrm>
            <a:off x="4843773" y="3504975"/>
            <a:ext cx="1529971" cy="968686"/>
          </a:xfrm>
          <a:prstGeom prst="rect">
            <a:avLst/>
          </a:prstGeom>
          <a:noFill/>
          <a:ln>
            <a:noFill/>
          </a:ln>
          <a:effectLst>
            <a:outerShdw blurRad="241300" dist="127000" dir="5400000" algn="ctr" rotWithShape="0">
              <a:srgbClr val="000000">
                <a:alpha val="88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0317" tIns="35159" rIns="70317" bIns="3515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37542" fontAlgn="base">
              <a:lnSpc>
                <a:spcPts val="1436"/>
              </a:lnSpc>
              <a:spcBef>
                <a:spcPct val="0"/>
              </a:spcBef>
              <a:spcAft>
                <a:spcPct val="0"/>
              </a:spcAft>
            </a:pPr>
            <a:r>
              <a:rPr lang="en-US" altLang="zh-CN" sz="700" dirty="0">
                <a:solidFill>
                  <a:srgbClr val="FFFFFF"/>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 Insert your desired text here.</a:t>
            </a:r>
            <a:endParaRPr lang="zh-CN" altLang="en-US" sz="700"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53" name="文本框 66"/>
          <p:cNvSpPr txBox="1">
            <a:spLocks noChangeArrowheads="1"/>
          </p:cNvSpPr>
          <p:nvPr/>
        </p:nvSpPr>
        <p:spPr bwMode="auto">
          <a:xfrm>
            <a:off x="6883642" y="1537287"/>
            <a:ext cx="1529971" cy="968686"/>
          </a:xfrm>
          <a:prstGeom prst="rect">
            <a:avLst/>
          </a:prstGeom>
          <a:noFill/>
          <a:ln>
            <a:noFill/>
          </a:ln>
          <a:effectLst>
            <a:outerShdw blurRad="241300" dist="127000" dir="5400000" algn="ctr" rotWithShape="0">
              <a:srgbClr val="000000">
                <a:alpha val="88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0317" tIns="35159" rIns="70317" bIns="3515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37542" fontAlgn="base">
              <a:lnSpc>
                <a:spcPts val="1436"/>
              </a:lnSpc>
              <a:spcBef>
                <a:spcPct val="0"/>
              </a:spcBef>
              <a:spcAft>
                <a:spcPct val="0"/>
              </a:spcAft>
            </a:pPr>
            <a:r>
              <a:rPr lang="en-US" altLang="zh-CN" sz="700" dirty="0">
                <a:solidFill>
                  <a:srgbClr val="FFFFFF"/>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 Insert your desired text here.</a:t>
            </a:r>
            <a:endParaRPr lang="zh-CN" altLang="en-US" sz="700"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54" name="组合 53"/>
          <p:cNvGrpSpPr/>
          <p:nvPr/>
        </p:nvGrpSpPr>
        <p:grpSpPr>
          <a:xfrm>
            <a:off x="1175312" y="1826313"/>
            <a:ext cx="777945" cy="832545"/>
            <a:chOff x="1175108" y="1706244"/>
            <a:chExt cx="777810" cy="777810"/>
          </a:xfrm>
          <a:solidFill>
            <a:srgbClr val="FFFFFF"/>
          </a:solidFill>
          <a:effectLst>
            <a:outerShdw blurRad="203200" dist="101600" dir="5400000" algn="ctr" rotWithShape="0">
              <a:srgbClr val="000000">
                <a:alpha val="71000"/>
              </a:srgbClr>
            </a:outerShdw>
          </a:effectLst>
        </p:grpSpPr>
        <p:sp>
          <p:nvSpPr>
            <p:cNvPr id="55" name="矩形 54"/>
            <p:cNvSpPr/>
            <p:nvPr/>
          </p:nvSpPr>
          <p:spPr>
            <a:xfrm>
              <a:off x="1175108" y="1706244"/>
              <a:ext cx="777810" cy="777810"/>
            </a:xfrm>
            <a:prstGeom prst="rect">
              <a:avLst/>
            </a:prstGeom>
            <a:grpFill/>
            <a:ln w="12700" cap="flat" cmpd="sng" algn="ctr">
              <a:no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56" name="文本框 24"/>
            <p:cNvSpPr txBox="1"/>
            <p:nvPr/>
          </p:nvSpPr>
          <p:spPr>
            <a:xfrm>
              <a:off x="1271802" y="1852354"/>
              <a:ext cx="609543" cy="315423"/>
            </a:xfrm>
            <a:prstGeom prst="rect">
              <a:avLst/>
            </a:prstGeom>
            <a:grpFill/>
          </p:spPr>
          <p:txBody>
            <a:bodyPr wrap="square" rtlCol="0">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1600" b="0" i="0" u="none" strike="noStrike" kern="0" cap="none" spc="0" normalizeH="0" baseline="0" noProof="0" dirty="0" smtClean="0">
                  <a:ln>
                    <a:noFill/>
                  </a:ln>
                  <a:solidFill>
                    <a:srgbClr val="000000">
                      <a:lumMod val="75000"/>
                      <a:lumOff val="25000"/>
                    </a:srgbClr>
                  </a:solidFill>
                  <a:effectLst/>
                  <a:uLnTx/>
                  <a:uFillTx/>
                  <a:latin typeface="Impact" panose="020B0806030902050204" pitchFamily="34" charset="0"/>
                  <a:ea typeface="方正兰亭刊黑_GBK" panose="02000000000000000000" pitchFamily="2" charset="-122"/>
                </a:rPr>
                <a:t>2014</a:t>
              </a:r>
              <a:endParaRPr kumimoji="0" lang="zh-CN" altLang="en-US" sz="1600" b="0" i="0" u="none" strike="noStrike" kern="0" cap="none" spc="0" normalizeH="0" baseline="0" noProof="0" dirty="0" smtClean="0">
                <a:ln>
                  <a:noFill/>
                </a:ln>
                <a:solidFill>
                  <a:srgbClr val="000000">
                    <a:lumMod val="75000"/>
                    <a:lumOff val="25000"/>
                  </a:srgbClr>
                </a:solidFill>
                <a:effectLst/>
                <a:uLnTx/>
                <a:uFillTx/>
                <a:latin typeface="Impact" panose="020B0806030902050204" pitchFamily="34" charset="0"/>
                <a:ea typeface="方正兰亭刊黑_GBK" panose="02000000000000000000" pitchFamily="2" charset="-122"/>
              </a:endParaRPr>
            </a:p>
          </p:txBody>
        </p:sp>
        <p:sp>
          <p:nvSpPr>
            <p:cNvPr id="57" name="矩形 56"/>
            <p:cNvSpPr/>
            <p:nvPr/>
          </p:nvSpPr>
          <p:spPr>
            <a:xfrm>
              <a:off x="1325451" y="2121128"/>
              <a:ext cx="479535" cy="215656"/>
            </a:xfrm>
            <a:prstGeom prst="rect">
              <a:avLst/>
            </a:prstGeom>
            <a:grpFill/>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9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TEXT</a:t>
              </a:r>
              <a:endParaRPr kumimoji="0" lang="zh-CN" altLang="en-US" sz="21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grpSp>
      <p:grpSp>
        <p:nvGrpSpPr>
          <p:cNvPr id="58" name="组合 57"/>
          <p:cNvGrpSpPr/>
          <p:nvPr/>
        </p:nvGrpSpPr>
        <p:grpSpPr>
          <a:xfrm>
            <a:off x="3172099" y="3465714"/>
            <a:ext cx="777945" cy="832545"/>
            <a:chOff x="1175108" y="1706244"/>
            <a:chExt cx="777810" cy="777810"/>
          </a:xfrm>
          <a:solidFill>
            <a:srgbClr val="FFFFFF"/>
          </a:solidFill>
          <a:effectLst>
            <a:outerShdw blurRad="203200" dist="101600" dir="5400000" algn="ctr" rotWithShape="0">
              <a:srgbClr val="000000">
                <a:alpha val="71000"/>
              </a:srgbClr>
            </a:outerShdw>
          </a:effectLst>
        </p:grpSpPr>
        <p:sp>
          <p:nvSpPr>
            <p:cNvPr id="59" name="矩形 58"/>
            <p:cNvSpPr/>
            <p:nvPr/>
          </p:nvSpPr>
          <p:spPr>
            <a:xfrm>
              <a:off x="1175108" y="1706244"/>
              <a:ext cx="777810" cy="777810"/>
            </a:xfrm>
            <a:prstGeom prst="rect">
              <a:avLst/>
            </a:prstGeom>
            <a:grpFill/>
            <a:ln w="12700" cap="flat" cmpd="sng" algn="ctr">
              <a:no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60" name="文本框 28"/>
            <p:cNvSpPr txBox="1"/>
            <p:nvPr/>
          </p:nvSpPr>
          <p:spPr>
            <a:xfrm>
              <a:off x="1271802" y="1852354"/>
              <a:ext cx="609543" cy="315423"/>
            </a:xfrm>
            <a:prstGeom prst="rect">
              <a:avLst/>
            </a:prstGeom>
            <a:grpFill/>
          </p:spPr>
          <p:txBody>
            <a:bodyPr wrap="square" rtlCol="0">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1600" b="0" i="0" u="none" strike="noStrike" kern="0" cap="none" spc="0" normalizeH="0" baseline="0" noProof="0" dirty="0" smtClean="0">
                  <a:ln>
                    <a:noFill/>
                  </a:ln>
                  <a:solidFill>
                    <a:srgbClr val="000000">
                      <a:lumMod val="75000"/>
                      <a:lumOff val="25000"/>
                    </a:srgbClr>
                  </a:solidFill>
                  <a:effectLst/>
                  <a:uLnTx/>
                  <a:uFillTx/>
                  <a:latin typeface="Impact" panose="020B0806030902050204" pitchFamily="34" charset="0"/>
                  <a:ea typeface="方正兰亭刊黑_GBK" panose="02000000000000000000" pitchFamily="2" charset="-122"/>
                </a:rPr>
                <a:t>2015</a:t>
              </a:r>
              <a:endParaRPr kumimoji="0" lang="zh-CN" altLang="en-US" sz="1600" b="0" i="0" u="none" strike="noStrike" kern="0" cap="none" spc="0" normalizeH="0" baseline="0" noProof="0" dirty="0" smtClean="0">
                <a:ln>
                  <a:noFill/>
                </a:ln>
                <a:solidFill>
                  <a:srgbClr val="000000">
                    <a:lumMod val="75000"/>
                    <a:lumOff val="25000"/>
                  </a:srgbClr>
                </a:solidFill>
                <a:effectLst/>
                <a:uLnTx/>
                <a:uFillTx/>
                <a:latin typeface="Impact" panose="020B0806030902050204" pitchFamily="34" charset="0"/>
                <a:ea typeface="方正兰亭刊黑_GBK" panose="02000000000000000000" pitchFamily="2" charset="-122"/>
              </a:endParaRPr>
            </a:p>
          </p:txBody>
        </p:sp>
        <p:sp>
          <p:nvSpPr>
            <p:cNvPr id="61" name="矩形 60"/>
            <p:cNvSpPr/>
            <p:nvPr/>
          </p:nvSpPr>
          <p:spPr>
            <a:xfrm>
              <a:off x="1325451" y="2121128"/>
              <a:ext cx="479535" cy="215656"/>
            </a:xfrm>
            <a:prstGeom prst="rect">
              <a:avLst/>
            </a:prstGeom>
            <a:grpFill/>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9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TEXT</a:t>
              </a:r>
              <a:endParaRPr kumimoji="0" lang="zh-CN" altLang="en-US" sz="21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grpSp>
      <p:grpSp>
        <p:nvGrpSpPr>
          <p:cNvPr id="62" name="组合 61"/>
          <p:cNvGrpSpPr/>
          <p:nvPr/>
        </p:nvGrpSpPr>
        <p:grpSpPr>
          <a:xfrm>
            <a:off x="5199371" y="1826313"/>
            <a:ext cx="777945" cy="832545"/>
            <a:chOff x="1175108" y="1706244"/>
            <a:chExt cx="777810" cy="777810"/>
          </a:xfrm>
          <a:solidFill>
            <a:srgbClr val="FFFFFF"/>
          </a:solidFill>
          <a:effectLst>
            <a:outerShdw blurRad="203200" dist="101600" dir="5400000" algn="ctr" rotWithShape="0">
              <a:srgbClr val="000000">
                <a:alpha val="71000"/>
              </a:srgbClr>
            </a:outerShdw>
          </a:effectLst>
        </p:grpSpPr>
        <p:sp>
          <p:nvSpPr>
            <p:cNvPr id="63" name="矩形 62"/>
            <p:cNvSpPr/>
            <p:nvPr/>
          </p:nvSpPr>
          <p:spPr>
            <a:xfrm>
              <a:off x="1175108" y="1706244"/>
              <a:ext cx="777810" cy="777810"/>
            </a:xfrm>
            <a:prstGeom prst="rect">
              <a:avLst/>
            </a:prstGeom>
            <a:grpFill/>
            <a:ln w="12700" cap="flat" cmpd="sng" algn="ctr">
              <a:no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64" name="文本框 32"/>
            <p:cNvSpPr txBox="1"/>
            <p:nvPr/>
          </p:nvSpPr>
          <p:spPr>
            <a:xfrm>
              <a:off x="1271802" y="1852354"/>
              <a:ext cx="609543" cy="315423"/>
            </a:xfrm>
            <a:prstGeom prst="rect">
              <a:avLst/>
            </a:prstGeom>
            <a:grpFill/>
          </p:spPr>
          <p:txBody>
            <a:bodyPr wrap="square" rtlCol="0">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1600" b="0" i="0" u="none" strike="noStrike" kern="0" cap="none" spc="0" normalizeH="0" baseline="0" noProof="0" dirty="0" smtClean="0">
                  <a:ln>
                    <a:noFill/>
                  </a:ln>
                  <a:solidFill>
                    <a:srgbClr val="000000">
                      <a:lumMod val="75000"/>
                      <a:lumOff val="25000"/>
                    </a:srgbClr>
                  </a:solidFill>
                  <a:effectLst/>
                  <a:uLnTx/>
                  <a:uFillTx/>
                  <a:latin typeface="Impact" panose="020B0806030902050204" pitchFamily="34" charset="0"/>
                  <a:ea typeface="方正兰亭刊黑_GBK" panose="02000000000000000000" pitchFamily="2" charset="-122"/>
                </a:rPr>
                <a:t>2016</a:t>
              </a:r>
              <a:endParaRPr kumimoji="0" lang="zh-CN" altLang="en-US" sz="1600" b="0" i="0" u="none" strike="noStrike" kern="0" cap="none" spc="0" normalizeH="0" baseline="0" noProof="0" dirty="0" smtClean="0">
                <a:ln>
                  <a:noFill/>
                </a:ln>
                <a:solidFill>
                  <a:srgbClr val="000000">
                    <a:lumMod val="75000"/>
                    <a:lumOff val="25000"/>
                  </a:srgbClr>
                </a:solidFill>
                <a:effectLst/>
                <a:uLnTx/>
                <a:uFillTx/>
                <a:latin typeface="Impact" panose="020B0806030902050204" pitchFamily="34" charset="0"/>
                <a:ea typeface="方正兰亭刊黑_GBK" panose="02000000000000000000" pitchFamily="2" charset="-122"/>
              </a:endParaRPr>
            </a:p>
          </p:txBody>
        </p:sp>
        <p:sp>
          <p:nvSpPr>
            <p:cNvPr id="65" name="矩形 64"/>
            <p:cNvSpPr/>
            <p:nvPr/>
          </p:nvSpPr>
          <p:spPr>
            <a:xfrm>
              <a:off x="1325451" y="2121128"/>
              <a:ext cx="479535" cy="215656"/>
            </a:xfrm>
            <a:prstGeom prst="rect">
              <a:avLst/>
            </a:prstGeom>
            <a:grpFill/>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9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TEXT</a:t>
              </a:r>
              <a:endParaRPr kumimoji="0" lang="zh-CN" altLang="en-US" sz="21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grpSp>
      <p:grpSp>
        <p:nvGrpSpPr>
          <p:cNvPr id="66" name="组合 65"/>
          <p:cNvGrpSpPr/>
          <p:nvPr/>
        </p:nvGrpSpPr>
        <p:grpSpPr>
          <a:xfrm>
            <a:off x="7241886" y="3465714"/>
            <a:ext cx="777945" cy="832545"/>
            <a:chOff x="1175108" y="1706244"/>
            <a:chExt cx="777810" cy="777810"/>
          </a:xfrm>
          <a:solidFill>
            <a:srgbClr val="FFFFFF"/>
          </a:solidFill>
          <a:effectLst>
            <a:outerShdw blurRad="203200" dist="101600" dir="5400000" algn="ctr" rotWithShape="0">
              <a:srgbClr val="000000">
                <a:alpha val="71000"/>
              </a:srgbClr>
            </a:outerShdw>
          </a:effectLst>
        </p:grpSpPr>
        <p:sp>
          <p:nvSpPr>
            <p:cNvPr id="67" name="矩形 66"/>
            <p:cNvSpPr/>
            <p:nvPr/>
          </p:nvSpPr>
          <p:spPr>
            <a:xfrm>
              <a:off x="1175108" y="1706244"/>
              <a:ext cx="777810" cy="777810"/>
            </a:xfrm>
            <a:prstGeom prst="rect">
              <a:avLst/>
            </a:prstGeom>
            <a:grpFill/>
            <a:ln w="12700" cap="flat" cmpd="sng" algn="ctr">
              <a:no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68" name="文本框 36"/>
            <p:cNvSpPr txBox="1"/>
            <p:nvPr/>
          </p:nvSpPr>
          <p:spPr>
            <a:xfrm>
              <a:off x="1271802" y="1852354"/>
              <a:ext cx="609543" cy="315423"/>
            </a:xfrm>
            <a:prstGeom prst="rect">
              <a:avLst/>
            </a:prstGeom>
            <a:grpFill/>
          </p:spPr>
          <p:txBody>
            <a:bodyPr wrap="square" rtlCol="0">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1600" b="0" i="0" u="none" strike="noStrike" kern="0" cap="none" spc="0" normalizeH="0" baseline="0" noProof="0" dirty="0" smtClean="0">
                  <a:ln>
                    <a:noFill/>
                  </a:ln>
                  <a:solidFill>
                    <a:srgbClr val="000000">
                      <a:lumMod val="75000"/>
                      <a:lumOff val="25000"/>
                    </a:srgbClr>
                  </a:solidFill>
                  <a:effectLst/>
                  <a:uLnTx/>
                  <a:uFillTx/>
                  <a:latin typeface="Impact" panose="020B0806030902050204" pitchFamily="34" charset="0"/>
                  <a:ea typeface="方正兰亭刊黑_GBK" panose="02000000000000000000" pitchFamily="2" charset="-122"/>
                </a:rPr>
                <a:t>2019</a:t>
              </a:r>
              <a:endParaRPr kumimoji="0" lang="zh-CN" altLang="en-US" sz="1600" b="0" i="0" u="none" strike="noStrike" kern="0" cap="none" spc="0" normalizeH="0" baseline="0" noProof="0" dirty="0" smtClean="0">
                <a:ln>
                  <a:noFill/>
                </a:ln>
                <a:solidFill>
                  <a:srgbClr val="000000">
                    <a:lumMod val="75000"/>
                    <a:lumOff val="25000"/>
                  </a:srgbClr>
                </a:solidFill>
                <a:effectLst/>
                <a:uLnTx/>
                <a:uFillTx/>
                <a:latin typeface="Impact" panose="020B0806030902050204" pitchFamily="34" charset="0"/>
                <a:ea typeface="方正兰亭刊黑_GBK" panose="02000000000000000000" pitchFamily="2" charset="-122"/>
              </a:endParaRPr>
            </a:p>
          </p:txBody>
        </p:sp>
        <p:sp>
          <p:nvSpPr>
            <p:cNvPr id="69" name="矩形 68"/>
            <p:cNvSpPr/>
            <p:nvPr/>
          </p:nvSpPr>
          <p:spPr>
            <a:xfrm>
              <a:off x="1325451" y="2121128"/>
              <a:ext cx="479535" cy="215656"/>
            </a:xfrm>
            <a:prstGeom prst="rect">
              <a:avLst/>
            </a:prstGeom>
            <a:grpFill/>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9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TEXT</a:t>
              </a:r>
              <a:endParaRPr kumimoji="0" lang="zh-CN" altLang="en-US" sz="21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grpSp>
    </p:spTree>
    <p:extLst>
      <p:ext uri="{BB962C8B-B14F-4D97-AF65-F5344CB8AC3E}">
        <p14:creationId xmlns:p14="http://schemas.microsoft.com/office/powerpoint/2010/main" val="3512411364"/>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anim calcmode="lin" valueType="num">
                                          <p:cBhvr>
                                            <p:cTn id="8" dur="1000" fill="hold"/>
                                            <p:tgtEl>
                                              <p:spTgt spid="36"/>
                                            </p:tgtEl>
                                            <p:attrNameLst>
                                              <p:attrName>ppt_x</p:attrName>
                                            </p:attrNameLst>
                                          </p:cBhvr>
                                          <p:tavLst>
                                            <p:tav tm="0">
                                              <p:val>
                                                <p:strVal val="#ppt_x"/>
                                              </p:val>
                                            </p:tav>
                                            <p:tav tm="100000">
                                              <p:val>
                                                <p:strVal val="#ppt_x"/>
                                              </p:val>
                                            </p:tav>
                                          </p:tavLst>
                                        </p:anim>
                                        <p:anim calcmode="lin" valueType="num">
                                          <p:cBhvr>
                                            <p:cTn id="9" dur="1000" fill="hold"/>
                                            <p:tgtEl>
                                              <p:spTgt spid="3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fade">
                                          <p:cBhvr>
                                            <p:cTn id="12" dur="1000"/>
                                            <p:tgtEl>
                                              <p:spTgt spid="37"/>
                                            </p:tgtEl>
                                          </p:cBhvr>
                                        </p:animEffect>
                                        <p:anim calcmode="lin" valueType="num">
                                          <p:cBhvr>
                                            <p:cTn id="13" dur="1000" fill="hold"/>
                                            <p:tgtEl>
                                              <p:spTgt spid="37"/>
                                            </p:tgtEl>
                                            <p:attrNameLst>
                                              <p:attrName>ppt_x</p:attrName>
                                            </p:attrNameLst>
                                          </p:cBhvr>
                                          <p:tavLst>
                                            <p:tav tm="0">
                                              <p:val>
                                                <p:strVal val="#ppt_x"/>
                                              </p:val>
                                            </p:tav>
                                            <p:tav tm="100000">
                                              <p:val>
                                                <p:strVal val="#ppt_x"/>
                                              </p:val>
                                            </p:tav>
                                          </p:tavLst>
                                        </p:anim>
                                        <p:anim calcmode="lin" valueType="num">
                                          <p:cBhvr>
                                            <p:cTn id="14" dur="1000" fill="hold"/>
                                            <p:tgtEl>
                                              <p:spTgt spid="37"/>
                                            </p:tgtEl>
                                            <p:attrNameLst>
                                              <p:attrName>ppt_y</p:attrName>
                                            </p:attrNameLst>
                                          </p:cBhvr>
                                          <p:tavLst>
                                            <p:tav tm="0">
                                              <p:val>
                                                <p:strVal val="#ppt_y-.1"/>
                                              </p:val>
                                            </p:tav>
                                            <p:tav tm="100000">
                                              <p:val>
                                                <p:strVal val="#ppt_y"/>
                                              </p:val>
                                            </p:tav>
                                          </p:tavLst>
                                        </p:anim>
                                      </p:childTnLst>
                                    </p:cTn>
                                  </p:par>
                                  <p:par>
                                    <p:cTn id="15" presetID="2" presetClass="entr" presetSubtype="1" fill="hold" nodeType="withEffect" p14:presetBounceEnd="60000">
                                      <p:stCondLst>
                                        <p:cond delay="0"/>
                                      </p:stCondLst>
                                      <p:childTnLst>
                                        <p:set>
                                          <p:cBhvr>
                                            <p:cTn id="16" dur="1" fill="hold">
                                              <p:stCondLst>
                                                <p:cond delay="0"/>
                                              </p:stCondLst>
                                            </p:cTn>
                                            <p:tgtEl>
                                              <p:spTgt spid="38"/>
                                            </p:tgtEl>
                                            <p:attrNameLst>
                                              <p:attrName>style.visibility</p:attrName>
                                            </p:attrNameLst>
                                          </p:cBhvr>
                                          <p:to>
                                            <p:strVal val="visible"/>
                                          </p:to>
                                        </p:set>
                                        <p:anim calcmode="lin" valueType="num" p14:bounceEnd="60000">
                                          <p:cBhvr additive="base">
                                            <p:cTn id="17" dur="1000" fill="hold"/>
                                            <p:tgtEl>
                                              <p:spTgt spid="38"/>
                                            </p:tgtEl>
                                            <p:attrNameLst>
                                              <p:attrName>ppt_x</p:attrName>
                                            </p:attrNameLst>
                                          </p:cBhvr>
                                          <p:tavLst>
                                            <p:tav tm="0">
                                              <p:val>
                                                <p:strVal val="#ppt_x"/>
                                              </p:val>
                                            </p:tav>
                                            <p:tav tm="100000">
                                              <p:val>
                                                <p:strVal val="#ppt_x"/>
                                              </p:val>
                                            </p:tav>
                                          </p:tavLst>
                                        </p:anim>
                                        <p:anim calcmode="lin" valueType="num" p14:bounceEnd="60000">
                                          <p:cBhvr additive="base">
                                            <p:cTn id="18" dur="1000" fill="hold"/>
                                            <p:tgtEl>
                                              <p:spTgt spid="38"/>
                                            </p:tgtEl>
                                            <p:attrNameLst>
                                              <p:attrName>ppt_y</p:attrName>
                                            </p:attrNameLst>
                                          </p:cBhvr>
                                          <p:tavLst>
                                            <p:tav tm="0">
                                              <p:val>
                                                <p:strVal val="0-#ppt_h/2"/>
                                              </p:val>
                                            </p:tav>
                                            <p:tav tm="100000">
                                              <p:val>
                                                <p:strVal val="#ppt_y"/>
                                              </p:val>
                                            </p:tav>
                                          </p:tavLst>
                                        </p:anim>
                                      </p:childTnLst>
                                    </p:cTn>
                                  </p:par>
                                  <p:par>
                                    <p:cTn id="19" presetID="12" presetClass="entr" presetSubtype="4" fill="hold" nodeType="withEffect">
                                      <p:stCondLst>
                                        <p:cond delay="750"/>
                                      </p:stCondLst>
                                      <p:childTnLst>
                                        <p:set>
                                          <p:cBhvr>
                                            <p:cTn id="20" dur="1" fill="hold">
                                              <p:stCondLst>
                                                <p:cond delay="0"/>
                                              </p:stCondLst>
                                            </p:cTn>
                                            <p:tgtEl>
                                              <p:spTgt spid="54"/>
                                            </p:tgtEl>
                                            <p:attrNameLst>
                                              <p:attrName>style.visibility</p:attrName>
                                            </p:attrNameLst>
                                          </p:cBhvr>
                                          <p:to>
                                            <p:strVal val="visible"/>
                                          </p:to>
                                        </p:set>
                                        <p:anim calcmode="lin" valueType="num">
                                          <p:cBhvr additive="base">
                                            <p:cTn id="21" dur="500"/>
                                            <p:tgtEl>
                                              <p:spTgt spid="54"/>
                                            </p:tgtEl>
                                            <p:attrNameLst>
                                              <p:attrName>ppt_y</p:attrName>
                                            </p:attrNameLst>
                                          </p:cBhvr>
                                          <p:tavLst>
                                            <p:tav tm="0">
                                              <p:val>
                                                <p:strVal val="#ppt_y+#ppt_h*1.125000"/>
                                              </p:val>
                                            </p:tav>
                                            <p:tav tm="100000">
                                              <p:val>
                                                <p:strVal val="#ppt_y"/>
                                              </p:val>
                                            </p:tav>
                                          </p:tavLst>
                                        </p:anim>
                                        <p:animEffect transition="in" filter="wipe(up)">
                                          <p:cBhvr>
                                            <p:cTn id="22" dur="500"/>
                                            <p:tgtEl>
                                              <p:spTgt spid="54"/>
                                            </p:tgtEl>
                                          </p:cBhvr>
                                        </p:animEffect>
                                      </p:childTnLst>
                                    </p:cTn>
                                  </p:par>
                                  <p:par>
                                    <p:cTn id="23" presetID="12" presetClass="entr" presetSubtype="1" fill="hold" grpId="0" nodeType="withEffect">
                                      <p:stCondLst>
                                        <p:cond delay="750"/>
                                      </p:stCondLst>
                                      <p:childTnLst>
                                        <p:set>
                                          <p:cBhvr>
                                            <p:cTn id="24" dur="1" fill="hold">
                                              <p:stCondLst>
                                                <p:cond delay="0"/>
                                              </p:stCondLst>
                                            </p:cTn>
                                            <p:tgtEl>
                                              <p:spTgt spid="41"/>
                                            </p:tgtEl>
                                            <p:attrNameLst>
                                              <p:attrName>style.visibility</p:attrName>
                                            </p:attrNameLst>
                                          </p:cBhvr>
                                          <p:to>
                                            <p:strVal val="visible"/>
                                          </p:to>
                                        </p:set>
                                        <p:anim calcmode="lin" valueType="num">
                                          <p:cBhvr additive="base">
                                            <p:cTn id="25" dur="500"/>
                                            <p:tgtEl>
                                              <p:spTgt spid="41"/>
                                            </p:tgtEl>
                                            <p:attrNameLst>
                                              <p:attrName>ppt_y</p:attrName>
                                            </p:attrNameLst>
                                          </p:cBhvr>
                                          <p:tavLst>
                                            <p:tav tm="0">
                                              <p:val>
                                                <p:strVal val="#ppt_y-#ppt_h*1.125000"/>
                                              </p:val>
                                            </p:tav>
                                            <p:tav tm="100000">
                                              <p:val>
                                                <p:strVal val="#ppt_y"/>
                                              </p:val>
                                            </p:tav>
                                          </p:tavLst>
                                        </p:anim>
                                        <p:animEffect transition="in" filter="wipe(down)">
                                          <p:cBhvr>
                                            <p:cTn id="26" dur="500"/>
                                            <p:tgtEl>
                                              <p:spTgt spid="41"/>
                                            </p:tgtEl>
                                          </p:cBhvr>
                                        </p:animEffect>
                                      </p:childTnLst>
                                    </p:cTn>
                                  </p:par>
                                  <p:par>
                                    <p:cTn id="27" presetID="2" presetClass="entr" presetSubtype="4" fill="hold" nodeType="withEffect" p14:presetBounceEnd="60000">
                                      <p:stCondLst>
                                        <p:cond delay="1000"/>
                                      </p:stCondLst>
                                      <p:childTnLst>
                                        <p:set>
                                          <p:cBhvr>
                                            <p:cTn id="28" dur="1" fill="hold">
                                              <p:stCondLst>
                                                <p:cond delay="0"/>
                                              </p:stCondLst>
                                            </p:cTn>
                                            <p:tgtEl>
                                              <p:spTgt spid="42"/>
                                            </p:tgtEl>
                                            <p:attrNameLst>
                                              <p:attrName>style.visibility</p:attrName>
                                            </p:attrNameLst>
                                          </p:cBhvr>
                                          <p:to>
                                            <p:strVal val="visible"/>
                                          </p:to>
                                        </p:set>
                                        <p:anim calcmode="lin" valueType="num" p14:bounceEnd="60000">
                                          <p:cBhvr additive="base">
                                            <p:cTn id="29" dur="1000" fill="hold"/>
                                            <p:tgtEl>
                                              <p:spTgt spid="42"/>
                                            </p:tgtEl>
                                            <p:attrNameLst>
                                              <p:attrName>ppt_x</p:attrName>
                                            </p:attrNameLst>
                                          </p:cBhvr>
                                          <p:tavLst>
                                            <p:tav tm="0">
                                              <p:val>
                                                <p:strVal val="#ppt_x"/>
                                              </p:val>
                                            </p:tav>
                                            <p:tav tm="100000">
                                              <p:val>
                                                <p:strVal val="#ppt_x"/>
                                              </p:val>
                                            </p:tav>
                                          </p:tavLst>
                                        </p:anim>
                                        <p:anim calcmode="lin" valueType="num" p14:bounceEnd="60000">
                                          <p:cBhvr additive="base">
                                            <p:cTn id="30" dur="1000" fill="hold"/>
                                            <p:tgtEl>
                                              <p:spTgt spid="42"/>
                                            </p:tgtEl>
                                            <p:attrNameLst>
                                              <p:attrName>ppt_y</p:attrName>
                                            </p:attrNameLst>
                                          </p:cBhvr>
                                          <p:tavLst>
                                            <p:tav tm="0">
                                              <p:val>
                                                <p:strVal val="1+#ppt_h/2"/>
                                              </p:val>
                                            </p:tav>
                                            <p:tav tm="100000">
                                              <p:val>
                                                <p:strVal val="#ppt_y"/>
                                              </p:val>
                                            </p:tav>
                                          </p:tavLst>
                                        </p:anim>
                                      </p:childTnLst>
                                    </p:cTn>
                                  </p:par>
                                  <p:par>
                                    <p:cTn id="31" presetID="12" presetClass="entr" presetSubtype="4" fill="hold" grpId="0" nodeType="withEffect">
                                      <p:stCondLst>
                                        <p:cond delay="1750"/>
                                      </p:stCondLst>
                                      <p:childTnLst>
                                        <p:set>
                                          <p:cBhvr>
                                            <p:cTn id="32" dur="1" fill="hold">
                                              <p:stCondLst>
                                                <p:cond delay="0"/>
                                              </p:stCondLst>
                                            </p:cTn>
                                            <p:tgtEl>
                                              <p:spTgt spid="51"/>
                                            </p:tgtEl>
                                            <p:attrNameLst>
                                              <p:attrName>style.visibility</p:attrName>
                                            </p:attrNameLst>
                                          </p:cBhvr>
                                          <p:to>
                                            <p:strVal val="visible"/>
                                          </p:to>
                                        </p:set>
                                        <p:anim calcmode="lin" valueType="num">
                                          <p:cBhvr additive="base">
                                            <p:cTn id="33" dur="500"/>
                                            <p:tgtEl>
                                              <p:spTgt spid="51"/>
                                            </p:tgtEl>
                                            <p:attrNameLst>
                                              <p:attrName>ppt_y</p:attrName>
                                            </p:attrNameLst>
                                          </p:cBhvr>
                                          <p:tavLst>
                                            <p:tav tm="0">
                                              <p:val>
                                                <p:strVal val="#ppt_y+#ppt_h*1.125000"/>
                                              </p:val>
                                            </p:tav>
                                            <p:tav tm="100000">
                                              <p:val>
                                                <p:strVal val="#ppt_y"/>
                                              </p:val>
                                            </p:tav>
                                          </p:tavLst>
                                        </p:anim>
                                        <p:animEffect transition="in" filter="wipe(up)">
                                          <p:cBhvr>
                                            <p:cTn id="34" dur="500"/>
                                            <p:tgtEl>
                                              <p:spTgt spid="51"/>
                                            </p:tgtEl>
                                          </p:cBhvr>
                                        </p:animEffect>
                                      </p:childTnLst>
                                    </p:cTn>
                                  </p:par>
                                  <p:par>
                                    <p:cTn id="35" presetID="12" presetClass="entr" presetSubtype="1" fill="hold" nodeType="withEffect">
                                      <p:stCondLst>
                                        <p:cond delay="1750"/>
                                      </p:stCondLst>
                                      <p:childTnLst>
                                        <p:set>
                                          <p:cBhvr>
                                            <p:cTn id="36" dur="1" fill="hold">
                                              <p:stCondLst>
                                                <p:cond delay="0"/>
                                              </p:stCondLst>
                                            </p:cTn>
                                            <p:tgtEl>
                                              <p:spTgt spid="58"/>
                                            </p:tgtEl>
                                            <p:attrNameLst>
                                              <p:attrName>style.visibility</p:attrName>
                                            </p:attrNameLst>
                                          </p:cBhvr>
                                          <p:to>
                                            <p:strVal val="visible"/>
                                          </p:to>
                                        </p:set>
                                        <p:anim calcmode="lin" valueType="num">
                                          <p:cBhvr additive="base">
                                            <p:cTn id="37" dur="500"/>
                                            <p:tgtEl>
                                              <p:spTgt spid="58"/>
                                            </p:tgtEl>
                                            <p:attrNameLst>
                                              <p:attrName>ppt_y</p:attrName>
                                            </p:attrNameLst>
                                          </p:cBhvr>
                                          <p:tavLst>
                                            <p:tav tm="0">
                                              <p:val>
                                                <p:strVal val="#ppt_y-#ppt_h*1.125000"/>
                                              </p:val>
                                            </p:tav>
                                            <p:tav tm="100000">
                                              <p:val>
                                                <p:strVal val="#ppt_y"/>
                                              </p:val>
                                            </p:tav>
                                          </p:tavLst>
                                        </p:anim>
                                        <p:animEffect transition="in" filter="wipe(down)">
                                          <p:cBhvr>
                                            <p:cTn id="38" dur="500"/>
                                            <p:tgtEl>
                                              <p:spTgt spid="58"/>
                                            </p:tgtEl>
                                          </p:cBhvr>
                                        </p:animEffect>
                                      </p:childTnLst>
                                    </p:cTn>
                                  </p:par>
                                  <p:par>
                                    <p:cTn id="39" presetID="2" presetClass="entr" presetSubtype="1" fill="hold" nodeType="withEffect" p14:presetBounceEnd="60000">
                                      <p:stCondLst>
                                        <p:cond delay="1900"/>
                                      </p:stCondLst>
                                      <p:childTnLst>
                                        <p:set>
                                          <p:cBhvr>
                                            <p:cTn id="40" dur="1" fill="hold">
                                              <p:stCondLst>
                                                <p:cond delay="0"/>
                                              </p:stCondLst>
                                            </p:cTn>
                                            <p:tgtEl>
                                              <p:spTgt spid="45"/>
                                            </p:tgtEl>
                                            <p:attrNameLst>
                                              <p:attrName>style.visibility</p:attrName>
                                            </p:attrNameLst>
                                          </p:cBhvr>
                                          <p:to>
                                            <p:strVal val="visible"/>
                                          </p:to>
                                        </p:set>
                                        <p:anim calcmode="lin" valueType="num" p14:bounceEnd="60000">
                                          <p:cBhvr additive="base">
                                            <p:cTn id="41" dur="1000" fill="hold"/>
                                            <p:tgtEl>
                                              <p:spTgt spid="45"/>
                                            </p:tgtEl>
                                            <p:attrNameLst>
                                              <p:attrName>ppt_x</p:attrName>
                                            </p:attrNameLst>
                                          </p:cBhvr>
                                          <p:tavLst>
                                            <p:tav tm="0">
                                              <p:val>
                                                <p:strVal val="#ppt_x"/>
                                              </p:val>
                                            </p:tav>
                                            <p:tav tm="100000">
                                              <p:val>
                                                <p:strVal val="#ppt_x"/>
                                              </p:val>
                                            </p:tav>
                                          </p:tavLst>
                                        </p:anim>
                                        <p:anim calcmode="lin" valueType="num" p14:bounceEnd="60000">
                                          <p:cBhvr additive="base">
                                            <p:cTn id="42" dur="1000" fill="hold"/>
                                            <p:tgtEl>
                                              <p:spTgt spid="45"/>
                                            </p:tgtEl>
                                            <p:attrNameLst>
                                              <p:attrName>ppt_y</p:attrName>
                                            </p:attrNameLst>
                                          </p:cBhvr>
                                          <p:tavLst>
                                            <p:tav tm="0">
                                              <p:val>
                                                <p:strVal val="0-#ppt_h/2"/>
                                              </p:val>
                                            </p:tav>
                                            <p:tav tm="100000">
                                              <p:val>
                                                <p:strVal val="#ppt_y"/>
                                              </p:val>
                                            </p:tav>
                                          </p:tavLst>
                                        </p:anim>
                                      </p:childTnLst>
                                    </p:cTn>
                                  </p:par>
                                  <p:par>
                                    <p:cTn id="43" presetID="12" presetClass="entr" presetSubtype="4" fill="hold" nodeType="withEffect">
                                      <p:stCondLst>
                                        <p:cond delay="2750"/>
                                      </p:stCondLst>
                                      <p:childTnLst>
                                        <p:set>
                                          <p:cBhvr>
                                            <p:cTn id="44" dur="1" fill="hold">
                                              <p:stCondLst>
                                                <p:cond delay="0"/>
                                              </p:stCondLst>
                                            </p:cTn>
                                            <p:tgtEl>
                                              <p:spTgt spid="62"/>
                                            </p:tgtEl>
                                            <p:attrNameLst>
                                              <p:attrName>style.visibility</p:attrName>
                                            </p:attrNameLst>
                                          </p:cBhvr>
                                          <p:to>
                                            <p:strVal val="visible"/>
                                          </p:to>
                                        </p:set>
                                        <p:anim calcmode="lin" valueType="num">
                                          <p:cBhvr additive="base">
                                            <p:cTn id="45" dur="500"/>
                                            <p:tgtEl>
                                              <p:spTgt spid="62"/>
                                            </p:tgtEl>
                                            <p:attrNameLst>
                                              <p:attrName>ppt_y</p:attrName>
                                            </p:attrNameLst>
                                          </p:cBhvr>
                                          <p:tavLst>
                                            <p:tav tm="0">
                                              <p:val>
                                                <p:strVal val="#ppt_y+#ppt_h*1.125000"/>
                                              </p:val>
                                            </p:tav>
                                            <p:tav tm="100000">
                                              <p:val>
                                                <p:strVal val="#ppt_y"/>
                                              </p:val>
                                            </p:tav>
                                          </p:tavLst>
                                        </p:anim>
                                        <p:animEffect transition="in" filter="wipe(up)">
                                          <p:cBhvr>
                                            <p:cTn id="46" dur="500"/>
                                            <p:tgtEl>
                                              <p:spTgt spid="62"/>
                                            </p:tgtEl>
                                          </p:cBhvr>
                                        </p:animEffect>
                                      </p:childTnLst>
                                    </p:cTn>
                                  </p:par>
                                  <p:par>
                                    <p:cTn id="47" presetID="12" presetClass="entr" presetSubtype="1" fill="hold" grpId="0" nodeType="withEffect">
                                      <p:stCondLst>
                                        <p:cond delay="2750"/>
                                      </p:stCondLst>
                                      <p:childTnLst>
                                        <p:set>
                                          <p:cBhvr>
                                            <p:cTn id="48" dur="1" fill="hold">
                                              <p:stCondLst>
                                                <p:cond delay="0"/>
                                              </p:stCondLst>
                                            </p:cTn>
                                            <p:tgtEl>
                                              <p:spTgt spid="52"/>
                                            </p:tgtEl>
                                            <p:attrNameLst>
                                              <p:attrName>style.visibility</p:attrName>
                                            </p:attrNameLst>
                                          </p:cBhvr>
                                          <p:to>
                                            <p:strVal val="visible"/>
                                          </p:to>
                                        </p:set>
                                        <p:anim calcmode="lin" valueType="num">
                                          <p:cBhvr additive="base">
                                            <p:cTn id="49" dur="500"/>
                                            <p:tgtEl>
                                              <p:spTgt spid="52"/>
                                            </p:tgtEl>
                                            <p:attrNameLst>
                                              <p:attrName>ppt_y</p:attrName>
                                            </p:attrNameLst>
                                          </p:cBhvr>
                                          <p:tavLst>
                                            <p:tav tm="0">
                                              <p:val>
                                                <p:strVal val="#ppt_y-#ppt_h*1.125000"/>
                                              </p:val>
                                            </p:tav>
                                            <p:tav tm="100000">
                                              <p:val>
                                                <p:strVal val="#ppt_y"/>
                                              </p:val>
                                            </p:tav>
                                          </p:tavLst>
                                        </p:anim>
                                        <p:animEffect transition="in" filter="wipe(down)">
                                          <p:cBhvr>
                                            <p:cTn id="50" dur="500"/>
                                            <p:tgtEl>
                                              <p:spTgt spid="52"/>
                                            </p:tgtEl>
                                          </p:cBhvr>
                                        </p:animEffect>
                                      </p:childTnLst>
                                    </p:cTn>
                                  </p:par>
                                  <p:par>
                                    <p:cTn id="51" presetID="2" presetClass="entr" presetSubtype="4" fill="hold" nodeType="withEffect" p14:presetBounceEnd="60000">
                                      <p:stCondLst>
                                        <p:cond delay="2900"/>
                                      </p:stCondLst>
                                      <p:childTnLst>
                                        <p:set>
                                          <p:cBhvr>
                                            <p:cTn id="52" dur="1" fill="hold">
                                              <p:stCondLst>
                                                <p:cond delay="0"/>
                                              </p:stCondLst>
                                            </p:cTn>
                                            <p:tgtEl>
                                              <p:spTgt spid="48"/>
                                            </p:tgtEl>
                                            <p:attrNameLst>
                                              <p:attrName>style.visibility</p:attrName>
                                            </p:attrNameLst>
                                          </p:cBhvr>
                                          <p:to>
                                            <p:strVal val="visible"/>
                                          </p:to>
                                        </p:set>
                                        <p:anim calcmode="lin" valueType="num" p14:bounceEnd="60000">
                                          <p:cBhvr additive="base">
                                            <p:cTn id="53" dur="1000" fill="hold"/>
                                            <p:tgtEl>
                                              <p:spTgt spid="48"/>
                                            </p:tgtEl>
                                            <p:attrNameLst>
                                              <p:attrName>ppt_x</p:attrName>
                                            </p:attrNameLst>
                                          </p:cBhvr>
                                          <p:tavLst>
                                            <p:tav tm="0">
                                              <p:val>
                                                <p:strVal val="#ppt_x"/>
                                              </p:val>
                                            </p:tav>
                                            <p:tav tm="100000">
                                              <p:val>
                                                <p:strVal val="#ppt_x"/>
                                              </p:val>
                                            </p:tav>
                                          </p:tavLst>
                                        </p:anim>
                                        <p:anim calcmode="lin" valueType="num" p14:bounceEnd="60000">
                                          <p:cBhvr additive="base">
                                            <p:cTn id="54" dur="1000" fill="hold"/>
                                            <p:tgtEl>
                                              <p:spTgt spid="48"/>
                                            </p:tgtEl>
                                            <p:attrNameLst>
                                              <p:attrName>ppt_y</p:attrName>
                                            </p:attrNameLst>
                                          </p:cBhvr>
                                          <p:tavLst>
                                            <p:tav tm="0">
                                              <p:val>
                                                <p:strVal val="1+#ppt_h/2"/>
                                              </p:val>
                                            </p:tav>
                                            <p:tav tm="100000">
                                              <p:val>
                                                <p:strVal val="#ppt_y"/>
                                              </p:val>
                                            </p:tav>
                                          </p:tavLst>
                                        </p:anim>
                                      </p:childTnLst>
                                    </p:cTn>
                                  </p:par>
                                  <p:par>
                                    <p:cTn id="55" presetID="12" presetClass="entr" presetSubtype="4" fill="hold" grpId="0" nodeType="withEffect">
                                      <p:stCondLst>
                                        <p:cond delay="3750"/>
                                      </p:stCondLst>
                                      <p:childTnLst>
                                        <p:set>
                                          <p:cBhvr>
                                            <p:cTn id="56" dur="1" fill="hold">
                                              <p:stCondLst>
                                                <p:cond delay="0"/>
                                              </p:stCondLst>
                                            </p:cTn>
                                            <p:tgtEl>
                                              <p:spTgt spid="53"/>
                                            </p:tgtEl>
                                            <p:attrNameLst>
                                              <p:attrName>style.visibility</p:attrName>
                                            </p:attrNameLst>
                                          </p:cBhvr>
                                          <p:to>
                                            <p:strVal val="visible"/>
                                          </p:to>
                                        </p:set>
                                        <p:anim calcmode="lin" valueType="num">
                                          <p:cBhvr additive="base">
                                            <p:cTn id="57" dur="500"/>
                                            <p:tgtEl>
                                              <p:spTgt spid="53"/>
                                            </p:tgtEl>
                                            <p:attrNameLst>
                                              <p:attrName>ppt_y</p:attrName>
                                            </p:attrNameLst>
                                          </p:cBhvr>
                                          <p:tavLst>
                                            <p:tav tm="0">
                                              <p:val>
                                                <p:strVal val="#ppt_y+#ppt_h*1.125000"/>
                                              </p:val>
                                            </p:tav>
                                            <p:tav tm="100000">
                                              <p:val>
                                                <p:strVal val="#ppt_y"/>
                                              </p:val>
                                            </p:tav>
                                          </p:tavLst>
                                        </p:anim>
                                        <p:animEffect transition="in" filter="wipe(up)">
                                          <p:cBhvr>
                                            <p:cTn id="58" dur="500"/>
                                            <p:tgtEl>
                                              <p:spTgt spid="53"/>
                                            </p:tgtEl>
                                          </p:cBhvr>
                                        </p:animEffect>
                                      </p:childTnLst>
                                    </p:cTn>
                                  </p:par>
                                  <p:par>
                                    <p:cTn id="59" presetID="12" presetClass="entr" presetSubtype="1" fill="hold" nodeType="withEffect">
                                      <p:stCondLst>
                                        <p:cond delay="3750"/>
                                      </p:stCondLst>
                                      <p:childTnLst>
                                        <p:set>
                                          <p:cBhvr>
                                            <p:cTn id="60" dur="1" fill="hold">
                                              <p:stCondLst>
                                                <p:cond delay="0"/>
                                              </p:stCondLst>
                                            </p:cTn>
                                            <p:tgtEl>
                                              <p:spTgt spid="66"/>
                                            </p:tgtEl>
                                            <p:attrNameLst>
                                              <p:attrName>style.visibility</p:attrName>
                                            </p:attrNameLst>
                                          </p:cBhvr>
                                          <p:to>
                                            <p:strVal val="visible"/>
                                          </p:to>
                                        </p:set>
                                        <p:anim calcmode="lin" valueType="num">
                                          <p:cBhvr additive="base">
                                            <p:cTn id="61" dur="500"/>
                                            <p:tgtEl>
                                              <p:spTgt spid="66"/>
                                            </p:tgtEl>
                                            <p:attrNameLst>
                                              <p:attrName>ppt_y</p:attrName>
                                            </p:attrNameLst>
                                          </p:cBhvr>
                                          <p:tavLst>
                                            <p:tav tm="0">
                                              <p:val>
                                                <p:strVal val="#ppt_y-#ppt_h*1.125000"/>
                                              </p:val>
                                            </p:tav>
                                            <p:tav tm="100000">
                                              <p:val>
                                                <p:strVal val="#ppt_y"/>
                                              </p:val>
                                            </p:tav>
                                          </p:tavLst>
                                        </p:anim>
                                        <p:animEffect transition="in" filter="wipe(down)">
                                          <p:cBhvr>
                                            <p:cTn id="62"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41" grpId="0"/>
          <p:bldP spid="51" grpId="0"/>
          <p:bldP spid="52" grpId="0"/>
          <p:bldP spid="53"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anim calcmode="lin" valueType="num">
                                          <p:cBhvr>
                                            <p:cTn id="8" dur="1000" fill="hold"/>
                                            <p:tgtEl>
                                              <p:spTgt spid="36"/>
                                            </p:tgtEl>
                                            <p:attrNameLst>
                                              <p:attrName>ppt_x</p:attrName>
                                            </p:attrNameLst>
                                          </p:cBhvr>
                                          <p:tavLst>
                                            <p:tav tm="0">
                                              <p:val>
                                                <p:strVal val="#ppt_x"/>
                                              </p:val>
                                            </p:tav>
                                            <p:tav tm="100000">
                                              <p:val>
                                                <p:strVal val="#ppt_x"/>
                                              </p:val>
                                            </p:tav>
                                          </p:tavLst>
                                        </p:anim>
                                        <p:anim calcmode="lin" valueType="num">
                                          <p:cBhvr>
                                            <p:cTn id="9" dur="1000" fill="hold"/>
                                            <p:tgtEl>
                                              <p:spTgt spid="3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fade">
                                          <p:cBhvr>
                                            <p:cTn id="12" dur="1000"/>
                                            <p:tgtEl>
                                              <p:spTgt spid="37"/>
                                            </p:tgtEl>
                                          </p:cBhvr>
                                        </p:animEffect>
                                        <p:anim calcmode="lin" valueType="num">
                                          <p:cBhvr>
                                            <p:cTn id="13" dur="1000" fill="hold"/>
                                            <p:tgtEl>
                                              <p:spTgt spid="37"/>
                                            </p:tgtEl>
                                            <p:attrNameLst>
                                              <p:attrName>ppt_x</p:attrName>
                                            </p:attrNameLst>
                                          </p:cBhvr>
                                          <p:tavLst>
                                            <p:tav tm="0">
                                              <p:val>
                                                <p:strVal val="#ppt_x"/>
                                              </p:val>
                                            </p:tav>
                                            <p:tav tm="100000">
                                              <p:val>
                                                <p:strVal val="#ppt_x"/>
                                              </p:val>
                                            </p:tav>
                                          </p:tavLst>
                                        </p:anim>
                                        <p:anim calcmode="lin" valueType="num">
                                          <p:cBhvr>
                                            <p:cTn id="14" dur="1000" fill="hold"/>
                                            <p:tgtEl>
                                              <p:spTgt spid="37"/>
                                            </p:tgtEl>
                                            <p:attrNameLst>
                                              <p:attrName>ppt_y</p:attrName>
                                            </p:attrNameLst>
                                          </p:cBhvr>
                                          <p:tavLst>
                                            <p:tav tm="0">
                                              <p:val>
                                                <p:strVal val="#ppt_y-.1"/>
                                              </p:val>
                                            </p:tav>
                                            <p:tav tm="100000">
                                              <p:val>
                                                <p:strVal val="#ppt_y"/>
                                              </p:val>
                                            </p:tav>
                                          </p:tavLst>
                                        </p:anim>
                                      </p:childTnLst>
                                    </p:cTn>
                                  </p:par>
                                  <p:par>
                                    <p:cTn id="15" presetID="2" presetClass="entr" presetSubtype="1" fill="hold" nodeType="withEffect">
                                      <p:stCondLst>
                                        <p:cond delay="0"/>
                                      </p:stCondLst>
                                      <p:childTnLst>
                                        <p:set>
                                          <p:cBhvr>
                                            <p:cTn id="16" dur="1" fill="hold">
                                              <p:stCondLst>
                                                <p:cond delay="0"/>
                                              </p:stCondLst>
                                            </p:cTn>
                                            <p:tgtEl>
                                              <p:spTgt spid="38"/>
                                            </p:tgtEl>
                                            <p:attrNameLst>
                                              <p:attrName>style.visibility</p:attrName>
                                            </p:attrNameLst>
                                          </p:cBhvr>
                                          <p:to>
                                            <p:strVal val="visible"/>
                                          </p:to>
                                        </p:set>
                                        <p:anim calcmode="lin" valueType="num">
                                          <p:cBhvr additive="base">
                                            <p:cTn id="17" dur="1000" fill="hold"/>
                                            <p:tgtEl>
                                              <p:spTgt spid="38"/>
                                            </p:tgtEl>
                                            <p:attrNameLst>
                                              <p:attrName>ppt_x</p:attrName>
                                            </p:attrNameLst>
                                          </p:cBhvr>
                                          <p:tavLst>
                                            <p:tav tm="0">
                                              <p:val>
                                                <p:strVal val="#ppt_x"/>
                                              </p:val>
                                            </p:tav>
                                            <p:tav tm="100000">
                                              <p:val>
                                                <p:strVal val="#ppt_x"/>
                                              </p:val>
                                            </p:tav>
                                          </p:tavLst>
                                        </p:anim>
                                        <p:anim calcmode="lin" valueType="num">
                                          <p:cBhvr additive="base">
                                            <p:cTn id="18" dur="1000" fill="hold"/>
                                            <p:tgtEl>
                                              <p:spTgt spid="38"/>
                                            </p:tgtEl>
                                            <p:attrNameLst>
                                              <p:attrName>ppt_y</p:attrName>
                                            </p:attrNameLst>
                                          </p:cBhvr>
                                          <p:tavLst>
                                            <p:tav tm="0">
                                              <p:val>
                                                <p:strVal val="0-#ppt_h/2"/>
                                              </p:val>
                                            </p:tav>
                                            <p:tav tm="100000">
                                              <p:val>
                                                <p:strVal val="#ppt_y"/>
                                              </p:val>
                                            </p:tav>
                                          </p:tavLst>
                                        </p:anim>
                                      </p:childTnLst>
                                    </p:cTn>
                                  </p:par>
                                  <p:par>
                                    <p:cTn id="19" presetID="12" presetClass="entr" presetSubtype="4" fill="hold" nodeType="withEffect">
                                      <p:stCondLst>
                                        <p:cond delay="750"/>
                                      </p:stCondLst>
                                      <p:childTnLst>
                                        <p:set>
                                          <p:cBhvr>
                                            <p:cTn id="20" dur="1" fill="hold">
                                              <p:stCondLst>
                                                <p:cond delay="0"/>
                                              </p:stCondLst>
                                            </p:cTn>
                                            <p:tgtEl>
                                              <p:spTgt spid="54"/>
                                            </p:tgtEl>
                                            <p:attrNameLst>
                                              <p:attrName>style.visibility</p:attrName>
                                            </p:attrNameLst>
                                          </p:cBhvr>
                                          <p:to>
                                            <p:strVal val="visible"/>
                                          </p:to>
                                        </p:set>
                                        <p:anim calcmode="lin" valueType="num">
                                          <p:cBhvr additive="base">
                                            <p:cTn id="21" dur="500"/>
                                            <p:tgtEl>
                                              <p:spTgt spid="54"/>
                                            </p:tgtEl>
                                            <p:attrNameLst>
                                              <p:attrName>ppt_y</p:attrName>
                                            </p:attrNameLst>
                                          </p:cBhvr>
                                          <p:tavLst>
                                            <p:tav tm="0">
                                              <p:val>
                                                <p:strVal val="#ppt_y+#ppt_h*1.125000"/>
                                              </p:val>
                                            </p:tav>
                                            <p:tav tm="100000">
                                              <p:val>
                                                <p:strVal val="#ppt_y"/>
                                              </p:val>
                                            </p:tav>
                                          </p:tavLst>
                                        </p:anim>
                                        <p:animEffect transition="in" filter="wipe(up)">
                                          <p:cBhvr>
                                            <p:cTn id="22" dur="500"/>
                                            <p:tgtEl>
                                              <p:spTgt spid="54"/>
                                            </p:tgtEl>
                                          </p:cBhvr>
                                        </p:animEffect>
                                      </p:childTnLst>
                                    </p:cTn>
                                  </p:par>
                                  <p:par>
                                    <p:cTn id="23" presetID="12" presetClass="entr" presetSubtype="1" fill="hold" grpId="0" nodeType="withEffect">
                                      <p:stCondLst>
                                        <p:cond delay="750"/>
                                      </p:stCondLst>
                                      <p:childTnLst>
                                        <p:set>
                                          <p:cBhvr>
                                            <p:cTn id="24" dur="1" fill="hold">
                                              <p:stCondLst>
                                                <p:cond delay="0"/>
                                              </p:stCondLst>
                                            </p:cTn>
                                            <p:tgtEl>
                                              <p:spTgt spid="41"/>
                                            </p:tgtEl>
                                            <p:attrNameLst>
                                              <p:attrName>style.visibility</p:attrName>
                                            </p:attrNameLst>
                                          </p:cBhvr>
                                          <p:to>
                                            <p:strVal val="visible"/>
                                          </p:to>
                                        </p:set>
                                        <p:anim calcmode="lin" valueType="num">
                                          <p:cBhvr additive="base">
                                            <p:cTn id="25" dur="500"/>
                                            <p:tgtEl>
                                              <p:spTgt spid="41"/>
                                            </p:tgtEl>
                                            <p:attrNameLst>
                                              <p:attrName>ppt_y</p:attrName>
                                            </p:attrNameLst>
                                          </p:cBhvr>
                                          <p:tavLst>
                                            <p:tav tm="0">
                                              <p:val>
                                                <p:strVal val="#ppt_y-#ppt_h*1.125000"/>
                                              </p:val>
                                            </p:tav>
                                            <p:tav tm="100000">
                                              <p:val>
                                                <p:strVal val="#ppt_y"/>
                                              </p:val>
                                            </p:tav>
                                          </p:tavLst>
                                        </p:anim>
                                        <p:animEffect transition="in" filter="wipe(down)">
                                          <p:cBhvr>
                                            <p:cTn id="26" dur="500"/>
                                            <p:tgtEl>
                                              <p:spTgt spid="41"/>
                                            </p:tgtEl>
                                          </p:cBhvr>
                                        </p:animEffect>
                                      </p:childTnLst>
                                    </p:cTn>
                                  </p:par>
                                  <p:par>
                                    <p:cTn id="27" presetID="2" presetClass="entr" presetSubtype="4" fill="hold" nodeType="withEffect">
                                      <p:stCondLst>
                                        <p:cond delay="1000"/>
                                      </p:stCondLst>
                                      <p:childTnLst>
                                        <p:set>
                                          <p:cBhvr>
                                            <p:cTn id="28" dur="1" fill="hold">
                                              <p:stCondLst>
                                                <p:cond delay="0"/>
                                              </p:stCondLst>
                                            </p:cTn>
                                            <p:tgtEl>
                                              <p:spTgt spid="42"/>
                                            </p:tgtEl>
                                            <p:attrNameLst>
                                              <p:attrName>style.visibility</p:attrName>
                                            </p:attrNameLst>
                                          </p:cBhvr>
                                          <p:to>
                                            <p:strVal val="visible"/>
                                          </p:to>
                                        </p:set>
                                        <p:anim calcmode="lin" valueType="num">
                                          <p:cBhvr additive="base">
                                            <p:cTn id="29" dur="1000" fill="hold"/>
                                            <p:tgtEl>
                                              <p:spTgt spid="42"/>
                                            </p:tgtEl>
                                            <p:attrNameLst>
                                              <p:attrName>ppt_x</p:attrName>
                                            </p:attrNameLst>
                                          </p:cBhvr>
                                          <p:tavLst>
                                            <p:tav tm="0">
                                              <p:val>
                                                <p:strVal val="#ppt_x"/>
                                              </p:val>
                                            </p:tav>
                                            <p:tav tm="100000">
                                              <p:val>
                                                <p:strVal val="#ppt_x"/>
                                              </p:val>
                                            </p:tav>
                                          </p:tavLst>
                                        </p:anim>
                                        <p:anim calcmode="lin" valueType="num">
                                          <p:cBhvr additive="base">
                                            <p:cTn id="30" dur="1000" fill="hold"/>
                                            <p:tgtEl>
                                              <p:spTgt spid="42"/>
                                            </p:tgtEl>
                                            <p:attrNameLst>
                                              <p:attrName>ppt_y</p:attrName>
                                            </p:attrNameLst>
                                          </p:cBhvr>
                                          <p:tavLst>
                                            <p:tav tm="0">
                                              <p:val>
                                                <p:strVal val="1+#ppt_h/2"/>
                                              </p:val>
                                            </p:tav>
                                            <p:tav tm="100000">
                                              <p:val>
                                                <p:strVal val="#ppt_y"/>
                                              </p:val>
                                            </p:tav>
                                          </p:tavLst>
                                        </p:anim>
                                      </p:childTnLst>
                                    </p:cTn>
                                  </p:par>
                                  <p:par>
                                    <p:cTn id="31" presetID="12" presetClass="entr" presetSubtype="4" fill="hold" grpId="0" nodeType="withEffect">
                                      <p:stCondLst>
                                        <p:cond delay="1750"/>
                                      </p:stCondLst>
                                      <p:childTnLst>
                                        <p:set>
                                          <p:cBhvr>
                                            <p:cTn id="32" dur="1" fill="hold">
                                              <p:stCondLst>
                                                <p:cond delay="0"/>
                                              </p:stCondLst>
                                            </p:cTn>
                                            <p:tgtEl>
                                              <p:spTgt spid="51"/>
                                            </p:tgtEl>
                                            <p:attrNameLst>
                                              <p:attrName>style.visibility</p:attrName>
                                            </p:attrNameLst>
                                          </p:cBhvr>
                                          <p:to>
                                            <p:strVal val="visible"/>
                                          </p:to>
                                        </p:set>
                                        <p:anim calcmode="lin" valueType="num">
                                          <p:cBhvr additive="base">
                                            <p:cTn id="33" dur="500"/>
                                            <p:tgtEl>
                                              <p:spTgt spid="51"/>
                                            </p:tgtEl>
                                            <p:attrNameLst>
                                              <p:attrName>ppt_y</p:attrName>
                                            </p:attrNameLst>
                                          </p:cBhvr>
                                          <p:tavLst>
                                            <p:tav tm="0">
                                              <p:val>
                                                <p:strVal val="#ppt_y+#ppt_h*1.125000"/>
                                              </p:val>
                                            </p:tav>
                                            <p:tav tm="100000">
                                              <p:val>
                                                <p:strVal val="#ppt_y"/>
                                              </p:val>
                                            </p:tav>
                                          </p:tavLst>
                                        </p:anim>
                                        <p:animEffect transition="in" filter="wipe(up)">
                                          <p:cBhvr>
                                            <p:cTn id="34" dur="500"/>
                                            <p:tgtEl>
                                              <p:spTgt spid="51"/>
                                            </p:tgtEl>
                                          </p:cBhvr>
                                        </p:animEffect>
                                      </p:childTnLst>
                                    </p:cTn>
                                  </p:par>
                                  <p:par>
                                    <p:cTn id="35" presetID="12" presetClass="entr" presetSubtype="1" fill="hold" nodeType="withEffect">
                                      <p:stCondLst>
                                        <p:cond delay="1750"/>
                                      </p:stCondLst>
                                      <p:childTnLst>
                                        <p:set>
                                          <p:cBhvr>
                                            <p:cTn id="36" dur="1" fill="hold">
                                              <p:stCondLst>
                                                <p:cond delay="0"/>
                                              </p:stCondLst>
                                            </p:cTn>
                                            <p:tgtEl>
                                              <p:spTgt spid="58"/>
                                            </p:tgtEl>
                                            <p:attrNameLst>
                                              <p:attrName>style.visibility</p:attrName>
                                            </p:attrNameLst>
                                          </p:cBhvr>
                                          <p:to>
                                            <p:strVal val="visible"/>
                                          </p:to>
                                        </p:set>
                                        <p:anim calcmode="lin" valueType="num">
                                          <p:cBhvr additive="base">
                                            <p:cTn id="37" dur="500"/>
                                            <p:tgtEl>
                                              <p:spTgt spid="58"/>
                                            </p:tgtEl>
                                            <p:attrNameLst>
                                              <p:attrName>ppt_y</p:attrName>
                                            </p:attrNameLst>
                                          </p:cBhvr>
                                          <p:tavLst>
                                            <p:tav tm="0">
                                              <p:val>
                                                <p:strVal val="#ppt_y-#ppt_h*1.125000"/>
                                              </p:val>
                                            </p:tav>
                                            <p:tav tm="100000">
                                              <p:val>
                                                <p:strVal val="#ppt_y"/>
                                              </p:val>
                                            </p:tav>
                                          </p:tavLst>
                                        </p:anim>
                                        <p:animEffect transition="in" filter="wipe(down)">
                                          <p:cBhvr>
                                            <p:cTn id="38" dur="500"/>
                                            <p:tgtEl>
                                              <p:spTgt spid="58"/>
                                            </p:tgtEl>
                                          </p:cBhvr>
                                        </p:animEffect>
                                      </p:childTnLst>
                                    </p:cTn>
                                  </p:par>
                                  <p:par>
                                    <p:cTn id="39" presetID="2" presetClass="entr" presetSubtype="1" fill="hold" nodeType="withEffect">
                                      <p:stCondLst>
                                        <p:cond delay="1900"/>
                                      </p:stCondLst>
                                      <p:childTnLst>
                                        <p:set>
                                          <p:cBhvr>
                                            <p:cTn id="40" dur="1" fill="hold">
                                              <p:stCondLst>
                                                <p:cond delay="0"/>
                                              </p:stCondLst>
                                            </p:cTn>
                                            <p:tgtEl>
                                              <p:spTgt spid="45"/>
                                            </p:tgtEl>
                                            <p:attrNameLst>
                                              <p:attrName>style.visibility</p:attrName>
                                            </p:attrNameLst>
                                          </p:cBhvr>
                                          <p:to>
                                            <p:strVal val="visible"/>
                                          </p:to>
                                        </p:set>
                                        <p:anim calcmode="lin" valueType="num">
                                          <p:cBhvr additive="base">
                                            <p:cTn id="41" dur="1000" fill="hold"/>
                                            <p:tgtEl>
                                              <p:spTgt spid="45"/>
                                            </p:tgtEl>
                                            <p:attrNameLst>
                                              <p:attrName>ppt_x</p:attrName>
                                            </p:attrNameLst>
                                          </p:cBhvr>
                                          <p:tavLst>
                                            <p:tav tm="0">
                                              <p:val>
                                                <p:strVal val="#ppt_x"/>
                                              </p:val>
                                            </p:tav>
                                            <p:tav tm="100000">
                                              <p:val>
                                                <p:strVal val="#ppt_x"/>
                                              </p:val>
                                            </p:tav>
                                          </p:tavLst>
                                        </p:anim>
                                        <p:anim calcmode="lin" valueType="num">
                                          <p:cBhvr additive="base">
                                            <p:cTn id="42" dur="1000" fill="hold"/>
                                            <p:tgtEl>
                                              <p:spTgt spid="45"/>
                                            </p:tgtEl>
                                            <p:attrNameLst>
                                              <p:attrName>ppt_y</p:attrName>
                                            </p:attrNameLst>
                                          </p:cBhvr>
                                          <p:tavLst>
                                            <p:tav tm="0">
                                              <p:val>
                                                <p:strVal val="0-#ppt_h/2"/>
                                              </p:val>
                                            </p:tav>
                                            <p:tav tm="100000">
                                              <p:val>
                                                <p:strVal val="#ppt_y"/>
                                              </p:val>
                                            </p:tav>
                                          </p:tavLst>
                                        </p:anim>
                                      </p:childTnLst>
                                    </p:cTn>
                                  </p:par>
                                  <p:par>
                                    <p:cTn id="43" presetID="12" presetClass="entr" presetSubtype="4" fill="hold" nodeType="withEffect">
                                      <p:stCondLst>
                                        <p:cond delay="2750"/>
                                      </p:stCondLst>
                                      <p:childTnLst>
                                        <p:set>
                                          <p:cBhvr>
                                            <p:cTn id="44" dur="1" fill="hold">
                                              <p:stCondLst>
                                                <p:cond delay="0"/>
                                              </p:stCondLst>
                                            </p:cTn>
                                            <p:tgtEl>
                                              <p:spTgt spid="62"/>
                                            </p:tgtEl>
                                            <p:attrNameLst>
                                              <p:attrName>style.visibility</p:attrName>
                                            </p:attrNameLst>
                                          </p:cBhvr>
                                          <p:to>
                                            <p:strVal val="visible"/>
                                          </p:to>
                                        </p:set>
                                        <p:anim calcmode="lin" valueType="num">
                                          <p:cBhvr additive="base">
                                            <p:cTn id="45" dur="500"/>
                                            <p:tgtEl>
                                              <p:spTgt spid="62"/>
                                            </p:tgtEl>
                                            <p:attrNameLst>
                                              <p:attrName>ppt_y</p:attrName>
                                            </p:attrNameLst>
                                          </p:cBhvr>
                                          <p:tavLst>
                                            <p:tav tm="0">
                                              <p:val>
                                                <p:strVal val="#ppt_y+#ppt_h*1.125000"/>
                                              </p:val>
                                            </p:tav>
                                            <p:tav tm="100000">
                                              <p:val>
                                                <p:strVal val="#ppt_y"/>
                                              </p:val>
                                            </p:tav>
                                          </p:tavLst>
                                        </p:anim>
                                        <p:animEffect transition="in" filter="wipe(up)">
                                          <p:cBhvr>
                                            <p:cTn id="46" dur="500"/>
                                            <p:tgtEl>
                                              <p:spTgt spid="62"/>
                                            </p:tgtEl>
                                          </p:cBhvr>
                                        </p:animEffect>
                                      </p:childTnLst>
                                    </p:cTn>
                                  </p:par>
                                  <p:par>
                                    <p:cTn id="47" presetID="12" presetClass="entr" presetSubtype="1" fill="hold" grpId="0" nodeType="withEffect">
                                      <p:stCondLst>
                                        <p:cond delay="2750"/>
                                      </p:stCondLst>
                                      <p:childTnLst>
                                        <p:set>
                                          <p:cBhvr>
                                            <p:cTn id="48" dur="1" fill="hold">
                                              <p:stCondLst>
                                                <p:cond delay="0"/>
                                              </p:stCondLst>
                                            </p:cTn>
                                            <p:tgtEl>
                                              <p:spTgt spid="52"/>
                                            </p:tgtEl>
                                            <p:attrNameLst>
                                              <p:attrName>style.visibility</p:attrName>
                                            </p:attrNameLst>
                                          </p:cBhvr>
                                          <p:to>
                                            <p:strVal val="visible"/>
                                          </p:to>
                                        </p:set>
                                        <p:anim calcmode="lin" valueType="num">
                                          <p:cBhvr additive="base">
                                            <p:cTn id="49" dur="500"/>
                                            <p:tgtEl>
                                              <p:spTgt spid="52"/>
                                            </p:tgtEl>
                                            <p:attrNameLst>
                                              <p:attrName>ppt_y</p:attrName>
                                            </p:attrNameLst>
                                          </p:cBhvr>
                                          <p:tavLst>
                                            <p:tav tm="0">
                                              <p:val>
                                                <p:strVal val="#ppt_y-#ppt_h*1.125000"/>
                                              </p:val>
                                            </p:tav>
                                            <p:tav tm="100000">
                                              <p:val>
                                                <p:strVal val="#ppt_y"/>
                                              </p:val>
                                            </p:tav>
                                          </p:tavLst>
                                        </p:anim>
                                        <p:animEffect transition="in" filter="wipe(down)">
                                          <p:cBhvr>
                                            <p:cTn id="50" dur="500"/>
                                            <p:tgtEl>
                                              <p:spTgt spid="52"/>
                                            </p:tgtEl>
                                          </p:cBhvr>
                                        </p:animEffect>
                                      </p:childTnLst>
                                    </p:cTn>
                                  </p:par>
                                  <p:par>
                                    <p:cTn id="51" presetID="2" presetClass="entr" presetSubtype="4" fill="hold" nodeType="withEffect">
                                      <p:stCondLst>
                                        <p:cond delay="2900"/>
                                      </p:stCondLst>
                                      <p:childTnLst>
                                        <p:set>
                                          <p:cBhvr>
                                            <p:cTn id="52" dur="1" fill="hold">
                                              <p:stCondLst>
                                                <p:cond delay="0"/>
                                              </p:stCondLst>
                                            </p:cTn>
                                            <p:tgtEl>
                                              <p:spTgt spid="48"/>
                                            </p:tgtEl>
                                            <p:attrNameLst>
                                              <p:attrName>style.visibility</p:attrName>
                                            </p:attrNameLst>
                                          </p:cBhvr>
                                          <p:to>
                                            <p:strVal val="visible"/>
                                          </p:to>
                                        </p:set>
                                        <p:anim calcmode="lin" valueType="num">
                                          <p:cBhvr additive="base">
                                            <p:cTn id="53" dur="1000" fill="hold"/>
                                            <p:tgtEl>
                                              <p:spTgt spid="48"/>
                                            </p:tgtEl>
                                            <p:attrNameLst>
                                              <p:attrName>ppt_x</p:attrName>
                                            </p:attrNameLst>
                                          </p:cBhvr>
                                          <p:tavLst>
                                            <p:tav tm="0">
                                              <p:val>
                                                <p:strVal val="#ppt_x"/>
                                              </p:val>
                                            </p:tav>
                                            <p:tav tm="100000">
                                              <p:val>
                                                <p:strVal val="#ppt_x"/>
                                              </p:val>
                                            </p:tav>
                                          </p:tavLst>
                                        </p:anim>
                                        <p:anim calcmode="lin" valueType="num">
                                          <p:cBhvr additive="base">
                                            <p:cTn id="54" dur="1000" fill="hold"/>
                                            <p:tgtEl>
                                              <p:spTgt spid="48"/>
                                            </p:tgtEl>
                                            <p:attrNameLst>
                                              <p:attrName>ppt_y</p:attrName>
                                            </p:attrNameLst>
                                          </p:cBhvr>
                                          <p:tavLst>
                                            <p:tav tm="0">
                                              <p:val>
                                                <p:strVal val="1+#ppt_h/2"/>
                                              </p:val>
                                            </p:tav>
                                            <p:tav tm="100000">
                                              <p:val>
                                                <p:strVal val="#ppt_y"/>
                                              </p:val>
                                            </p:tav>
                                          </p:tavLst>
                                        </p:anim>
                                      </p:childTnLst>
                                    </p:cTn>
                                  </p:par>
                                  <p:par>
                                    <p:cTn id="55" presetID="12" presetClass="entr" presetSubtype="4" fill="hold" grpId="0" nodeType="withEffect">
                                      <p:stCondLst>
                                        <p:cond delay="3750"/>
                                      </p:stCondLst>
                                      <p:childTnLst>
                                        <p:set>
                                          <p:cBhvr>
                                            <p:cTn id="56" dur="1" fill="hold">
                                              <p:stCondLst>
                                                <p:cond delay="0"/>
                                              </p:stCondLst>
                                            </p:cTn>
                                            <p:tgtEl>
                                              <p:spTgt spid="53"/>
                                            </p:tgtEl>
                                            <p:attrNameLst>
                                              <p:attrName>style.visibility</p:attrName>
                                            </p:attrNameLst>
                                          </p:cBhvr>
                                          <p:to>
                                            <p:strVal val="visible"/>
                                          </p:to>
                                        </p:set>
                                        <p:anim calcmode="lin" valueType="num">
                                          <p:cBhvr additive="base">
                                            <p:cTn id="57" dur="500"/>
                                            <p:tgtEl>
                                              <p:spTgt spid="53"/>
                                            </p:tgtEl>
                                            <p:attrNameLst>
                                              <p:attrName>ppt_y</p:attrName>
                                            </p:attrNameLst>
                                          </p:cBhvr>
                                          <p:tavLst>
                                            <p:tav tm="0">
                                              <p:val>
                                                <p:strVal val="#ppt_y+#ppt_h*1.125000"/>
                                              </p:val>
                                            </p:tav>
                                            <p:tav tm="100000">
                                              <p:val>
                                                <p:strVal val="#ppt_y"/>
                                              </p:val>
                                            </p:tav>
                                          </p:tavLst>
                                        </p:anim>
                                        <p:animEffect transition="in" filter="wipe(up)">
                                          <p:cBhvr>
                                            <p:cTn id="58" dur="500"/>
                                            <p:tgtEl>
                                              <p:spTgt spid="53"/>
                                            </p:tgtEl>
                                          </p:cBhvr>
                                        </p:animEffect>
                                      </p:childTnLst>
                                    </p:cTn>
                                  </p:par>
                                  <p:par>
                                    <p:cTn id="59" presetID="12" presetClass="entr" presetSubtype="1" fill="hold" nodeType="withEffect">
                                      <p:stCondLst>
                                        <p:cond delay="3750"/>
                                      </p:stCondLst>
                                      <p:childTnLst>
                                        <p:set>
                                          <p:cBhvr>
                                            <p:cTn id="60" dur="1" fill="hold">
                                              <p:stCondLst>
                                                <p:cond delay="0"/>
                                              </p:stCondLst>
                                            </p:cTn>
                                            <p:tgtEl>
                                              <p:spTgt spid="66"/>
                                            </p:tgtEl>
                                            <p:attrNameLst>
                                              <p:attrName>style.visibility</p:attrName>
                                            </p:attrNameLst>
                                          </p:cBhvr>
                                          <p:to>
                                            <p:strVal val="visible"/>
                                          </p:to>
                                        </p:set>
                                        <p:anim calcmode="lin" valueType="num">
                                          <p:cBhvr additive="base">
                                            <p:cTn id="61" dur="500"/>
                                            <p:tgtEl>
                                              <p:spTgt spid="66"/>
                                            </p:tgtEl>
                                            <p:attrNameLst>
                                              <p:attrName>ppt_y</p:attrName>
                                            </p:attrNameLst>
                                          </p:cBhvr>
                                          <p:tavLst>
                                            <p:tav tm="0">
                                              <p:val>
                                                <p:strVal val="#ppt_y-#ppt_h*1.125000"/>
                                              </p:val>
                                            </p:tav>
                                            <p:tav tm="100000">
                                              <p:val>
                                                <p:strVal val="#ppt_y"/>
                                              </p:val>
                                            </p:tav>
                                          </p:tavLst>
                                        </p:anim>
                                        <p:animEffect transition="in" filter="wipe(down)">
                                          <p:cBhvr>
                                            <p:cTn id="62"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41" grpId="0"/>
          <p:bldP spid="51" grpId="0"/>
          <p:bldP spid="52" grpId="0"/>
          <p:bldP spid="53"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3852602" y="1005915"/>
            <a:ext cx="1383569" cy="1480674"/>
          </a:xfrm>
          <a:prstGeom prst="ellipse">
            <a:avLst/>
          </a:prstGeom>
          <a:solidFill>
            <a:srgbClr val="FFFFFF">
              <a:alpha val="34000"/>
            </a:srgbClr>
          </a:solidFill>
          <a:ln w="28575" cap="flat" cmpd="sng" algn="ctr">
            <a:solidFill>
              <a:srgbClr val="FFFFFF"/>
            </a:solidFill>
            <a:prstDash val="solid"/>
            <a:miter lim="800000"/>
          </a:ln>
          <a:effectLst>
            <a:outerShdw blurRad="266700" dist="965200" dir="8760000" algn="ctr" rotWithShape="0">
              <a:srgbClr val="000000">
                <a:alpha val="71000"/>
              </a:srgbClr>
            </a:outerShdw>
          </a:effectLst>
        </p:spPr>
        <p:txBody>
          <a:bodyPr lIns="70317" tIns="35159" rIns="70317" bIns="35159" rtlCol="0" anchor="ctr"/>
          <a:lstStyle/>
          <a:p>
            <a:pPr algn="ctr" defTabSz="703174"/>
            <a:endParaRPr lang="zh-CN" altLang="en-US" sz="1400" kern="0" smtClean="0">
              <a:solidFill>
                <a:srgbClr val="FFFFFF"/>
              </a:solidFill>
              <a:latin typeface="Arial"/>
              <a:ea typeface="微软雅黑"/>
            </a:endParaRPr>
          </a:p>
        </p:txBody>
      </p:sp>
      <p:sp>
        <p:nvSpPr>
          <p:cNvPr id="12" name="椭圆 11"/>
          <p:cNvSpPr/>
          <p:nvPr/>
        </p:nvSpPr>
        <p:spPr>
          <a:xfrm>
            <a:off x="3977351" y="1135104"/>
            <a:ext cx="1134072" cy="1213667"/>
          </a:xfrm>
          <a:prstGeom prst="ellipse">
            <a:avLst/>
          </a:prstGeom>
          <a:solidFill>
            <a:srgbClr val="FFFFFF"/>
          </a:solidFill>
          <a:ln w="6350" cap="flat" cmpd="sng" algn="ctr">
            <a:solidFill>
              <a:srgbClr val="FFFFFF"/>
            </a:solidFill>
            <a:prstDash val="solid"/>
            <a:miter lim="800000"/>
          </a:ln>
          <a:effectLst>
            <a:outerShdw blurRad="622300" dist="203200" dir="5400000" sx="74000" sy="74000" algn="ctr" rotWithShape="0">
              <a:srgbClr val="000000">
                <a:alpha val="78000"/>
              </a:srgbClr>
            </a:outerShdw>
          </a:effectLst>
        </p:spPr>
        <p:txBody>
          <a:bodyPr lIns="70317" tIns="35159" rIns="70317" bIns="35159" rtlCol="0" anchor="ctr"/>
          <a:lstStyle/>
          <a:p>
            <a:pPr algn="ctr" defTabSz="703174"/>
            <a:endParaRPr lang="zh-CN" altLang="en-US" sz="1400" kern="0" smtClean="0">
              <a:solidFill>
                <a:srgbClr val="FFFFFF"/>
              </a:solidFill>
              <a:latin typeface="Arial"/>
              <a:ea typeface="微软雅黑"/>
            </a:endParaRPr>
          </a:p>
        </p:txBody>
      </p:sp>
      <p:sp>
        <p:nvSpPr>
          <p:cNvPr id="13" name="文本框 6"/>
          <p:cNvSpPr txBox="1"/>
          <p:nvPr/>
        </p:nvSpPr>
        <p:spPr>
          <a:xfrm>
            <a:off x="4139661" y="1334262"/>
            <a:ext cx="809451" cy="748113"/>
          </a:xfrm>
          <a:prstGeom prst="rect">
            <a:avLst/>
          </a:prstGeom>
          <a:noFill/>
        </p:spPr>
        <p:txBody>
          <a:bodyPr wrap="square" lIns="70317" tIns="35159" rIns="70317" bIns="35159" rtlCol="0">
            <a:spAutoFit/>
          </a:bodyPr>
          <a:lstStyle/>
          <a:p>
            <a:pPr defTabSz="703174"/>
            <a:r>
              <a:rPr lang="en-US" altLang="zh-CN" sz="4400" dirty="0" smtClean="0">
                <a:solidFill>
                  <a:srgbClr val="000000">
                    <a:lumMod val="75000"/>
                    <a:lumOff val="25000"/>
                  </a:srgbClr>
                </a:solidFill>
                <a:latin typeface="微软雅黑" panose="020B0503020204020204" pitchFamily="34" charset="-122"/>
                <a:ea typeface="微软雅黑" panose="020B0503020204020204" pitchFamily="34" charset="-122"/>
              </a:rPr>
              <a:t>04</a:t>
            </a:r>
            <a:endParaRPr lang="zh-CN" altLang="en-US" sz="4400" dirty="0">
              <a:solidFill>
                <a:srgbClr val="000000">
                  <a:lumMod val="75000"/>
                  <a:lumOff val="25000"/>
                </a:srgbClr>
              </a:solidFill>
              <a:latin typeface="微软雅黑" panose="020B0503020204020204" pitchFamily="34" charset="-122"/>
              <a:ea typeface="微软雅黑" panose="020B0503020204020204" pitchFamily="34" charset="-122"/>
            </a:endParaRPr>
          </a:p>
        </p:txBody>
      </p:sp>
      <p:cxnSp>
        <p:nvCxnSpPr>
          <p:cNvPr id="14" name="直接连接符 13"/>
          <p:cNvCxnSpPr/>
          <p:nvPr/>
        </p:nvCxnSpPr>
        <p:spPr>
          <a:xfrm>
            <a:off x="1956551" y="3525239"/>
            <a:ext cx="5226050" cy="0"/>
          </a:xfrm>
          <a:prstGeom prst="line">
            <a:avLst/>
          </a:prstGeom>
          <a:noFill/>
          <a:ln w="6350" cap="flat" cmpd="sng" algn="ctr">
            <a:solidFill>
              <a:srgbClr val="FFFFFF"/>
            </a:solidFill>
            <a:prstDash val="solid"/>
            <a:miter lim="800000"/>
          </a:ln>
          <a:effectLst>
            <a:outerShdw blurRad="241300" dist="127000" dir="5400000" algn="ctr" rotWithShape="0">
              <a:srgbClr val="000000">
                <a:alpha val="88000"/>
              </a:srgbClr>
            </a:outerShdw>
          </a:effectLst>
        </p:spPr>
      </p:cxnSp>
      <p:sp>
        <p:nvSpPr>
          <p:cNvPr id="15" name="文本框 8"/>
          <p:cNvSpPr txBox="1"/>
          <p:nvPr/>
        </p:nvSpPr>
        <p:spPr>
          <a:xfrm>
            <a:off x="3781611" y="2858784"/>
            <a:ext cx="1527002" cy="348004"/>
          </a:xfrm>
          <a:prstGeom prst="rect">
            <a:avLst/>
          </a:prstGeom>
          <a:noFill/>
          <a:effectLst>
            <a:outerShdw blurRad="241300" dist="127000" dir="5400000" algn="ctr" rotWithShape="0">
              <a:srgbClr val="000000">
                <a:alpha val="88000"/>
              </a:srgbClr>
            </a:outerShdw>
          </a:effectLst>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16" name="矩形 15"/>
          <p:cNvSpPr/>
          <p:nvPr/>
        </p:nvSpPr>
        <p:spPr>
          <a:xfrm>
            <a:off x="4024507" y="3196012"/>
            <a:ext cx="1118237" cy="286448"/>
          </a:xfrm>
          <a:prstGeom prst="rect">
            <a:avLst/>
          </a:prstGeom>
          <a:effectLst>
            <a:outerShdw blurRad="241300" dist="127000" dir="5400000" algn="ctr" rotWithShape="0">
              <a:srgbClr val="000000">
                <a:alpha val="88000"/>
              </a:srgbClr>
            </a:outerShdw>
          </a:effectLst>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17" name="文本框 10"/>
          <p:cNvSpPr txBox="1"/>
          <p:nvPr/>
        </p:nvSpPr>
        <p:spPr>
          <a:xfrm>
            <a:off x="1563264" y="3716673"/>
            <a:ext cx="6012623" cy="765936"/>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简单的概括性的内容文字，用户可以在投影机或者计算机上进行演示，也可以用户可以在投影机或者计算机上进行演示</a:t>
            </a:r>
          </a:p>
          <a:p>
            <a:pPr algn="ctr" defTabSz="703174"/>
            <a:endParaRPr lang="zh-CN" altLang="en-US" sz="1100" dirty="0">
              <a:solidFill>
                <a:srgbClr val="FFFF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63934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down)">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wipe(left)">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par>
                                <p:cTn id="28" presetID="47"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1000"/>
                                        <p:tgtEl>
                                          <p:spTgt spid="16"/>
                                        </p:tgtEl>
                                      </p:cBhvr>
                                    </p:animEffect>
                                    <p:anim calcmode="lin" valueType="num">
                                      <p:cBhvr>
                                        <p:cTn id="31" dur="1000" fill="hold"/>
                                        <p:tgtEl>
                                          <p:spTgt spid="16"/>
                                        </p:tgtEl>
                                        <p:attrNameLst>
                                          <p:attrName>ppt_x</p:attrName>
                                        </p:attrNameLst>
                                      </p:cBhvr>
                                      <p:tavLst>
                                        <p:tav tm="0">
                                          <p:val>
                                            <p:strVal val="#ppt_x"/>
                                          </p:val>
                                        </p:tav>
                                        <p:tav tm="100000">
                                          <p:val>
                                            <p:strVal val="#ppt_x"/>
                                          </p:val>
                                        </p:tav>
                                      </p:tavLst>
                                    </p:anim>
                                    <p:anim calcmode="lin" valueType="num">
                                      <p:cBhvr>
                                        <p:cTn id="32" dur="1000" fill="hold"/>
                                        <p:tgtEl>
                                          <p:spTgt spid="16"/>
                                        </p:tgtEl>
                                        <p:attrNameLst>
                                          <p:attrName>ppt_y</p:attrName>
                                        </p:attrNameLst>
                                      </p:cBhvr>
                                      <p:tavLst>
                                        <p:tav tm="0">
                                          <p:val>
                                            <p:strVal val="#ppt_y-.1"/>
                                          </p:val>
                                        </p:tav>
                                        <p:tav tm="100000">
                                          <p:val>
                                            <p:strVal val="#ppt_y"/>
                                          </p:val>
                                        </p:tav>
                                      </p:tavLst>
                                    </p:anim>
                                  </p:childTnLst>
                                </p:cTn>
                              </p:par>
                            </p:childTnLst>
                          </p:cTn>
                        </p:par>
                        <p:par>
                          <p:cTn id="33" fill="hold">
                            <p:stCondLst>
                              <p:cond delay="1000"/>
                            </p:stCondLst>
                            <p:childTnLst>
                              <p:par>
                                <p:cTn id="34" presetID="10" presetClass="entr" presetSubtype="0" fill="hold" grpId="0" nodeType="afterEffect">
                                  <p:stCondLst>
                                    <p:cond delay="0"/>
                                  </p:stCondLst>
                                  <p:iterate type="wd">
                                    <p:tmPct val="10000"/>
                                  </p:iterate>
                                  <p:childTnLst>
                                    <p:set>
                                      <p:cBhvr>
                                        <p:cTn id="35" dur="1" fill="hold">
                                          <p:stCondLst>
                                            <p:cond delay="0"/>
                                          </p:stCondLst>
                                        </p:cTn>
                                        <p:tgtEl>
                                          <p:spTgt spid="17"/>
                                        </p:tgtEl>
                                        <p:attrNameLst>
                                          <p:attrName>style.visibility</p:attrName>
                                        </p:attrNameLst>
                                      </p:cBhvr>
                                      <p:to>
                                        <p:strVal val="visible"/>
                                      </p:to>
                                    </p:set>
                                    <p:animEffect transition="in" filter="fade">
                                      <p:cBhvr>
                                        <p:cTn id="36"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p:bldP spid="15" grpId="0"/>
      <p:bldP spid="16" grpId="0"/>
      <p:bldP spid="1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a:extLst>
              <a:ext uri="{FF2B5EF4-FFF2-40B4-BE49-F238E27FC236}">
                <a16:creationId xmlns="" xmlns:a16="http://schemas.microsoft.com/office/drawing/2014/main" id="{A3EC8E95-B264-493F-91B6-7A98FEB6BB0C}"/>
              </a:ext>
            </a:extLst>
          </p:cNvPr>
          <p:cNvGrpSpPr/>
          <p:nvPr/>
        </p:nvGrpSpPr>
        <p:grpSpPr>
          <a:xfrm>
            <a:off x="653681" y="1473189"/>
            <a:ext cx="4590112" cy="2955486"/>
            <a:chOff x="3022028" y="1587732"/>
            <a:chExt cx="6120680" cy="3682533"/>
          </a:xfrm>
        </p:grpSpPr>
        <p:pic>
          <p:nvPicPr>
            <p:cNvPr id="23" name="Picture 2" descr="C:\Users\Administrator\Desktop\ppt展示模板-8.png">
              <a:extLst>
                <a:ext uri="{FF2B5EF4-FFF2-40B4-BE49-F238E27FC236}">
                  <a16:creationId xmlns="" xmlns:a16="http://schemas.microsoft.com/office/drawing/2014/main" id="{344984A1-6C4D-45A4-8513-66528772C436}"/>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022028" y="1587732"/>
              <a:ext cx="6120680" cy="3682533"/>
            </a:xfrm>
            <a:prstGeom prst="rect">
              <a:avLst/>
            </a:prstGeom>
            <a:noFill/>
            <a:extLst>
              <a:ext uri="{909E8E84-426E-40DD-AFC4-6F175D3DCCD1}">
                <a14:hiddenFill xmlns:a14="http://schemas.microsoft.com/office/drawing/2010/main">
                  <a:solidFill>
                    <a:srgbClr val="FFFFFF"/>
                  </a:solidFill>
                </a14:hiddenFill>
              </a:ext>
            </a:extLst>
          </p:spPr>
        </p:pic>
        <p:sp>
          <p:nvSpPr>
            <p:cNvPr id="24" name="矩形 23">
              <a:extLst>
                <a:ext uri="{FF2B5EF4-FFF2-40B4-BE49-F238E27FC236}">
                  <a16:creationId xmlns="" xmlns:a16="http://schemas.microsoft.com/office/drawing/2014/main" id="{3D35B46E-3B0E-42BC-A479-68596A9EEBE4}"/>
                </a:ext>
              </a:extLst>
            </p:cNvPr>
            <p:cNvSpPr/>
            <p:nvPr/>
          </p:nvSpPr>
          <p:spPr>
            <a:xfrm>
              <a:off x="3937348" y="2060861"/>
              <a:ext cx="4320480" cy="2376251"/>
            </a:xfrm>
            <a:prstGeom prst="rect">
              <a:avLst/>
            </a:prstGeom>
            <a:blipFill>
              <a:blip r:embed="rId4"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innerShdw blurRad="63500" dist="50800" dir="13500000">
                <a:prstClr val="black">
                  <a:alpha val="50000"/>
                </a:prstClr>
              </a:inn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grpSp>
      <p:grpSp>
        <p:nvGrpSpPr>
          <p:cNvPr id="25" name="组合 24">
            <a:extLst>
              <a:ext uri="{FF2B5EF4-FFF2-40B4-BE49-F238E27FC236}">
                <a16:creationId xmlns="" xmlns:a16="http://schemas.microsoft.com/office/drawing/2014/main" id="{2849C9EE-E972-4276-AF5B-BA6C147DF9B7}"/>
              </a:ext>
            </a:extLst>
          </p:cNvPr>
          <p:cNvGrpSpPr/>
          <p:nvPr/>
        </p:nvGrpSpPr>
        <p:grpSpPr>
          <a:xfrm>
            <a:off x="5274813" y="1423523"/>
            <a:ext cx="3027800" cy="2848793"/>
            <a:chOff x="7172738" y="1876570"/>
            <a:chExt cx="4037417" cy="3549594"/>
          </a:xfrm>
        </p:grpSpPr>
        <p:sp>
          <p:nvSpPr>
            <p:cNvPr id="26" name="圆角矩形 12">
              <a:extLst>
                <a:ext uri="{FF2B5EF4-FFF2-40B4-BE49-F238E27FC236}">
                  <a16:creationId xmlns="" xmlns:a16="http://schemas.microsoft.com/office/drawing/2014/main" id="{F38B4075-16A7-4A16-B32B-D4916B53A0F3}"/>
                </a:ext>
              </a:extLst>
            </p:cNvPr>
            <p:cNvSpPr/>
            <p:nvPr/>
          </p:nvSpPr>
          <p:spPr>
            <a:xfrm>
              <a:off x="7172738" y="1876570"/>
              <a:ext cx="4037417" cy="1039043"/>
            </a:xfrm>
            <a:prstGeom prst="roundRect">
              <a:avLst>
                <a:gd name="adj" fmla="val 11271"/>
              </a:avLst>
            </a:prstGeom>
            <a:gradFill>
              <a:gsLst>
                <a:gs pos="100000">
                  <a:srgbClr val="FFFFFF"/>
                </a:gs>
                <a:gs pos="0">
                  <a:srgbClr val="EEEEEE"/>
                </a:gs>
              </a:gsLst>
              <a:lin ang="8100000" scaled="0"/>
            </a:gradFill>
            <a:ln w="19050" cap="flat" cmpd="sng" algn="ctr">
              <a:gradFill>
                <a:gsLst>
                  <a:gs pos="0">
                    <a:srgbClr val="E84C33">
                      <a:lumMod val="5000"/>
                      <a:lumOff val="95000"/>
                    </a:srgbClr>
                  </a:gs>
                  <a:gs pos="100000">
                    <a:srgbClr val="EEEEEE"/>
                  </a:gs>
                </a:gsLst>
                <a:lin ang="8100000" scaled="0"/>
              </a:gradFill>
              <a:prstDash val="solid"/>
              <a:miter lim="800000"/>
            </a:ln>
            <a:effectLst>
              <a:outerShdw blurRad="127000" dist="63500" dir="8100000" algn="tr" rotWithShape="0">
                <a:prstClr val="black">
                  <a:alpha val="3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27" name="圆角矩形 13">
              <a:extLst>
                <a:ext uri="{FF2B5EF4-FFF2-40B4-BE49-F238E27FC236}">
                  <a16:creationId xmlns="" xmlns:a16="http://schemas.microsoft.com/office/drawing/2014/main" id="{748C887E-CD12-4ED5-81AE-6183CC79F35F}"/>
                </a:ext>
              </a:extLst>
            </p:cNvPr>
            <p:cNvSpPr/>
            <p:nvPr/>
          </p:nvSpPr>
          <p:spPr>
            <a:xfrm>
              <a:off x="7172738" y="3068960"/>
              <a:ext cx="4037417" cy="2357204"/>
            </a:xfrm>
            <a:prstGeom prst="roundRect">
              <a:avLst>
                <a:gd name="adj" fmla="val 11271"/>
              </a:avLst>
            </a:prstGeom>
            <a:gradFill>
              <a:gsLst>
                <a:gs pos="100000">
                  <a:srgbClr val="FFFFFF"/>
                </a:gs>
                <a:gs pos="0">
                  <a:srgbClr val="EEEEEE"/>
                </a:gs>
              </a:gsLst>
              <a:lin ang="8100000" scaled="0"/>
            </a:gradFill>
            <a:ln w="19050" cap="flat" cmpd="sng" algn="ctr">
              <a:gradFill>
                <a:gsLst>
                  <a:gs pos="0">
                    <a:srgbClr val="E84C33">
                      <a:lumMod val="5000"/>
                      <a:lumOff val="95000"/>
                    </a:srgbClr>
                  </a:gs>
                  <a:gs pos="100000">
                    <a:srgbClr val="EEEEEE"/>
                  </a:gs>
                </a:gsLst>
                <a:lin ang="8100000" scaled="0"/>
              </a:gradFill>
              <a:prstDash val="solid"/>
              <a:miter lim="800000"/>
            </a:ln>
            <a:effectLst>
              <a:outerShdw blurRad="127000" dist="63500" dir="8100000" algn="tr" rotWithShape="0">
                <a:prstClr val="black">
                  <a:alpha val="3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grpSp>
          <p:nvGrpSpPr>
            <p:cNvPr id="28" name="组合 27">
              <a:extLst>
                <a:ext uri="{FF2B5EF4-FFF2-40B4-BE49-F238E27FC236}">
                  <a16:creationId xmlns="" xmlns:a16="http://schemas.microsoft.com/office/drawing/2014/main" id="{701F33F6-28A8-4187-948A-34B2AEB77FF8}"/>
                </a:ext>
              </a:extLst>
            </p:cNvPr>
            <p:cNvGrpSpPr/>
            <p:nvPr/>
          </p:nvGrpSpPr>
          <p:grpSpPr>
            <a:xfrm rot="16200000">
              <a:off x="7491684" y="2898091"/>
              <a:ext cx="527587" cy="130584"/>
              <a:chOff x="5856449" y="4396591"/>
              <a:chExt cx="527587" cy="130584"/>
            </a:xfrm>
          </p:grpSpPr>
          <p:sp>
            <p:nvSpPr>
              <p:cNvPr id="34" name="椭圆 33">
                <a:extLst>
                  <a:ext uri="{FF2B5EF4-FFF2-40B4-BE49-F238E27FC236}">
                    <a16:creationId xmlns="" xmlns:a16="http://schemas.microsoft.com/office/drawing/2014/main" id="{4FCB0A6A-591B-4E7B-9DD7-A2805C5312BD}"/>
                  </a:ext>
                </a:extLst>
              </p:cNvPr>
              <p:cNvSpPr/>
              <p:nvPr/>
            </p:nvSpPr>
            <p:spPr>
              <a:xfrm>
                <a:off x="5856449" y="4396591"/>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35" name="椭圆 34">
                <a:extLst>
                  <a:ext uri="{FF2B5EF4-FFF2-40B4-BE49-F238E27FC236}">
                    <a16:creationId xmlns="" xmlns:a16="http://schemas.microsoft.com/office/drawing/2014/main" id="{C90DEA34-C337-42BE-99BD-DE0E35E76583}"/>
                  </a:ext>
                </a:extLst>
              </p:cNvPr>
              <p:cNvSpPr/>
              <p:nvPr/>
            </p:nvSpPr>
            <p:spPr>
              <a:xfrm>
                <a:off x="6253452" y="4396591"/>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36" name="圆角矩形 22">
                <a:extLst>
                  <a:ext uri="{FF2B5EF4-FFF2-40B4-BE49-F238E27FC236}">
                    <a16:creationId xmlns="" xmlns:a16="http://schemas.microsoft.com/office/drawing/2014/main" id="{F2BF8E5A-D4B9-47E2-9F0B-E7E58F704C51}"/>
                  </a:ext>
                </a:extLst>
              </p:cNvPr>
              <p:cNvSpPr/>
              <p:nvPr/>
            </p:nvSpPr>
            <p:spPr>
              <a:xfrm rot="16200000">
                <a:off x="6118113" y="4306257"/>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4000">
                      <a:srgbClr val="FFFFFF">
                        <a:lumMod val="75000"/>
                      </a:srgbClr>
                    </a:gs>
                    <a:gs pos="78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37" name="圆角矩形 23">
                <a:extLst>
                  <a:ext uri="{FF2B5EF4-FFF2-40B4-BE49-F238E27FC236}">
                    <a16:creationId xmlns="" xmlns:a16="http://schemas.microsoft.com/office/drawing/2014/main" id="{AFEB7786-6406-4430-8BC5-45CD67833296}"/>
                  </a:ext>
                </a:extLst>
              </p:cNvPr>
              <p:cNvSpPr/>
              <p:nvPr/>
            </p:nvSpPr>
            <p:spPr>
              <a:xfrm rot="16200000">
                <a:off x="6118113" y="4256214"/>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3000">
                      <a:srgbClr val="FFFFFF">
                        <a:lumMod val="75000"/>
                      </a:srgbClr>
                    </a:gs>
                    <a:gs pos="79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grpSp>
        <p:grpSp>
          <p:nvGrpSpPr>
            <p:cNvPr id="29" name="组合 28">
              <a:extLst>
                <a:ext uri="{FF2B5EF4-FFF2-40B4-BE49-F238E27FC236}">
                  <a16:creationId xmlns="" xmlns:a16="http://schemas.microsoft.com/office/drawing/2014/main" id="{6AEC57FA-1D43-45ED-9B2E-05EC66C274C2}"/>
                </a:ext>
              </a:extLst>
            </p:cNvPr>
            <p:cNvGrpSpPr/>
            <p:nvPr/>
          </p:nvGrpSpPr>
          <p:grpSpPr>
            <a:xfrm rot="16200000">
              <a:off x="10291574" y="2898091"/>
              <a:ext cx="527587" cy="130584"/>
              <a:chOff x="5856449" y="4396591"/>
              <a:chExt cx="527587" cy="130584"/>
            </a:xfrm>
          </p:grpSpPr>
          <p:sp>
            <p:nvSpPr>
              <p:cNvPr id="30" name="椭圆 29">
                <a:extLst>
                  <a:ext uri="{FF2B5EF4-FFF2-40B4-BE49-F238E27FC236}">
                    <a16:creationId xmlns="" xmlns:a16="http://schemas.microsoft.com/office/drawing/2014/main" id="{D3F3BCE2-E3D2-4D94-AD75-DE73638EE9FB}"/>
                  </a:ext>
                </a:extLst>
              </p:cNvPr>
              <p:cNvSpPr/>
              <p:nvPr/>
            </p:nvSpPr>
            <p:spPr>
              <a:xfrm>
                <a:off x="5856449" y="4396591"/>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31" name="椭圆 30">
                <a:extLst>
                  <a:ext uri="{FF2B5EF4-FFF2-40B4-BE49-F238E27FC236}">
                    <a16:creationId xmlns="" xmlns:a16="http://schemas.microsoft.com/office/drawing/2014/main" id="{6BD8B05E-EC05-4EFC-97D1-5D4E696289A2}"/>
                  </a:ext>
                </a:extLst>
              </p:cNvPr>
              <p:cNvSpPr/>
              <p:nvPr/>
            </p:nvSpPr>
            <p:spPr>
              <a:xfrm>
                <a:off x="6253452" y="4396591"/>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32" name="圆角矩形 18">
                <a:extLst>
                  <a:ext uri="{FF2B5EF4-FFF2-40B4-BE49-F238E27FC236}">
                    <a16:creationId xmlns="" xmlns:a16="http://schemas.microsoft.com/office/drawing/2014/main" id="{6B134951-70C5-4C21-A9AA-F3E9D2DB228B}"/>
                  </a:ext>
                </a:extLst>
              </p:cNvPr>
              <p:cNvSpPr/>
              <p:nvPr/>
            </p:nvSpPr>
            <p:spPr>
              <a:xfrm rot="16200000">
                <a:off x="6118113" y="4306257"/>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4000">
                      <a:srgbClr val="FFFFFF">
                        <a:lumMod val="75000"/>
                      </a:srgbClr>
                    </a:gs>
                    <a:gs pos="78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33" name="圆角矩形 19">
                <a:extLst>
                  <a:ext uri="{FF2B5EF4-FFF2-40B4-BE49-F238E27FC236}">
                    <a16:creationId xmlns="" xmlns:a16="http://schemas.microsoft.com/office/drawing/2014/main" id="{AA8092D9-6192-4D41-BD16-0042A12A18EA}"/>
                  </a:ext>
                </a:extLst>
              </p:cNvPr>
              <p:cNvSpPr/>
              <p:nvPr/>
            </p:nvSpPr>
            <p:spPr>
              <a:xfrm rot="16200000">
                <a:off x="6118113" y="4256214"/>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3000">
                      <a:srgbClr val="FFFFFF">
                        <a:lumMod val="75000"/>
                      </a:srgbClr>
                    </a:gs>
                    <a:gs pos="79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grpSp>
      </p:grpSp>
      <p:sp>
        <p:nvSpPr>
          <p:cNvPr id="38" name="TextBox 499">
            <a:extLst>
              <a:ext uri="{FF2B5EF4-FFF2-40B4-BE49-F238E27FC236}">
                <a16:creationId xmlns="" xmlns:a16="http://schemas.microsoft.com/office/drawing/2014/main" id="{3A30EE12-9BDB-447A-8781-8C0A3DC2A6B3}"/>
              </a:ext>
            </a:extLst>
          </p:cNvPr>
          <p:cNvSpPr txBox="1"/>
          <p:nvPr/>
        </p:nvSpPr>
        <p:spPr>
          <a:xfrm>
            <a:off x="5961866" y="1665949"/>
            <a:ext cx="1527002" cy="348004"/>
          </a:xfrm>
          <a:prstGeom prst="rect">
            <a:avLst/>
          </a:prstGeom>
          <a:noFill/>
        </p:spPr>
        <p:txBody>
          <a:bodyPr wrap="none" lIns="70317" tIns="35159" rIns="70317" bIns="35159" rtlCol="0" anchor="ctr">
            <a:spAutoFit/>
          </a:bodyPr>
          <a:lstStyle/>
          <a:p>
            <a:pPr algn="r" defTabSz="703174"/>
            <a:r>
              <a:rPr lang="zh-CN" altLang="en-US" b="1" dirty="0">
                <a:solidFill>
                  <a:srgbClr val="E84C33"/>
                </a:solidFill>
                <a:latin typeface="微软雅黑"/>
                <a:ea typeface="微软雅黑"/>
                <a:cs typeface="UKIJ Qolyazma" pitchFamily="18" charset="0"/>
              </a:rPr>
              <a:t>点击添加内容</a:t>
            </a:r>
          </a:p>
        </p:txBody>
      </p:sp>
      <p:sp>
        <p:nvSpPr>
          <p:cNvPr id="39" name="矩形 38">
            <a:extLst>
              <a:ext uri="{FF2B5EF4-FFF2-40B4-BE49-F238E27FC236}">
                <a16:creationId xmlns="" xmlns:a16="http://schemas.microsoft.com/office/drawing/2014/main" id="{A767BBFE-67DD-4000-938B-9BA62AA32F2D}"/>
              </a:ext>
            </a:extLst>
          </p:cNvPr>
          <p:cNvSpPr/>
          <p:nvPr/>
        </p:nvSpPr>
        <p:spPr>
          <a:xfrm>
            <a:off x="5436816" y="2637143"/>
            <a:ext cx="2646064" cy="1422232"/>
          </a:xfrm>
          <a:prstGeom prst="rect">
            <a:avLst/>
          </a:prstGeom>
        </p:spPr>
        <p:txBody>
          <a:bodyPr wrap="square" lIns="70317" tIns="35159" rIns="70317" bIns="35159">
            <a:spAutoFit/>
          </a:bodyPr>
          <a:lstStyle/>
          <a:p>
            <a:pPr algn="just" defTabSz="703174">
              <a:lnSpc>
                <a:spcPct val="130000"/>
              </a:lnSpc>
            </a:pPr>
            <a:r>
              <a:rPr lang="zh-CN" altLang="en-US" sz="1100" dirty="0">
                <a:solidFill>
                  <a:srgbClr val="000000">
                    <a:lumMod val="75000"/>
                    <a:lumOff val="25000"/>
                  </a:srgbClr>
                </a:solidFill>
                <a:latin typeface="微软雅黑"/>
                <a:ea typeface="微软雅黑"/>
              </a:rPr>
              <a:t>请在此输入详细的文字介绍信息，表达图表的含义。请在此输入详细的文字介绍信息，表达图表的含义。</a:t>
            </a:r>
          </a:p>
          <a:p>
            <a:pPr algn="just" defTabSz="703174">
              <a:lnSpc>
                <a:spcPct val="130000"/>
              </a:lnSpc>
            </a:pPr>
            <a:endParaRPr lang="en-US" altLang="zh-CN" sz="1100" dirty="0">
              <a:solidFill>
                <a:srgbClr val="000000">
                  <a:lumMod val="75000"/>
                  <a:lumOff val="25000"/>
                </a:srgbClr>
              </a:solidFill>
              <a:latin typeface="微软雅黑"/>
              <a:ea typeface="微软雅黑"/>
            </a:endParaRPr>
          </a:p>
          <a:p>
            <a:pPr algn="just" defTabSz="703174">
              <a:lnSpc>
                <a:spcPct val="130000"/>
              </a:lnSpc>
            </a:pPr>
            <a:r>
              <a:rPr lang="zh-CN" altLang="en-US" sz="1100" dirty="0">
                <a:solidFill>
                  <a:srgbClr val="000000">
                    <a:lumMod val="75000"/>
                    <a:lumOff val="25000"/>
                  </a:srgbClr>
                </a:solidFill>
                <a:latin typeface="微软雅黑"/>
                <a:ea typeface="微软雅黑"/>
              </a:rPr>
              <a:t>请在此输入详细的文字介绍信息，表达图表的含义。</a:t>
            </a:r>
          </a:p>
        </p:txBody>
      </p:sp>
      <p:sp>
        <p:nvSpPr>
          <p:cNvPr id="40" name="文本框 21">
            <a:extLst>
              <a:ext uri="{FF2B5EF4-FFF2-40B4-BE49-F238E27FC236}">
                <a16:creationId xmlns="" xmlns:a16="http://schemas.microsoft.com/office/drawing/2014/main" id="{48799E00-20C3-4F53-A235-F903C45CC341}"/>
              </a:ext>
            </a:extLst>
          </p:cNvPr>
          <p:cNvSpPr txBox="1"/>
          <p:nvPr/>
        </p:nvSpPr>
        <p:spPr>
          <a:xfrm>
            <a:off x="582265" y="346150"/>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41" name="矩形 40">
            <a:extLst>
              <a:ext uri="{FF2B5EF4-FFF2-40B4-BE49-F238E27FC236}">
                <a16:creationId xmlns="" xmlns:a16="http://schemas.microsoft.com/office/drawing/2014/main" id="{AB52D2D3-972E-45B6-BC2D-3E5C3B910F7E}"/>
              </a:ext>
            </a:extLst>
          </p:cNvPr>
          <p:cNvSpPr/>
          <p:nvPr/>
        </p:nvSpPr>
        <p:spPr>
          <a:xfrm>
            <a:off x="825161" y="683379"/>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Tree>
    <p:extLst>
      <p:ext uri="{BB962C8B-B14F-4D97-AF65-F5344CB8AC3E}">
        <p14:creationId xmlns:p14="http://schemas.microsoft.com/office/powerpoint/2010/main" val="973996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1000" fill="hold"/>
                                        <p:tgtEl>
                                          <p:spTgt spid="40"/>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1000"/>
                                        <p:tgtEl>
                                          <p:spTgt spid="41"/>
                                        </p:tgtEl>
                                      </p:cBhvr>
                                    </p:animEffect>
                                    <p:anim calcmode="lin" valueType="num">
                                      <p:cBhvr>
                                        <p:cTn id="13" dur="1000" fill="hold"/>
                                        <p:tgtEl>
                                          <p:spTgt spid="41"/>
                                        </p:tgtEl>
                                        <p:attrNameLst>
                                          <p:attrName>ppt_x</p:attrName>
                                        </p:attrNameLst>
                                      </p:cBhvr>
                                      <p:tavLst>
                                        <p:tav tm="0">
                                          <p:val>
                                            <p:strVal val="#ppt_x"/>
                                          </p:val>
                                        </p:tav>
                                        <p:tav tm="100000">
                                          <p:val>
                                            <p:strVal val="#ppt_x"/>
                                          </p:val>
                                        </p:tav>
                                      </p:tavLst>
                                    </p:anim>
                                    <p:anim calcmode="lin" valueType="num">
                                      <p:cBhvr>
                                        <p:cTn id="14" dur="1000" fill="hold"/>
                                        <p:tgtEl>
                                          <p:spTgt spid="41"/>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additive="base">
                                        <p:cTn id="18" dur="500" fill="hold"/>
                                        <p:tgtEl>
                                          <p:spTgt spid="22"/>
                                        </p:tgtEl>
                                        <p:attrNameLst>
                                          <p:attrName>ppt_x</p:attrName>
                                        </p:attrNameLst>
                                      </p:cBhvr>
                                      <p:tavLst>
                                        <p:tav tm="0">
                                          <p:val>
                                            <p:strVal val="0-#ppt_w/2"/>
                                          </p:val>
                                        </p:tav>
                                        <p:tav tm="100000">
                                          <p:val>
                                            <p:strVal val="#ppt_x"/>
                                          </p:val>
                                        </p:tav>
                                      </p:tavLst>
                                    </p:anim>
                                    <p:anim calcmode="lin" valueType="num">
                                      <p:cBhvr additive="base">
                                        <p:cTn id="19" dur="500" fill="hold"/>
                                        <p:tgtEl>
                                          <p:spTgt spid="22"/>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42" presetClass="entr" presetSubtype="0"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1000"/>
                                        <p:tgtEl>
                                          <p:spTgt spid="25"/>
                                        </p:tgtEl>
                                      </p:cBhvr>
                                    </p:animEffect>
                                    <p:anim calcmode="lin" valueType="num">
                                      <p:cBhvr>
                                        <p:cTn id="24" dur="1000" fill="hold"/>
                                        <p:tgtEl>
                                          <p:spTgt spid="25"/>
                                        </p:tgtEl>
                                        <p:attrNameLst>
                                          <p:attrName>ppt_x</p:attrName>
                                        </p:attrNameLst>
                                      </p:cBhvr>
                                      <p:tavLst>
                                        <p:tav tm="0">
                                          <p:val>
                                            <p:strVal val="#ppt_x"/>
                                          </p:val>
                                        </p:tav>
                                        <p:tav tm="100000">
                                          <p:val>
                                            <p:strVal val="#ppt_x"/>
                                          </p:val>
                                        </p:tav>
                                      </p:tavLst>
                                    </p:anim>
                                    <p:anim calcmode="lin" valueType="num">
                                      <p:cBhvr>
                                        <p:cTn id="25" dur="1000" fill="hold"/>
                                        <p:tgtEl>
                                          <p:spTgt spid="25"/>
                                        </p:tgtEl>
                                        <p:attrNameLst>
                                          <p:attrName>ppt_y</p:attrName>
                                        </p:attrNameLst>
                                      </p:cBhvr>
                                      <p:tavLst>
                                        <p:tav tm="0">
                                          <p:val>
                                            <p:strVal val="#ppt_y+.1"/>
                                          </p:val>
                                        </p:tav>
                                        <p:tav tm="100000">
                                          <p:val>
                                            <p:strVal val="#ppt_y"/>
                                          </p:val>
                                        </p:tav>
                                      </p:tavLst>
                                    </p:anim>
                                  </p:childTnLst>
                                </p:cTn>
                              </p:par>
                              <p:par>
                                <p:cTn id="26" presetID="12" presetClass="entr" presetSubtype="4" fill="hold" grpId="0" nodeType="withEffect">
                                  <p:stCondLst>
                                    <p:cond delay="0"/>
                                  </p:stCondLst>
                                  <p:iterate type="lt">
                                    <p:tmPct val="50000"/>
                                  </p:iterate>
                                  <p:childTnLst>
                                    <p:set>
                                      <p:cBhvr>
                                        <p:cTn id="27" dur="1" fill="hold">
                                          <p:stCondLst>
                                            <p:cond delay="0"/>
                                          </p:stCondLst>
                                        </p:cTn>
                                        <p:tgtEl>
                                          <p:spTgt spid="38"/>
                                        </p:tgtEl>
                                        <p:attrNameLst>
                                          <p:attrName>style.visibility</p:attrName>
                                        </p:attrNameLst>
                                      </p:cBhvr>
                                      <p:to>
                                        <p:strVal val="visible"/>
                                      </p:to>
                                    </p:set>
                                    <p:anim calcmode="lin" valueType="num">
                                      <p:cBhvr additive="base">
                                        <p:cTn id="28" dur="300"/>
                                        <p:tgtEl>
                                          <p:spTgt spid="38"/>
                                        </p:tgtEl>
                                        <p:attrNameLst>
                                          <p:attrName>ppt_y</p:attrName>
                                        </p:attrNameLst>
                                      </p:cBhvr>
                                      <p:tavLst>
                                        <p:tav tm="0">
                                          <p:val>
                                            <p:strVal val="#ppt_y+#ppt_h*1.125000"/>
                                          </p:val>
                                        </p:tav>
                                        <p:tav tm="100000">
                                          <p:val>
                                            <p:strVal val="#ppt_y"/>
                                          </p:val>
                                        </p:tav>
                                      </p:tavLst>
                                    </p:anim>
                                    <p:animEffect transition="in" filter="wipe(up)">
                                      <p:cBhvr>
                                        <p:cTn id="29" dur="300"/>
                                        <p:tgtEl>
                                          <p:spTgt spid="38"/>
                                        </p:tgtEl>
                                      </p:cBhvr>
                                    </p:animEffect>
                                  </p:childTnLst>
                                </p:cTn>
                              </p:par>
                            </p:childTnLst>
                          </p:cTn>
                        </p:par>
                        <p:par>
                          <p:cTn id="30" fill="hold">
                            <p:stCondLst>
                              <p:cond delay="2550"/>
                            </p:stCondLst>
                            <p:childTnLst>
                              <p:par>
                                <p:cTn id="31" presetID="2" presetClass="entr" presetSubtype="2" fill="hold" grpId="0" nodeType="afterEffect">
                                  <p:stCondLst>
                                    <p:cond delay="0"/>
                                  </p:stCondLst>
                                  <p:childTnLst>
                                    <p:set>
                                      <p:cBhvr>
                                        <p:cTn id="32" dur="1" fill="hold">
                                          <p:stCondLst>
                                            <p:cond delay="0"/>
                                          </p:stCondLst>
                                        </p:cTn>
                                        <p:tgtEl>
                                          <p:spTgt spid="39"/>
                                        </p:tgtEl>
                                        <p:attrNameLst>
                                          <p:attrName>style.visibility</p:attrName>
                                        </p:attrNameLst>
                                      </p:cBhvr>
                                      <p:to>
                                        <p:strVal val="visible"/>
                                      </p:to>
                                    </p:set>
                                    <p:anim calcmode="lin" valueType="num">
                                      <p:cBhvr additive="base">
                                        <p:cTn id="33" dur="500" fill="hold"/>
                                        <p:tgtEl>
                                          <p:spTgt spid="39"/>
                                        </p:tgtEl>
                                        <p:attrNameLst>
                                          <p:attrName>ppt_x</p:attrName>
                                        </p:attrNameLst>
                                      </p:cBhvr>
                                      <p:tavLst>
                                        <p:tav tm="0">
                                          <p:val>
                                            <p:strVal val="1+#ppt_w/2"/>
                                          </p:val>
                                        </p:tav>
                                        <p:tav tm="100000">
                                          <p:val>
                                            <p:strVal val="#ppt_x"/>
                                          </p:val>
                                        </p:tav>
                                      </p:tavLst>
                                    </p:anim>
                                    <p:anim calcmode="lin" valueType="num">
                                      <p:cBhvr additive="base">
                                        <p:cTn id="34"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40" grpId="0"/>
      <p:bldP spid="4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
          <p:cNvSpPr txBox="1"/>
          <p:nvPr/>
        </p:nvSpPr>
        <p:spPr>
          <a:xfrm>
            <a:off x="582265" y="346150"/>
            <a:ext cx="1527002" cy="348004"/>
          </a:xfrm>
          <a:prstGeom prst="rect">
            <a:avLst/>
          </a:prstGeom>
          <a:noFill/>
        </p:spPr>
        <p:txBody>
          <a:bodyPr wrap="none" lIns="70317" tIns="35159" rIns="70317" bIns="35159" rtlCol="0">
            <a:spAutoFit/>
          </a:bodyPr>
          <a:lstStyle/>
          <a:p>
            <a:r>
              <a:rPr lang="zh-CN" altLang="en-US" sz="1800" dirty="0">
                <a:solidFill>
                  <a:schemeClr val="bg1"/>
                </a:solidFill>
                <a:latin typeface="微软雅黑" panose="020B0503020204020204" pitchFamily="34" charset="-122"/>
                <a:ea typeface="微软雅黑" panose="020B0503020204020204" pitchFamily="34" charset="-122"/>
              </a:rPr>
              <a:t>此处添加标题</a:t>
            </a:r>
          </a:p>
        </p:txBody>
      </p:sp>
      <p:sp>
        <p:nvSpPr>
          <p:cNvPr id="3" name="矩形 2"/>
          <p:cNvSpPr/>
          <p:nvPr/>
        </p:nvSpPr>
        <p:spPr>
          <a:xfrm>
            <a:off x="825161" y="683379"/>
            <a:ext cx="1118237" cy="286448"/>
          </a:xfrm>
          <a:prstGeom prst="rect">
            <a:avLst/>
          </a:prstGeom>
        </p:spPr>
        <p:txBody>
          <a:bodyPr wrap="none" lIns="70317" tIns="35159" rIns="70317" bIns="35159">
            <a:spAutoFit/>
          </a:bodyPr>
          <a:lstStyle/>
          <a:p>
            <a:r>
              <a:rPr lang="zh-CN" altLang="en-US" dirty="0">
                <a:solidFill>
                  <a:schemeClr val="bg1"/>
                </a:solidFill>
              </a:rPr>
              <a:t>Add this title</a:t>
            </a:r>
          </a:p>
        </p:txBody>
      </p:sp>
      <p:sp>
        <p:nvSpPr>
          <p:cNvPr id="4" name="任意多边形 3"/>
          <p:cNvSpPr/>
          <p:nvPr/>
        </p:nvSpPr>
        <p:spPr>
          <a:xfrm rot="9000000">
            <a:off x="3279866" y="1973723"/>
            <a:ext cx="2530978" cy="2397113"/>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533400" dist="1308100" dir="7920000" algn="ctr" rotWithShape="0">
              <a:srgbClr val="000000">
                <a:alpha val="3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70317" tIns="35159" rIns="70317" bIns="35159" rtlCol="0" anchor="ctr"/>
          <a:lstStyle/>
          <a:p>
            <a:pPr algn="ctr"/>
            <a:endParaRPr lang="zh-CN" altLang="en-US"/>
          </a:p>
        </p:txBody>
      </p:sp>
      <p:sp>
        <p:nvSpPr>
          <p:cNvPr id="5" name="文本框 7"/>
          <p:cNvSpPr txBox="1"/>
          <p:nvPr/>
        </p:nvSpPr>
        <p:spPr>
          <a:xfrm>
            <a:off x="3462188" y="3172279"/>
            <a:ext cx="2162728" cy="765936"/>
          </a:xfrm>
          <a:prstGeom prst="rect">
            <a:avLst/>
          </a:prstGeom>
          <a:noFill/>
        </p:spPr>
        <p:txBody>
          <a:bodyPr wrap="square" lIns="70317" tIns="35159" rIns="70317" bIns="35159" rtlCol="0">
            <a:spAutoFit/>
          </a:bodyPr>
          <a:lstStyle/>
          <a:p>
            <a:pPr algn="ct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a:t>
            </a:r>
            <a:endParaRPr lang="zh-CN" altLang="en-US" sz="1100" dirty="0">
              <a:solidFill>
                <a:schemeClr val="bg1"/>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3997191" y="2223079"/>
            <a:ext cx="1092721" cy="752256"/>
            <a:chOff x="655638" y="788988"/>
            <a:chExt cx="6742112" cy="4337050"/>
          </a:xfrm>
          <a:solidFill>
            <a:schemeClr val="tx1">
              <a:lumMod val="75000"/>
              <a:lumOff val="25000"/>
            </a:schemeClr>
          </a:solidFill>
        </p:grpSpPr>
        <p:sp>
          <p:nvSpPr>
            <p:cNvPr id="7" name="Freeform 6"/>
            <p:cNvSpPr>
              <a:spLocks/>
            </p:cNvSpPr>
            <p:nvPr/>
          </p:nvSpPr>
          <p:spPr bwMode="auto">
            <a:xfrm>
              <a:off x="1914525" y="788988"/>
              <a:ext cx="4202113" cy="4337050"/>
            </a:xfrm>
            <a:custGeom>
              <a:avLst/>
              <a:gdLst>
                <a:gd name="T0" fmla="*/ 8 w 1119"/>
                <a:gd name="T1" fmla="*/ 1154 h 1154"/>
                <a:gd name="T2" fmla="*/ 216 w 1119"/>
                <a:gd name="T3" fmla="*/ 887 h 1154"/>
                <a:gd name="T4" fmla="*/ 369 w 1119"/>
                <a:gd name="T5" fmla="*/ 851 h 1154"/>
                <a:gd name="T6" fmla="*/ 419 w 1119"/>
                <a:gd name="T7" fmla="*/ 784 h 1154"/>
                <a:gd name="T8" fmla="*/ 419 w 1119"/>
                <a:gd name="T9" fmla="*/ 764 h 1154"/>
                <a:gd name="T10" fmla="*/ 397 w 1119"/>
                <a:gd name="T11" fmla="*/ 688 h 1154"/>
                <a:gd name="T12" fmla="*/ 367 w 1119"/>
                <a:gd name="T13" fmla="*/ 597 h 1154"/>
                <a:gd name="T14" fmla="*/ 362 w 1119"/>
                <a:gd name="T15" fmla="*/ 556 h 1154"/>
                <a:gd name="T16" fmla="*/ 327 w 1119"/>
                <a:gd name="T17" fmla="*/ 519 h 1154"/>
                <a:gd name="T18" fmla="*/ 305 w 1119"/>
                <a:gd name="T19" fmla="*/ 436 h 1154"/>
                <a:gd name="T20" fmla="*/ 324 w 1119"/>
                <a:gd name="T21" fmla="*/ 381 h 1154"/>
                <a:gd name="T22" fmla="*/ 309 w 1119"/>
                <a:gd name="T23" fmla="*/ 195 h 1154"/>
                <a:gd name="T24" fmla="*/ 509 w 1119"/>
                <a:gd name="T25" fmla="*/ 7 h 1154"/>
                <a:gd name="T26" fmla="*/ 663 w 1119"/>
                <a:gd name="T27" fmla="*/ 19 h 1154"/>
                <a:gd name="T28" fmla="*/ 821 w 1119"/>
                <a:gd name="T29" fmla="*/ 233 h 1154"/>
                <a:gd name="T30" fmla="*/ 801 w 1119"/>
                <a:gd name="T31" fmla="*/ 381 h 1154"/>
                <a:gd name="T32" fmla="*/ 821 w 1119"/>
                <a:gd name="T33" fmla="*/ 432 h 1154"/>
                <a:gd name="T34" fmla="*/ 794 w 1119"/>
                <a:gd name="T35" fmla="*/ 530 h 1154"/>
                <a:gd name="T36" fmla="*/ 769 w 1119"/>
                <a:gd name="T37" fmla="*/ 559 h 1154"/>
                <a:gd name="T38" fmla="*/ 765 w 1119"/>
                <a:gd name="T39" fmla="*/ 556 h 1154"/>
                <a:gd name="T40" fmla="*/ 753 w 1119"/>
                <a:gd name="T41" fmla="*/ 630 h 1154"/>
                <a:gd name="T42" fmla="*/ 716 w 1119"/>
                <a:gd name="T43" fmla="*/ 706 h 1154"/>
                <a:gd name="T44" fmla="*/ 706 w 1119"/>
                <a:gd name="T45" fmla="*/ 733 h 1154"/>
                <a:gd name="T46" fmla="*/ 710 w 1119"/>
                <a:gd name="T47" fmla="*/ 806 h 1154"/>
                <a:gd name="T48" fmla="*/ 740 w 1119"/>
                <a:gd name="T49" fmla="*/ 844 h 1154"/>
                <a:gd name="T50" fmla="*/ 871 w 1119"/>
                <a:gd name="T51" fmla="*/ 878 h 1154"/>
                <a:gd name="T52" fmla="*/ 1088 w 1119"/>
                <a:gd name="T53" fmla="*/ 1023 h 1154"/>
                <a:gd name="T54" fmla="*/ 1119 w 1119"/>
                <a:gd name="T55" fmla="*/ 1154 h 1154"/>
                <a:gd name="T56" fmla="*/ 8 w 1119"/>
                <a:gd name="T57" fmla="*/ 1154 h 1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19" h="1154">
                  <a:moveTo>
                    <a:pt x="8" y="1154"/>
                  </a:moveTo>
                  <a:cubicBezTo>
                    <a:pt x="0" y="1032"/>
                    <a:pt x="92" y="915"/>
                    <a:pt x="216" y="887"/>
                  </a:cubicBezTo>
                  <a:cubicBezTo>
                    <a:pt x="267" y="875"/>
                    <a:pt x="318" y="863"/>
                    <a:pt x="369" y="851"/>
                  </a:cubicBezTo>
                  <a:cubicBezTo>
                    <a:pt x="405" y="843"/>
                    <a:pt x="420" y="820"/>
                    <a:pt x="419" y="784"/>
                  </a:cubicBezTo>
                  <a:cubicBezTo>
                    <a:pt x="418" y="778"/>
                    <a:pt x="419" y="771"/>
                    <a:pt x="419" y="764"/>
                  </a:cubicBezTo>
                  <a:cubicBezTo>
                    <a:pt x="424" y="736"/>
                    <a:pt x="419" y="711"/>
                    <a:pt x="397" y="688"/>
                  </a:cubicBezTo>
                  <a:cubicBezTo>
                    <a:pt x="374" y="664"/>
                    <a:pt x="373" y="629"/>
                    <a:pt x="367" y="597"/>
                  </a:cubicBezTo>
                  <a:cubicBezTo>
                    <a:pt x="365" y="584"/>
                    <a:pt x="364" y="570"/>
                    <a:pt x="362" y="556"/>
                  </a:cubicBezTo>
                  <a:cubicBezTo>
                    <a:pt x="339" y="554"/>
                    <a:pt x="332" y="538"/>
                    <a:pt x="327" y="519"/>
                  </a:cubicBezTo>
                  <a:cubicBezTo>
                    <a:pt x="320" y="491"/>
                    <a:pt x="311" y="464"/>
                    <a:pt x="305" y="436"/>
                  </a:cubicBezTo>
                  <a:cubicBezTo>
                    <a:pt x="301" y="415"/>
                    <a:pt x="300" y="393"/>
                    <a:pt x="324" y="381"/>
                  </a:cubicBezTo>
                  <a:cubicBezTo>
                    <a:pt x="305" y="320"/>
                    <a:pt x="298" y="257"/>
                    <a:pt x="309" y="195"/>
                  </a:cubicBezTo>
                  <a:cubicBezTo>
                    <a:pt x="326" y="96"/>
                    <a:pt x="408" y="21"/>
                    <a:pt x="509" y="7"/>
                  </a:cubicBezTo>
                  <a:cubicBezTo>
                    <a:pt x="562" y="0"/>
                    <a:pt x="613" y="1"/>
                    <a:pt x="663" y="19"/>
                  </a:cubicBezTo>
                  <a:cubicBezTo>
                    <a:pt x="758" y="52"/>
                    <a:pt x="818" y="132"/>
                    <a:pt x="821" y="233"/>
                  </a:cubicBezTo>
                  <a:cubicBezTo>
                    <a:pt x="822" y="283"/>
                    <a:pt x="819" y="333"/>
                    <a:pt x="801" y="381"/>
                  </a:cubicBezTo>
                  <a:cubicBezTo>
                    <a:pt x="824" y="391"/>
                    <a:pt x="826" y="412"/>
                    <a:pt x="821" y="432"/>
                  </a:cubicBezTo>
                  <a:cubicBezTo>
                    <a:pt x="814" y="465"/>
                    <a:pt x="806" y="498"/>
                    <a:pt x="794" y="530"/>
                  </a:cubicBezTo>
                  <a:cubicBezTo>
                    <a:pt x="791" y="541"/>
                    <a:pt x="778" y="550"/>
                    <a:pt x="769" y="559"/>
                  </a:cubicBezTo>
                  <a:cubicBezTo>
                    <a:pt x="768" y="558"/>
                    <a:pt x="766" y="557"/>
                    <a:pt x="765" y="556"/>
                  </a:cubicBezTo>
                  <a:cubicBezTo>
                    <a:pt x="761" y="580"/>
                    <a:pt x="757" y="605"/>
                    <a:pt x="753" y="630"/>
                  </a:cubicBezTo>
                  <a:cubicBezTo>
                    <a:pt x="748" y="659"/>
                    <a:pt x="735" y="684"/>
                    <a:pt x="716" y="706"/>
                  </a:cubicBezTo>
                  <a:cubicBezTo>
                    <a:pt x="710" y="713"/>
                    <a:pt x="706" y="724"/>
                    <a:pt x="706" y="733"/>
                  </a:cubicBezTo>
                  <a:cubicBezTo>
                    <a:pt x="706" y="757"/>
                    <a:pt x="709" y="782"/>
                    <a:pt x="710" y="806"/>
                  </a:cubicBezTo>
                  <a:cubicBezTo>
                    <a:pt x="711" y="827"/>
                    <a:pt x="722" y="839"/>
                    <a:pt x="740" y="844"/>
                  </a:cubicBezTo>
                  <a:cubicBezTo>
                    <a:pt x="783" y="856"/>
                    <a:pt x="826" y="871"/>
                    <a:pt x="871" y="878"/>
                  </a:cubicBezTo>
                  <a:cubicBezTo>
                    <a:pt x="965" y="895"/>
                    <a:pt x="1041" y="937"/>
                    <a:pt x="1088" y="1023"/>
                  </a:cubicBezTo>
                  <a:cubicBezTo>
                    <a:pt x="1110" y="1063"/>
                    <a:pt x="1119" y="1107"/>
                    <a:pt x="1119" y="1154"/>
                  </a:cubicBezTo>
                  <a:cubicBezTo>
                    <a:pt x="749" y="1154"/>
                    <a:pt x="379" y="1154"/>
                    <a:pt x="8" y="11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8" name="Freeform 7"/>
            <p:cNvSpPr>
              <a:spLocks/>
            </p:cNvSpPr>
            <p:nvPr/>
          </p:nvSpPr>
          <p:spPr bwMode="auto">
            <a:xfrm>
              <a:off x="5264150" y="1517650"/>
              <a:ext cx="2133600" cy="2890838"/>
            </a:xfrm>
            <a:custGeom>
              <a:avLst/>
              <a:gdLst>
                <a:gd name="T0" fmla="*/ 568 w 568"/>
                <a:gd name="T1" fmla="*/ 769 h 769"/>
                <a:gd name="T2" fmla="*/ 544 w 568"/>
                <a:gd name="T3" fmla="*/ 769 h 769"/>
                <a:gd name="T4" fmla="*/ 270 w 568"/>
                <a:gd name="T5" fmla="*/ 769 h 769"/>
                <a:gd name="T6" fmla="*/ 237 w 568"/>
                <a:gd name="T7" fmla="*/ 752 h 769"/>
                <a:gd name="T8" fmla="*/ 40 w 568"/>
                <a:gd name="T9" fmla="*/ 630 h 769"/>
                <a:gd name="T10" fmla="*/ 20 w 568"/>
                <a:gd name="T11" fmla="*/ 628 h 769"/>
                <a:gd name="T12" fmla="*/ 42 w 568"/>
                <a:gd name="T13" fmla="*/ 597 h 769"/>
                <a:gd name="T14" fmla="*/ 107 w 568"/>
                <a:gd name="T15" fmla="*/ 579 h 769"/>
                <a:gd name="T16" fmla="*/ 136 w 568"/>
                <a:gd name="T17" fmla="*/ 539 h 769"/>
                <a:gd name="T18" fmla="*/ 135 w 568"/>
                <a:gd name="T19" fmla="*/ 506 h 769"/>
                <a:gd name="T20" fmla="*/ 0 w 568"/>
                <a:gd name="T21" fmla="*/ 468 h 769"/>
                <a:gd name="T22" fmla="*/ 39 w 568"/>
                <a:gd name="T23" fmla="*/ 250 h 769"/>
                <a:gd name="T24" fmla="*/ 39 w 568"/>
                <a:gd name="T25" fmla="*/ 200 h 769"/>
                <a:gd name="T26" fmla="*/ 46 w 568"/>
                <a:gd name="T27" fmla="*/ 144 h 769"/>
                <a:gd name="T28" fmla="*/ 209 w 568"/>
                <a:gd name="T29" fmla="*/ 2 h 769"/>
                <a:gd name="T30" fmla="*/ 289 w 568"/>
                <a:gd name="T31" fmla="*/ 7 h 769"/>
                <a:gd name="T32" fmla="*/ 415 w 568"/>
                <a:gd name="T33" fmla="*/ 150 h 769"/>
                <a:gd name="T34" fmla="*/ 420 w 568"/>
                <a:gd name="T35" fmla="*/ 238 h 769"/>
                <a:gd name="T36" fmla="*/ 419 w 568"/>
                <a:gd name="T37" fmla="*/ 334 h 769"/>
                <a:gd name="T38" fmla="*/ 457 w 568"/>
                <a:gd name="T39" fmla="*/ 468 h 769"/>
                <a:gd name="T40" fmla="*/ 323 w 568"/>
                <a:gd name="T41" fmla="*/ 502 h 769"/>
                <a:gd name="T42" fmla="*/ 325 w 568"/>
                <a:gd name="T43" fmla="*/ 560 h 769"/>
                <a:gd name="T44" fmla="*/ 351 w 568"/>
                <a:gd name="T45" fmla="*/ 581 h 769"/>
                <a:gd name="T46" fmla="*/ 447 w 568"/>
                <a:gd name="T47" fmla="*/ 609 h 769"/>
                <a:gd name="T48" fmla="*/ 565 w 568"/>
                <a:gd name="T49" fmla="*/ 746 h 769"/>
                <a:gd name="T50" fmla="*/ 568 w 568"/>
                <a:gd name="T51" fmla="*/ 769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68" h="769">
                  <a:moveTo>
                    <a:pt x="568" y="769"/>
                  </a:moveTo>
                  <a:cubicBezTo>
                    <a:pt x="558" y="769"/>
                    <a:pt x="551" y="769"/>
                    <a:pt x="544" y="769"/>
                  </a:cubicBezTo>
                  <a:cubicBezTo>
                    <a:pt x="452" y="769"/>
                    <a:pt x="361" y="769"/>
                    <a:pt x="270" y="769"/>
                  </a:cubicBezTo>
                  <a:cubicBezTo>
                    <a:pt x="254" y="769"/>
                    <a:pt x="247" y="765"/>
                    <a:pt x="237" y="752"/>
                  </a:cubicBezTo>
                  <a:cubicBezTo>
                    <a:pt x="188" y="685"/>
                    <a:pt x="126" y="637"/>
                    <a:pt x="40" y="630"/>
                  </a:cubicBezTo>
                  <a:cubicBezTo>
                    <a:pt x="33" y="629"/>
                    <a:pt x="27" y="628"/>
                    <a:pt x="20" y="628"/>
                  </a:cubicBezTo>
                  <a:cubicBezTo>
                    <a:pt x="14" y="607"/>
                    <a:pt x="28" y="602"/>
                    <a:pt x="42" y="597"/>
                  </a:cubicBezTo>
                  <a:cubicBezTo>
                    <a:pt x="63" y="591"/>
                    <a:pt x="85" y="584"/>
                    <a:pt x="107" y="579"/>
                  </a:cubicBezTo>
                  <a:cubicBezTo>
                    <a:pt x="129" y="574"/>
                    <a:pt x="138" y="561"/>
                    <a:pt x="136" y="539"/>
                  </a:cubicBezTo>
                  <a:cubicBezTo>
                    <a:pt x="134" y="528"/>
                    <a:pt x="135" y="518"/>
                    <a:pt x="135" y="506"/>
                  </a:cubicBezTo>
                  <a:cubicBezTo>
                    <a:pt x="88" y="499"/>
                    <a:pt x="42" y="498"/>
                    <a:pt x="0" y="468"/>
                  </a:cubicBezTo>
                  <a:cubicBezTo>
                    <a:pt x="46" y="401"/>
                    <a:pt x="40" y="325"/>
                    <a:pt x="39" y="250"/>
                  </a:cubicBezTo>
                  <a:cubicBezTo>
                    <a:pt x="39" y="233"/>
                    <a:pt x="38" y="216"/>
                    <a:pt x="39" y="200"/>
                  </a:cubicBezTo>
                  <a:cubicBezTo>
                    <a:pt x="41" y="181"/>
                    <a:pt x="42" y="162"/>
                    <a:pt x="46" y="144"/>
                  </a:cubicBezTo>
                  <a:cubicBezTo>
                    <a:pt x="64" y="56"/>
                    <a:pt x="120" y="7"/>
                    <a:pt x="209" y="2"/>
                  </a:cubicBezTo>
                  <a:cubicBezTo>
                    <a:pt x="236" y="0"/>
                    <a:pt x="263" y="2"/>
                    <a:pt x="289" y="7"/>
                  </a:cubicBezTo>
                  <a:cubicBezTo>
                    <a:pt x="359" y="22"/>
                    <a:pt x="403" y="73"/>
                    <a:pt x="415" y="150"/>
                  </a:cubicBezTo>
                  <a:cubicBezTo>
                    <a:pt x="419" y="179"/>
                    <a:pt x="419" y="209"/>
                    <a:pt x="420" y="238"/>
                  </a:cubicBezTo>
                  <a:cubicBezTo>
                    <a:pt x="420" y="270"/>
                    <a:pt x="419" y="302"/>
                    <a:pt x="419" y="334"/>
                  </a:cubicBezTo>
                  <a:cubicBezTo>
                    <a:pt x="419" y="381"/>
                    <a:pt x="427" y="427"/>
                    <a:pt x="457" y="468"/>
                  </a:cubicBezTo>
                  <a:cubicBezTo>
                    <a:pt x="417" y="497"/>
                    <a:pt x="371" y="497"/>
                    <a:pt x="323" y="502"/>
                  </a:cubicBezTo>
                  <a:cubicBezTo>
                    <a:pt x="323" y="521"/>
                    <a:pt x="321" y="541"/>
                    <a:pt x="325" y="560"/>
                  </a:cubicBezTo>
                  <a:cubicBezTo>
                    <a:pt x="327" y="569"/>
                    <a:pt x="341" y="578"/>
                    <a:pt x="351" y="581"/>
                  </a:cubicBezTo>
                  <a:cubicBezTo>
                    <a:pt x="382" y="592"/>
                    <a:pt x="414" y="601"/>
                    <a:pt x="447" y="609"/>
                  </a:cubicBezTo>
                  <a:cubicBezTo>
                    <a:pt x="517" y="628"/>
                    <a:pt x="550" y="679"/>
                    <a:pt x="565" y="746"/>
                  </a:cubicBezTo>
                  <a:cubicBezTo>
                    <a:pt x="566" y="752"/>
                    <a:pt x="566" y="759"/>
                    <a:pt x="568" y="7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9" name="Freeform 8"/>
            <p:cNvSpPr>
              <a:spLocks/>
            </p:cNvSpPr>
            <p:nvPr/>
          </p:nvSpPr>
          <p:spPr bwMode="auto">
            <a:xfrm>
              <a:off x="655638" y="1484313"/>
              <a:ext cx="2133600" cy="2924175"/>
            </a:xfrm>
            <a:custGeom>
              <a:avLst/>
              <a:gdLst>
                <a:gd name="T0" fmla="*/ 245 w 568"/>
                <a:gd name="T1" fmla="*/ 511 h 778"/>
                <a:gd name="T2" fmla="*/ 112 w 568"/>
                <a:gd name="T3" fmla="*/ 478 h 778"/>
                <a:gd name="T4" fmla="*/ 151 w 568"/>
                <a:gd name="T5" fmla="*/ 318 h 778"/>
                <a:gd name="T6" fmla="*/ 153 w 568"/>
                <a:gd name="T7" fmla="*/ 171 h 778"/>
                <a:gd name="T8" fmla="*/ 366 w 568"/>
                <a:gd name="T9" fmla="*/ 12 h 778"/>
                <a:gd name="T10" fmla="*/ 526 w 568"/>
                <a:gd name="T11" fmla="*/ 178 h 778"/>
                <a:gd name="T12" fmla="*/ 529 w 568"/>
                <a:gd name="T13" fmla="*/ 275 h 778"/>
                <a:gd name="T14" fmla="*/ 568 w 568"/>
                <a:gd name="T15" fmla="*/ 476 h 778"/>
                <a:gd name="T16" fmla="*/ 434 w 568"/>
                <a:gd name="T17" fmla="*/ 514 h 778"/>
                <a:gd name="T18" fmla="*/ 435 w 568"/>
                <a:gd name="T19" fmla="*/ 564 h 778"/>
                <a:gd name="T20" fmla="*/ 450 w 568"/>
                <a:gd name="T21" fmla="*/ 582 h 778"/>
                <a:gd name="T22" fmla="*/ 514 w 568"/>
                <a:gd name="T23" fmla="*/ 603 h 778"/>
                <a:gd name="T24" fmla="*/ 540 w 568"/>
                <a:gd name="T25" fmla="*/ 612 h 778"/>
                <a:gd name="T26" fmla="*/ 550 w 568"/>
                <a:gd name="T27" fmla="*/ 630 h 778"/>
                <a:gd name="T28" fmla="*/ 534 w 568"/>
                <a:gd name="T29" fmla="*/ 638 h 778"/>
                <a:gd name="T30" fmla="*/ 326 w 568"/>
                <a:gd name="T31" fmla="*/ 769 h 778"/>
                <a:gd name="T32" fmla="*/ 313 w 568"/>
                <a:gd name="T33" fmla="*/ 778 h 778"/>
                <a:gd name="T34" fmla="*/ 7 w 568"/>
                <a:gd name="T35" fmla="*/ 778 h 778"/>
                <a:gd name="T36" fmla="*/ 3 w 568"/>
                <a:gd name="T37" fmla="*/ 776 h 778"/>
                <a:gd name="T38" fmla="*/ 102 w 568"/>
                <a:gd name="T39" fmla="*/ 626 h 778"/>
                <a:gd name="T40" fmla="*/ 186 w 568"/>
                <a:gd name="T41" fmla="*/ 601 h 778"/>
                <a:gd name="T42" fmla="*/ 245 w 568"/>
                <a:gd name="T43" fmla="*/ 511 h 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68" h="778">
                  <a:moveTo>
                    <a:pt x="245" y="511"/>
                  </a:moveTo>
                  <a:cubicBezTo>
                    <a:pt x="199" y="507"/>
                    <a:pt x="153" y="506"/>
                    <a:pt x="112" y="478"/>
                  </a:cubicBezTo>
                  <a:cubicBezTo>
                    <a:pt x="148" y="429"/>
                    <a:pt x="151" y="374"/>
                    <a:pt x="151" y="318"/>
                  </a:cubicBezTo>
                  <a:cubicBezTo>
                    <a:pt x="150" y="269"/>
                    <a:pt x="147" y="219"/>
                    <a:pt x="153" y="171"/>
                  </a:cubicBezTo>
                  <a:cubicBezTo>
                    <a:pt x="168" y="44"/>
                    <a:pt x="253" y="0"/>
                    <a:pt x="366" y="12"/>
                  </a:cubicBezTo>
                  <a:cubicBezTo>
                    <a:pt x="463" y="22"/>
                    <a:pt x="517" y="80"/>
                    <a:pt x="526" y="178"/>
                  </a:cubicBezTo>
                  <a:cubicBezTo>
                    <a:pt x="529" y="210"/>
                    <a:pt x="530" y="243"/>
                    <a:pt x="529" y="275"/>
                  </a:cubicBezTo>
                  <a:cubicBezTo>
                    <a:pt x="528" y="345"/>
                    <a:pt x="527" y="414"/>
                    <a:pt x="568" y="476"/>
                  </a:cubicBezTo>
                  <a:cubicBezTo>
                    <a:pt x="528" y="506"/>
                    <a:pt x="481" y="508"/>
                    <a:pt x="434" y="514"/>
                  </a:cubicBezTo>
                  <a:cubicBezTo>
                    <a:pt x="434" y="531"/>
                    <a:pt x="433" y="548"/>
                    <a:pt x="435" y="564"/>
                  </a:cubicBezTo>
                  <a:cubicBezTo>
                    <a:pt x="436" y="571"/>
                    <a:pt x="443" y="580"/>
                    <a:pt x="450" y="582"/>
                  </a:cubicBezTo>
                  <a:cubicBezTo>
                    <a:pt x="471" y="590"/>
                    <a:pt x="493" y="596"/>
                    <a:pt x="514" y="603"/>
                  </a:cubicBezTo>
                  <a:cubicBezTo>
                    <a:pt x="523" y="605"/>
                    <a:pt x="533" y="607"/>
                    <a:pt x="540" y="612"/>
                  </a:cubicBezTo>
                  <a:cubicBezTo>
                    <a:pt x="545" y="616"/>
                    <a:pt x="547" y="624"/>
                    <a:pt x="550" y="630"/>
                  </a:cubicBezTo>
                  <a:cubicBezTo>
                    <a:pt x="545" y="633"/>
                    <a:pt x="540" y="637"/>
                    <a:pt x="534" y="638"/>
                  </a:cubicBezTo>
                  <a:cubicBezTo>
                    <a:pt x="441" y="645"/>
                    <a:pt x="377" y="696"/>
                    <a:pt x="326" y="769"/>
                  </a:cubicBezTo>
                  <a:cubicBezTo>
                    <a:pt x="323" y="773"/>
                    <a:pt x="317" y="778"/>
                    <a:pt x="313" y="778"/>
                  </a:cubicBezTo>
                  <a:cubicBezTo>
                    <a:pt x="211" y="778"/>
                    <a:pt x="109" y="778"/>
                    <a:pt x="7" y="778"/>
                  </a:cubicBezTo>
                  <a:cubicBezTo>
                    <a:pt x="6" y="778"/>
                    <a:pt x="4" y="777"/>
                    <a:pt x="3" y="776"/>
                  </a:cubicBezTo>
                  <a:cubicBezTo>
                    <a:pt x="0" y="717"/>
                    <a:pt x="47" y="644"/>
                    <a:pt x="102" y="626"/>
                  </a:cubicBezTo>
                  <a:cubicBezTo>
                    <a:pt x="130" y="617"/>
                    <a:pt x="158" y="608"/>
                    <a:pt x="186" y="601"/>
                  </a:cubicBezTo>
                  <a:cubicBezTo>
                    <a:pt x="247" y="585"/>
                    <a:pt x="253" y="576"/>
                    <a:pt x="245" y="5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grpSp>
      <p:sp>
        <p:nvSpPr>
          <p:cNvPr id="10" name="任意多边形 9"/>
          <p:cNvSpPr/>
          <p:nvPr/>
        </p:nvSpPr>
        <p:spPr>
          <a:xfrm rot="9000000">
            <a:off x="6137715" y="2064553"/>
            <a:ext cx="334762" cy="317056"/>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70317" tIns="35159" rIns="70317" bIns="35159" rtlCol="0" anchor="ctr"/>
          <a:lstStyle/>
          <a:p>
            <a:pPr algn="ctr"/>
            <a:endParaRPr lang="zh-CN" altLang="en-US"/>
          </a:p>
        </p:txBody>
      </p:sp>
      <p:sp>
        <p:nvSpPr>
          <p:cNvPr id="11" name="文本框 13"/>
          <p:cNvSpPr txBox="1"/>
          <p:nvPr/>
        </p:nvSpPr>
        <p:spPr>
          <a:xfrm>
            <a:off x="6503889" y="2029906"/>
            <a:ext cx="2162728" cy="420029"/>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a:r>
              <a:rPr lang="zh-CN" altLang="en-US" sz="1100" dirty="0">
                <a:solidFill>
                  <a:schemeClr val="bg1"/>
                </a:solidFill>
                <a:latin typeface="微软雅黑" panose="020B0503020204020204" pitchFamily="34" charset="-122"/>
                <a:ea typeface="微软雅黑" panose="020B0503020204020204" pitchFamily="34" charset="-122"/>
              </a:rPr>
              <a:t>这里可以输入一下简单的概括性的内容文字，</a:t>
            </a:r>
          </a:p>
        </p:txBody>
      </p:sp>
      <p:sp>
        <p:nvSpPr>
          <p:cNvPr id="12" name="任意多边形 11"/>
          <p:cNvSpPr/>
          <p:nvPr/>
        </p:nvSpPr>
        <p:spPr>
          <a:xfrm rot="9000000">
            <a:off x="6137715" y="2919202"/>
            <a:ext cx="334762" cy="317056"/>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70317" tIns="35159" rIns="70317" bIns="35159" rtlCol="0" anchor="ctr"/>
          <a:lstStyle/>
          <a:p>
            <a:pPr algn="ctr"/>
            <a:endParaRPr lang="zh-CN" altLang="en-US"/>
          </a:p>
        </p:txBody>
      </p:sp>
      <p:sp>
        <p:nvSpPr>
          <p:cNvPr id="13" name="文本框 15"/>
          <p:cNvSpPr txBox="1"/>
          <p:nvPr/>
        </p:nvSpPr>
        <p:spPr>
          <a:xfrm>
            <a:off x="6503889" y="2884555"/>
            <a:ext cx="2162728" cy="420029"/>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a:r>
              <a:rPr lang="zh-CN" altLang="en-US" sz="1100" dirty="0">
                <a:solidFill>
                  <a:schemeClr val="bg1"/>
                </a:solidFill>
                <a:latin typeface="微软雅黑" panose="020B0503020204020204" pitchFamily="34" charset="-122"/>
                <a:ea typeface="微软雅黑" panose="020B0503020204020204" pitchFamily="34" charset="-122"/>
              </a:rPr>
              <a:t>这里可以输入一下简单的概括性的内容文字，</a:t>
            </a:r>
          </a:p>
        </p:txBody>
      </p:sp>
      <p:sp>
        <p:nvSpPr>
          <p:cNvPr id="14" name="任意多边形 13"/>
          <p:cNvSpPr/>
          <p:nvPr/>
        </p:nvSpPr>
        <p:spPr>
          <a:xfrm rot="9000000">
            <a:off x="6137715" y="3773852"/>
            <a:ext cx="334762" cy="317056"/>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70317" tIns="35159" rIns="70317" bIns="35159" rtlCol="0" anchor="ctr"/>
          <a:lstStyle/>
          <a:p>
            <a:pPr algn="ctr"/>
            <a:endParaRPr lang="zh-CN" altLang="en-US"/>
          </a:p>
        </p:txBody>
      </p:sp>
      <p:sp>
        <p:nvSpPr>
          <p:cNvPr id="15" name="文本框 17"/>
          <p:cNvSpPr txBox="1"/>
          <p:nvPr/>
        </p:nvSpPr>
        <p:spPr>
          <a:xfrm>
            <a:off x="6503889" y="3739204"/>
            <a:ext cx="2162728" cy="420029"/>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a:r>
              <a:rPr lang="zh-CN" altLang="en-US" sz="1100" dirty="0">
                <a:solidFill>
                  <a:schemeClr val="bg1"/>
                </a:solidFill>
                <a:latin typeface="微软雅黑" panose="020B0503020204020204" pitchFamily="34" charset="-122"/>
                <a:ea typeface="微软雅黑" panose="020B0503020204020204" pitchFamily="34" charset="-122"/>
              </a:rPr>
              <a:t>这里可以输入一下简单的概括性的内容文字，</a:t>
            </a:r>
          </a:p>
        </p:txBody>
      </p:sp>
      <p:sp>
        <p:nvSpPr>
          <p:cNvPr id="16" name="任意多边形 15"/>
          <p:cNvSpPr/>
          <p:nvPr/>
        </p:nvSpPr>
        <p:spPr>
          <a:xfrm rot="9000000">
            <a:off x="2618410" y="2038171"/>
            <a:ext cx="334762" cy="317056"/>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70317" tIns="35159" rIns="70317" bIns="35159" rtlCol="0" anchor="ctr"/>
          <a:lstStyle/>
          <a:p>
            <a:pPr algn="ctr"/>
            <a:endParaRPr lang="zh-CN" altLang="en-US"/>
          </a:p>
        </p:txBody>
      </p:sp>
      <p:sp>
        <p:nvSpPr>
          <p:cNvPr id="17" name="文本框 19"/>
          <p:cNvSpPr txBox="1"/>
          <p:nvPr/>
        </p:nvSpPr>
        <p:spPr>
          <a:xfrm>
            <a:off x="459209" y="2029906"/>
            <a:ext cx="2162728" cy="420029"/>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a:r>
              <a:rPr lang="zh-CN" altLang="en-US" sz="1100" dirty="0">
                <a:solidFill>
                  <a:schemeClr val="bg1"/>
                </a:solidFill>
                <a:latin typeface="微软雅黑" panose="020B0503020204020204" pitchFamily="34" charset="-122"/>
                <a:ea typeface="微软雅黑" panose="020B0503020204020204" pitchFamily="34" charset="-122"/>
              </a:rPr>
              <a:t>这里可以输入一下简单的概括性的内容文字，</a:t>
            </a:r>
          </a:p>
        </p:txBody>
      </p:sp>
      <p:sp>
        <p:nvSpPr>
          <p:cNvPr id="18" name="任意多边形 17"/>
          <p:cNvSpPr/>
          <p:nvPr/>
        </p:nvSpPr>
        <p:spPr>
          <a:xfrm rot="9000000">
            <a:off x="2618461" y="2892819"/>
            <a:ext cx="334762" cy="317056"/>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70317" tIns="35159" rIns="70317" bIns="35159" rtlCol="0" anchor="ctr"/>
          <a:lstStyle/>
          <a:p>
            <a:pPr algn="ctr"/>
            <a:endParaRPr lang="zh-CN" altLang="en-US"/>
          </a:p>
        </p:txBody>
      </p:sp>
      <p:sp>
        <p:nvSpPr>
          <p:cNvPr id="19" name="文本框 21"/>
          <p:cNvSpPr txBox="1"/>
          <p:nvPr/>
        </p:nvSpPr>
        <p:spPr>
          <a:xfrm>
            <a:off x="459209" y="2884555"/>
            <a:ext cx="2162728" cy="420029"/>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a:r>
              <a:rPr lang="zh-CN" altLang="en-US" sz="1100" dirty="0">
                <a:solidFill>
                  <a:schemeClr val="bg1"/>
                </a:solidFill>
                <a:latin typeface="微软雅黑" panose="020B0503020204020204" pitchFamily="34" charset="-122"/>
                <a:ea typeface="微软雅黑" panose="020B0503020204020204" pitchFamily="34" charset="-122"/>
              </a:rPr>
              <a:t>这里可以输入一下简单的概括性的内容文字，</a:t>
            </a:r>
          </a:p>
        </p:txBody>
      </p:sp>
      <p:sp>
        <p:nvSpPr>
          <p:cNvPr id="20" name="任意多边形 19"/>
          <p:cNvSpPr/>
          <p:nvPr/>
        </p:nvSpPr>
        <p:spPr>
          <a:xfrm rot="9000000">
            <a:off x="2618410" y="3715183"/>
            <a:ext cx="334762" cy="317056"/>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70317" tIns="35159" rIns="70317" bIns="35159" rtlCol="0" anchor="ctr"/>
          <a:lstStyle/>
          <a:p>
            <a:pPr algn="ctr"/>
            <a:endParaRPr lang="zh-CN" altLang="en-US"/>
          </a:p>
        </p:txBody>
      </p:sp>
      <p:sp>
        <p:nvSpPr>
          <p:cNvPr id="21" name="文本框 23"/>
          <p:cNvSpPr txBox="1"/>
          <p:nvPr/>
        </p:nvSpPr>
        <p:spPr>
          <a:xfrm>
            <a:off x="459209" y="3739204"/>
            <a:ext cx="2162728" cy="420029"/>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a:r>
              <a:rPr lang="zh-CN" altLang="en-US" sz="1100" dirty="0">
                <a:solidFill>
                  <a:schemeClr val="bg1"/>
                </a:solidFill>
                <a:latin typeface="微软雅黑" panose="020B0503020204020204" pitchFamily="34" charset="-122"/>
                <a:ea typeface="微软雅黑" panose="020B0503020204020204" pitchFamily="34" charset="-122"/>
              </a:rPr>
              <a:t>这里可以输入一下简单的概括性的内容文字，</a:t>
            </a:r>
          </a:p>
        </p:txBody>
      </p:sp>
    </p:spTree>
    <p:extLst>
      <p:ext uri="{BB962C8B-B14F-4D97-AF65-F5344CB8AC3E}">
        <p14:creationId xmlns:p14="http://schemas.microsoft.com/office/powerpoint/2010/main" val="2029873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2"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ppt_x</p:attrName>
                                        </p:attrNameLst>
                                      </p:cBhvr>
                                      <p:tavLst>
                                        <p:tav tm="0">
                                          <p:val>
                                            <p:strVal val="#ppt_x+#ppt_w*1.125000"/>
                                          </p:val>
                                        </p:tav>
                                        <p:tav tm="100000">
                                          <p:val>
                                            <p:strVal val="#ppt_x"/>
                                          </p:val>
                                        </p:tav>
                                      </p:tavLst>
                                    </p:anim>
                                    <p:animEffect transition="in" filter="wipe(left)">
                                      <p:cBhvr>
                                        <p:cTn id="20" dur="500"/>
                                        <p:tgtEl>
                                          <p:spTgt spid="4"/>
                                        </p:tgtEl>
                                      </p:cBhvr>
                                    </p:animEffect>
                                  </p:childTnLst>
                                </p:cTn>
                              </p:par>
                            </p:childTnLst>
                          </p:cTn>
                        </p:par>
                        <p:par>
                          <p:cTn id="21" fill="hold">
                            <p:stCondLst>
                              <p:cond delay="500"/>
                            </p:stCondLst>
                            <p:childTnLst>
                              <p:par>
                                <p:cTn id="22" presetID="10" presetClass="entr" presetSubtype="0" fill="hold" grpId="0" nodeType="afterEffect">
                                  <p:stCondLst>
                                    <p:cond delay="0"/>
                                  </p:stCondLst>
                                  <p:iterate type="wd">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750"/>
                                        <p:tgtEl>
                                          <p:spTgt spid="5"/>
                                        </p:tgtEl>
                                      </p:cBhvr>
                                    </p:animEffect>
                                  </p:childTnLst>
                                </p:cTn>
                              </p:par>
                              <p:par>
                                <p:cTn id="25" presetID="12" presetClass="entr" presetSubtype="1"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p:tgtEl>
                                          <p:spTgt spid="6"/>
                                        </p:tgtEl>
                                        <p:attrNameLst>
                                          <p:attrName>ppt_y</p:attrName>
                                        </p:attrNameLst>
                                      </p:cBhvr>
                                      <p:tavLst>
                                        <p:tav tm="0">
                                          <p:val>
                                            <p:strVal val="#ppt_y-#ppt_h*1.125000"/>
                                          </p:val>
                                        </p:tav>
                                        <p:tav tm="100000">
                                          <p:val>
                                            <p:strVal val="#ppt_y"/>
                                          </p:val>
                                        </p:tav>
                                      </p:tavLst>
                                    </p:anim>
                                    <p:animEffect transition="in" filter="wipe(down)">
                                      <p:cBhvr>
                                        <p:cTn id="28" dur="5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8"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p:tgtEl>
                                          <p:spTgt spid="10"/>
                                        </p:tgtEl>
                                        <p:attrNameLst>
                                          <p:attrName>ppt_x</p:attrName>
                                        </p:attrNameLst>
                                      </p:cBhvr>
                                      <p:tavLst>
                                        <p:tav tm="0">
                                          <p:val>
                                            <p:strVal val="#ppt_x-#ppt_w*1.125000"/>
                                          </p:val>
                                        </p:tav>
                                        <p:tav tm="100000">
                                          <p:val>
                                            <p:strVal val="#ppt_x"/>
                                          </p:val>
                                        </p:tav>
                                      </p:tavLst>
                                    </p:anim>
                                    <p:animEffect transition="in" filter="wipe(right)">
                                      <p:cBhvr>
                                        <p:cTn id="34" dur="500"/>
                                        <p:tgtEl>
                                          <p:spTgt spid="10"/>
                                        </p:tgtEl>
                                      </p:cBhvr>
                                    </p:animEffect>
                                  </p:childTnLst>
                                </p:cTn>
                              </p:par>
                            </p:childTnLst>
                          </p:cTn>
                        </p:par>
                        <p:par>
                          <p:cTn id="35" fill="hold">
                            <p:stCondLst>
                              <p:cond delay="500"/>
                            </p:stCondLst>
                            <p:childTnLst>
                              <p:par>
                                <p:cTn id="36" presetID="10" presetClass="entr" presetSubtype="0" fill="hold" grpId="0" nodeType="afterEffect">
                                  <p:stCondLst>
                                    <p:cond delay="0"/>
                                  </p:stCondLst>
                                  <p:iterate type="wd">
                                    <p:tmPct val="10000"/>
                                  </p:iterate>
                                  <p:childTnLst>
                                    <p:set>
                                      <p:cBhvr>
                                        <p:cTn id="37" dur="1" fill="hold">
                                          <p:stCondLst>
                                            <p:cond delay="0"/>
                                          </p:stCondLst>
                                        </p:cTn>
                                        <p:tgtEl>
                                          <p:spTgt spid="11"/>
                                        </p:tgtEl>
                                        <p:attrNameLst>
                                          <p:attrName>style.visibility</p:attrName>
                                        </p:attrNameLst>
                                      </p:cBhvr>
                                      <p:to>
                                        <p:strVal val="visible"/>
                                      </p:to>
                                    </p:set>
                                    <p:animEffect transition="in" filter="fade">
                                      <p:cBhvr>
                                        <p:cTn id="38" dur="75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8"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p:tgtEl>
                                          <p:spTgt spid="12"/>
                                        </p:tgtEl>
                                        <p:attrNameLst>
                                          <p:attrName>ppt_x</p:attrName>
                                        </p:attrNameLst>
                                      </p:cBhvr>
                                      <p:tavLst>
                                        <p:tav tm="0">
                                          <p:val>
                                            <p:strVal val="#ppt_x-#ppt_w*1.125000"/>
                                          </p:val>
                                        </p:tav>
                                        <p:tav tm="100000">
                                          <p:val>
                                            <p:strVal val="#ppt_x"/>
                                          </p:val>
                                        </p:tav>
                                      </p:tavLst>
                                    </p:anim>
                                    <p:animEffect transition="in" filter="wipe(right)">
                                      <p:cBhvr>
                                        <p:cTn id="44" dur="500"/>
                                        <p:tgtEl>
                                          <p:spTgt spid="12"/>
                                        </p:tgtEl>
                                      </p:cBhvr>
                                    </p:animEffect>
                                  </p:childTnLst>
                                </p:cTn>
                              </p:par>
                            </p:childTnLst>
                          </p:cTn>
                        </p:par>
                        <p:par>
                          <p:cTn id="45" fill="hold">
                            <p:stCondLst>
                              <p:cond delay="500"/>
                            </p:stCondLst>
                            <p:childTnLst>
                              <p:par>
                                <p:cTn id="46" presetID="10" presetClass="entr" presetSubtype="0" fill="hold" grpId="0" nodeType="afterEffect">
                                  <p:stCondLst>
                                    <p:cond delay="0"/>
                                  </p:stCondLst>
                                  <p:iterate type="wd">
                                    <p:tmPct val="10000"/>
                                  </p:iterate>
                                  <p:childTnLst>
                                    <p:set>
                                      <p:cBhvr>
                                        <p:cTn id="47" dur="1" fill="hold">
                                          <p:stCondLst>
                                            <p:cond delay="0"/>
                                          </p:stCondLst>
                                        </p:cTn>
                                        <p:tgtEl>
                                          <p:spTgt spid="13"/>
                                        </p:tgtEl>
                                        <p:attrNameLst>
                                          <p:attrName>style.visibility</p:attrName>
                                        </p:attrNameLst>
                                      </p:cBhvr>
                                      <p:to>
                                        <p:strVal val="visible"/>
                                      </p:to>
                                    </p:set>
                                    <p:animEffect transition="in" filter="fade">
                                      <p:cBhvr>
                                        <p:cTn id="48" dur="750"/>
                                        <p:tgtEl>
                                          <p:spTgt spid="13"/>
                                        </p:tgtEl>
                                      </p:cBhvr>
                                    </p:animEffect>
                                  </p:childTnLst>
                                </p:cTn>
                              </p:par>
                            </p:childTnLst>
                          </p:cTn>
                        </p:par>
                      </p:childTnLst>
                    </p:cTn>
                  </p:par>
                  <p:par>
                    <p:cTn id="49" fill="hold">
                      <p:stCondLst>
                        <p:cond delay="indefinite"/>
                      </p:stCondLst>
                      <p:childTnLst>
                        <p:par>
                          <p:cTn id="50" fill="hold">
                            <p:stCondLst>
                              <p:cond delay="0"/>
                            </p:stCondLst>
                            <p:childTnLst>
                              <p:par>
                                <p:cTn id="51" presetID="12" presetClass="entr" presetSubtype="8" fill="hold" grpId="0" nodeType="click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500"/>
                                        <p:tgtEl>
                                          <p:spTgt spid="14"/>
                                        </p:tgtEl>
                                        <p:attrNameLst>
                                          <p:attrName>ppt_x</p:attrName>
                                        </p:attrNameLst>
                                      </p:cBhvr>
                                      <p:tavLst>
                                        <p:tav tm="0">
                                          <p:val>
                                            <p:strVal val="#ppt_x-#ppt_w*1.125000"/>
                                          </p:val>
                                        </p:tav>
                                        <p:tav tm="100000">
                                          <p:val>
                                            <p:strVal val="#ppt_x"/>
                                          </p:val>
                                        </p:tav>
                                      </p:tavLst>
                                    </p:anim>
                                    <p:animEffect transition="in" filter="wipe(right)">
                                      <p:cBhvr>
                                        <p:cTn id="54" dur="500"/>
                                        <p:tgtEl>
                                          <p:spTgt spid="14"/>
                                        </p:tgtEl>
                                      </p:cBhvr>
                                    </p:animEffect>
                                  </p:childTnLst>
                                </p:cTn>
                              </p:par>
                            </p:childTnLst>
                          </p:cTn>
                        </p:par>
                        <p:par>
                          <p:cTn id="55" fill="hold">
                            <p:stCondLst>
                              <p:cond delay="500"/>
                            </p:stCondLst>
                            <p:childTnLst>
                              <p:par>
                                <p:cTn id="56" presetID="10" presetClass="entr" presetSubtype="0" fill="hold" grpId="0" nodeType="afterEffect">
                                  <p:stCondLst>
                                    <p:cond delay="0"/>
                                  </p:stCondLst>
                                  <p:iterate type="wd">
                                    <p:tmPct val="10000"/>
                                  </p:iterate>
                                  <p:childTnLst>
                                    <p:set>
                                      <p:cBhvr>
                                        <p:cTn id="57" dur="1" fill="hold">
                                          <p:stCondLst>
                                            <p:cond delay="0"/>
                                          </p:stCondLst>
                                        </p:cTn>
                                        <p:tgtEl>
                                          <p:spTgt spid="15"/>
                                        </p:tgtEl>
                                        <p:attrNameLst>
                                          <p:attrName>style.visibility</p:attrName>
                                        </p:attrNameLst>
                                      </p:cBhvr>
                                      <p:to>
                                        <p:strVal val="visible"/>
                                      </p:to>
                                    </p:set>
                                    <p:animEffect transition="in" filter="fade">
                                      <p:cBhvr>
                                        <p:cTn id="58" dur="750"/>
                                        <p:tgtEl>
                                          <p:spTgt spid="15"/>
                                        </p:tgtEl>
                                      </p:cBhvr>
                                    </p:animEffect>
                                  </p:childTnLst>
                                </p:cTn>
                              </p:par>
                            </p:childTnLst>
                          </p:cTn>
                        </p:par>
                      </p:childTnLst>
                    </p:cTn>
                  </p:par>
                  <p:par>
                    <p:cTn id="59" fill="hold">
                      <p:stCondLst>
                        <p:cond delay="indefinite"/>
                      </p:stCondLst>
                      <p:childTnLst>
                        <p:par>
                          <p:cTn id="60" fill="hold">
                            <p:stCondLst>
                              <p:cond delay="0"/>
                            </p:stCondLst>
                            <p:childTnLst>
                              <p:par>
                                <p:cTn id="61" presetID="12" presetClass="entr" presetSubtype="8" fill="hold" grpId="0" nodeType="click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500"/>
                                        <p:tgtEl>
                                          <p:spTgt spid="16"/>
                                        </p:tgtEl>
                                        <p:attrNameLst>
                                          <p:attrName>ppt_x</p:attrName>
                                        </p:attrNameLst>
                                      </p:cBhvr>
                                      <p:tavLst>
                                        <p:tav tm="0">
                                          <p:val>
                                            <p:strVal val="#ppt_x-#ppt_w*1.125000"/>
                                          </p:val>
                                        </p:tav>
                                        <p:tav tm="100000">
                                          <p:val>
                                            <p:strVal val="#ppt_x"/>
                                          </p:val>
                                        </p:tav>
                                      </p:tavLst>
                                    </p:anim>
                                    <p:animEffect transition="in" filter="wipe(right)">
                                      <p:cBhvr>
                                        <p:cTn id="64" dur="500"/>
                                        <p:tgtEl>
                                          <p:spTgt spid="16"/>
                                        </p:tgtEl>
                                      </p:cBhvr>
                                    </p:animEffect>
                                  </p:childTnLst>
                                </p:cTn>
                              </p:par>
                            </p:childTnLst>
                          </p:cTn>
                        </p:par>
                        <p:par>
                          <p:cTn id="65" fill="hold">
                            <p:stCondLst>
                              <p:cond delay="500"/>
                            </p:stCondLst>
                            <p:childTnLst>
                              <p:par>
                                <p:cTn id="66" presetID="10" presetClass="entr" presetSubtype="0" fill="hold" grpId="0" nodeType="afterEffect">
                                  <p:stCondLst>
                                    <p:cond delay="0"/>
                                  </p:stCondLst>
                                  <p:iterate type="wd">
                                    <p:tmPct val="10000"/>
                                  </p:iterate>
                                  <p:childTnLst>
                                    <p:set>
                                      <p:cBhvr>
                                        <p:cTn id="67" dur="1" fill="hold">
                                          <p:stCondLst>
                                            <p:cond delay="0"/>
                                          </p:stCondLst>
                                        </p:cTn>
                                        <p:tgtEl>
                                          <p:spTgt spid="17"/>
                                        </p:tgtEl>
                                        <p:attrNameLst>
                                          <p:attrName>style.visibility</p:attrName>
                                        </p:attrNameLst>
                                      </p:cBhvr>
                                      <p:to>
                                        <p:strVal val="visible"/>
                                      </p:to>
                                    </p:set>
                                    <p:animEffect transition="in" filter="fade">
                                      <p:cBhvr>
                                        <p:cTn id="68" dur="750"/>
                                        <p:tgtEl>
                                          <p:spTgt spid="17"/>
                                        </p:tgtEl>
                                      </p:cBhvr>
                                    </p:animEffect>
                                  </p:childTnLst>
                                </p:cTn>
                              </p:par>
                            </p:childTnLst>
                          </p:cTn>
                        </p:par>
                      </p:childTnLst>
                    </p:cTn>
                  </p:par>
                  <p:par>
                    <p:cTn id="69" fill="hold">
                      <p:stCondLst>
                        <p:cond delay="indefinite"/>
                      </p:stCondLst>
                      <p:childTnLst>
                        <p:par>
                          <p:cTn id="70" fill="hold">
                            <p:stCondLst>
                              <p:cond delay="0"/>
                            </p:stCondLst>
                            <p:childTnLst>
                              <p:par>
                                <p:cTn id="71" presetID="12" presetClass="entr" presetSubtype="8" fill="hold" grpId="0" nodeType="click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500"/>
                                        <p:tgtEl>
                                          <p:spTgt spid="18"/>
                                        </p:tgtEl>
                                        <p:attrNameLst>
                                          <p:attrName>ppt_x</p:attrName>
                                        </p:attrNameLst>
                                      </p:cBhvr>
                                      <p:tavLst>
                                        <p:tav tm="0">
                                          <p:val>
                                            <p:strVal val="#ppt_x-#ppt_w*1.125000"/>
                                          </p:val>
                                        </p:tav>
                                        <p:tav tm="100000">
                                          <p:val>
                                            <p:strVal val="#ppt_x"/>
                                          </p:val>
                                        </p:tav>
                                      </p:tavLst>
                                    </p:anim>
                                    <p:animEffect transition="in" filter="wipe(right)">
                                      <p:cBhvr>
                                        <p:cTn id="74" dur="500"/>
                                        <p:tgtEl>
                                          <p:spTgt spid="18"/>
                                        </p:tgtEl>
                                      </p:cBhvr>
                                    </p:animEffect>
                                  </p:childTnLst>
                                </p:cTn>
                              </p:par>
                            </p:childTnLst>
                          </p:cTn>
                        </p:par>
                        <p:par>
                          <p:cTn id="75" fill="hold">
                            <p:stCondLst>
                              <p:cond delay="500"/>
                            </p:stCondLst>
                            <p:childTnLst>
                              <p:par>
                                <p:cTn id="76" presetID="10" presetClass="entr" presetSubtype="0" fill="hold" grpId="0" nodeType="afterEffect">
                                  <p:stCondLst>
                                    <p:cond delay="0"/>
                                  </p:stCondLst>
                                  <p:iterate type="wd">
                                    <p:tmPct val="10000"/>
                                  </p:iterate>
                                  <p:childTnLst>
                                    <p:set>
                                      <p:cBhvr>
                                        <p:cTn id="77" dur="1" fill="hold">
                                          <p:stCondLst>
                                            <p:cond delay="0"/>
                                          </p:stCondLst>
                                        </p:cTn>
                                        <p:tgtEl>
                                          <p:spTgt spid="19"/>
                                        </p:tgtEl>
                                        <p:attrNameLst>
                                          <p:attrName>style.visibility</p:attrName>
                                        </p:attrNameLst>
                                      </p:cBhvr>
                                      <p:to>
                                        <p:strVal val="visible"/>
                                      </p:to>
                                    </p:set>
                                    <p:animEffect transition="in" filter="fade">
                                      <p:cBhvr>
                                        <p:cTn id="78" dur="750"/>
                                        <p:tgtEl>
                                          <p:spTgt spid="19"/>
                                        </p:tgtEl>
                                      </p:cBhvr>
                                    </p:animEffect>
                                  </p:childTnLst>
                                </p:cTn>
                              </p:par>
                            </p:childTnLst>
                          </p:cTn>
                        </p:par>
                      </p:childTnLst>
                    </p:cTn>
                  </p:par>
                  <p:par>
                    <p:cTn id="79" fill="hold">
                      <p:stCondLst>
                        <p:cond delay="indefinite"/>
                      </p:stCondLst>
                      <p:childTnLst>
                        <p:par>
                          <p:cTn id="80" fill="hold">
                            <p:stCondLst>
                              <p:cond delay="0"/>
                            </p:stCondLst>
                            <p:childTnLst>
                              <p:par>
                                <p:cTn id="81" presetID="12" presetClass="entr" presetSubtype="8" fill="hold" grpId="0" nodeType="click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additive="base">
                                        <p:cTn id="83" dur="500"/>
                                        <p:tgtEl>
                                          <p:spTgt spid="20"/>
                                        </p:tgtEl>
                                        <p:attrNameLst>
                                          <p:attrName>ppt_x</p:attrName>
                                        </p:attrNameLst>
                                      </p:cBhvr>
                                      <p:tavLst>
                                        <p:tav tm="0">
                                          <p:val>
                                            <p:strVal val="#ppt_x-#ppt_w*1.125000"/>
                                          </p:val>
                                        </p:tav>
                                        <p:tav tm="100000">
                                          <p:val>
                                            <p:strVal val="#ppt_x"/>
                                          </p:val>
                                        </p:tav>
                                      </p:tavLst>
                                    </p:anim>
                                    <p:animEffect transition="in" filter="wipe(right)">
                                      <p:cBhvr>
                                        <p:cTn id="84" dur="500"/>
                                        <p:tgtEl>
                                          <p:spTgt spid="20"/>
                                        </p:tgtEl>
                                      </p:cBhvr>
                                    </p:animEffect>
                                  </p:childTnLst>
                                </p:cTn>
                              </p:par>
                            </p:childTnLst>
                          </p:cTn>
                        </p:par>
                        <p:par>
                          <p:cTn id="85" fill="hold">
                            <p:stCondLst>
                              <p:cond delay="500"/>
                            </p:stCondLst>
                            <p:childTnLst>
                              <p:par>
                                <p:cTn id="86" presetID="10" presetClass="entr" presetSubtype="0" fill="hold" grpId="0" nodeType="afterEffect">
                                  <p:stCondLst>
                                    <p:cond delay="0"/>
                                  </p:stCondLst>
                                  <p:iterate type="wd">
                                    <p:tmPct val="10000"/>
                                  </p:iterate>
                                  <p:childTnLst>
                                    <p:set>
                                      <p:cBhvr>
                                        <p:cTn id="87" dur="1" fill="hold">
                                          <p:stCondLst>
                                            <p:cond delay="0"/>
                                          </p:stCondLst>
                                        </p:cTn>
                                        <p:tgtEl>
                                          <p:spTgt spid="21"/>
                                        </p:tgtEl>
                                        <p:attrNameLst>
                                          <p:attrName>style.visibility</p:attrName>
                                        </p:attrNameLst>
                                      </p:cBhvr>
                                      <p:to>
                                        <p:strVal val="visible"/>
                                      </p:to>
                                    </p:set>
                                    <p:animEffect transition="in" filter="fade">
                                      <p:cBhvr>
                                        <p:cTn id="88"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P spid="5" grpId="0"/>
      <p:bldP spid="10" grpId="0" animBg="1"/>
      <p:bldP spid="11" grpId="0"/>
      <p:bldP spid="12" grpId="0" animBg="1"/>
      <p:bldP spid="13" grpId="0"/>
      <p:bldP spid="14" grpId="0" animBg="1"/>
      <p:bldP spid="15" grpId="0"/>
      <p:bldP spid="16" grpId="0" animBg="1"/>
      <p:bldP spid="17" grpId="0"/>
      <p:bldP spid="18" grpId="0" animBg="1"/>
      <p:bldP spid="19" grpId="0"/>
      <p:bldP spid="20" grpId="0" animBg="1"/>
      <p:bldP spid="2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0" name="组合 109">
            <a:extLst>
              <a:ext uri="{FF2B5EF4-FFF2-40B4-BE49-F238E27FC236}">
                <a16:creationId xmlns="" xmlns:a16="http://schemas.microsoft.com/office/drawing/2014/main" id="{3A5B1033-6E18-43F8-A292-B2A3CE93A505}"/>
              </a:ext>
            </a:extLst>
          </p:cNvPr>
          <p:cNvGrpSpPr/>
          <p:nvPr/>
        </p:nvGrpSpPr>
        <p:grpSpPr>
          <a:xfrm>
            <a:off x="502673" y="1437095"/>
            <a:ext cx="3636707" cy="3305492"/>
            <a:chOff x="508487" y="248400"/>
            <a:chExt cx="7662957" cy="6508269"/>
          </a:xfrm>
          <a:solidFill>
            <a:srgbClr val="FFFFFF">
              <a:lumMod val="75000"/>
            </a:srgbClr>
          </a:solidFill>
        </p:grpSpPr>
        <p:sp>
          <p:nvSpPr>
            <p:cNvPr id="111" name="939439.625287.753.55.1255">
              <a:hlinkClick r:id="" action="ppaction://macro?name=Slide1.939439.625287.753.55.1255_click" highlightClick="1"/>
              <a:hlinkHover r:id="" action="ppaction://noaction" highlightClick="1"/>
              <a:extLst>
                <a:ext uri="{FF2B5EF4-FFF2-40B4-BE49-F238E27FC236}">
                  <a16:creationId xmlns="" xmlns:a16="http://schemas.microsoft.com/office/drawing/2014/main" id="{AAF8C888-4A92-4010-96C6-41976EB2A7F0}"/>
                </a:ext>
              </a:extLst>
            </p:cNvPr>
            <p:cNvSpPr>
              <a:spLocks noChangeAspect="1"/>
            </p:cNvSpPr>
            <p:nvPr/>
          </p:nvSpPr>
          <p:spPr bwMode="auto">
            <a:xfrm rot="180000">
              <a:off x="5984753" y="6031793"/>
              <a:ext cx="121508" cy="77630"/>
            </a:xfrm>
            <a:custGeom>
              <a:avLst/>
              <a:gdLst>
                <a:gd name="T0" fmla="*/ 4 w 59"/>
                <a:gd name="T1" fmla="*/ 11 h 42"/>
                <a:gd name="T2" fmla="*/ 26 w 59"/>
                <a:gd name="T3" fmla="*/ 17 h 42"/>
                <a:gd name="T4" fmla="*/ 48 w 59"/>
                <a:gd name="T5" fmla="*/ 0 h 42"/>
                <a:gd name="T6" fmla="*/ 58 w 59"/>
                <a:gd name="T7" fmla="*/ 30 h 42"/>
                <a:gd name="T8" fmla="*/ 35 w 59"/>
                <a:gd name="T9" fmla="*/ 41 h 42"/>
                <a:gd name="T10" fmla="*/ 5 w 59"/>
                <a:gd name="T11" fmla="*/ 39 h 42"/>
                <a:gd name="T12" fmla="*/ 0 w 59"/>
                <a:gd name="T13" fmla="*/ 17 h 42"/>
                <a:gd name="T14" fmla="*/ 4 w 59"/>
                <a:gd name="T15" fmla="*/ 11 h 42"/>
                <a:gd name="T16" fmla="*/ 4 w 59"/>
                <a:gd name="T17" fmla="*/ 11 h 42"/>
                <a:gd name="T18" fmla="*/ 4 w 59"/>
                <a:gd name="T19"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 h="42">
                  <a:moveTo>
                    <a:pt x="4" y="11"/>
                  </a:moveTo>
                  <a:lnTo>
                    <a:pt x="26" y="17"/>
                  </a:lnTo>
                  <a:lnTo>
                    <a:pt x="48" y="0"/>
                  </a:lnTo>
                  <a:lnTo>
                    <a:pt x="58" y="30"/>
                  </a:lnTo>
                  <a:lnTo>
                    <a:pt x="35" y="41"/>
                  </a:lnTo>
                  <a:lnTo>
                    <a:pt x="5" y="39"/>
                  </a:lnTo>
                  <a:lnTo>
                    <a:pt x="0" y="17"/>
                  </a:lnTo>
                  <a:lnTo>
                    <a:pt x="4" y="11"/>
                  </a:lnTo>
                  <a:lnTo>
                    <a:pt x="4" y="11"/>
                  </a:lnTo>
                  <a:lnTo>
                    <a:pt x="4" y="11"/>
                  </a:lnTo>
                </a:path>
              </a:pathLst>
            </a:custGeom>
            <a:grpFill/>
            <a:ln w="3175" cap="flat" cmpd="sng">
              <a:solidFill>
                <a:srgbClr val="FFFFFF"/>
              </a:solidFill>
              <a:prstDash val="solid"/>
              <a:round/>
              <a:headEnd type="none" w="med" len="med"/>
              <a:tailEnd type="none" w="med" len="med"/>
            </a:ln>
            <a:effectLst/>
            <a:extLst/>
          </p:spPr>
          <p:txBody>
            <a:bodyPr lIns="0" tIns="0" rIns="0" bIns="0" anchor="b"/>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12" name="海南">
              <a:hlinkClick r:id="" action="ppaction://macro?name=Slide1.海南_click" highlightClick="1"/>
              <a:hlinkHover r:id="" action="ppaction://noaction" highlightClick="1"/>
              <a:extLst>
                <a:ext uri="{FF2B5EF4-FFF2-40B4-BE49-F238E27FC236}">
                  <a16:creationId xmlns="" xmlns:a16="http://schemas.microsoft.com/office/drawing/2014/main" id="{C8C4151F-D35B-45EB-A97B-F77A8CAFAC2E}"/>
                </a:ext>
              </a:extLst>
            </p:cNvPr>
            <p:cNvSpPr>
              <a:spLocks noChangeAspect="1"/>
            </p:cNvSpPr>
            <p:nvPr/>
          </p:nvSpPr>
          <p:spPr bwMode="auto">
            <a:xfrm rot="180000">
              <a:off x="5140100" y="6501594"/>
              <a:ext cx="380949" cy="255075"/>
            </a:xfrm>
            <a:custGeom>
              <a:avLst/>
              <a:gdLst>
                <a:gd name="T0" fmla="*/ 181 w 182"/>
                <a:gd name="T1" fmla="*/ 29 h 166"/>
                <a:gd name="T2" fmla="*/ 148 w 182"/>
                <a:gd name="T3" fmla="*/ 86 h 166"/>
                <a:gd name="T4" fmla="*/ 148 w 182"/>
                <a:gd name="T5" fmla="*/ 112 h 166"/>
                <a:gd name="T6" fmla="*/ 83 w 182"/>
                <a:gd name="T7" fmla="*/ 165 h 166"/>
                <a:gd name="T8" fmla="*/ 14 w 182"/>
                <a:gd name="T9" fmla="*/ 142 h 166"/>
                <a:gd name="T10" fmla="*/ 0 w 182"/>
                <a:gd name="T11" fmla="*/ 93 h 166"/>
                <a:gd name="T12" fmla="*/ 4 w 182"/>
                <a:gd name="T13" fmla="*/ 72 h 166"/>
                <a:gd name="T14" fmla="*/ 41 w 182"/>
                <a:gd name="T15" fmla="*/ 34 h 166"/>
                <a:gd name="T16" fmla="*/ 54 w 182"/>
                <a:gd name="T17" fmla="*/ 24 h 166"/>
                <a:gd name="T18" fmla="*/ 114 w 182"/>
                <a:gd name="T19" fmla="*/ 12 h 166"/>
                <a:gd name="T20" fmla="*/ 142 w 182"/>
                <a:gd name="T21" fmla="*/ 10 h 166"/>
                <a:gd name="T22" fmla="*/ 152 w 182"/>
                <a:gd name="T23" fmla="*/ 0 h 166"/>
                <a:gd name="T24" fmla="*/ 171 w 182"/>
                <a:gd name="T25" fmla="*/ 5 h 166"/>
                <a:gd name="T26" fmla="*/ 181 w 182"/>
                <a:gd name="T27" fmla="*/ 29 h 166"/>
                <a:gd name="T28" fmla="*/ 181 w 182"/>
                <a:gd name="T29" fmla="*/ 29 h 166"/>
                <a:gd name="T30" fmla="*/ 181 w 182"/>
                <a:gd name="T31" fmla="*/ 2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2" h="166">
                  <a:moveTo>
                    <a:pt x="181" y="29"/>
                  </a:moveTo>
                  <a:lnTo>
                    <a:pt x="148" y="86"/>
                  </a:lnTo>
                  <a:lnTo>
                    <a:pt x="148" y="112"/>
                  </a:lnTo>
                  <a:lnTo>
                    <a:pt x="83" y="165"/>
                  </a:lnTo>
                  <a:lnTo>
                    <a:pt x="14" y="142"/>
                  </a:lnTo>
                  <a:lnTo>
                    <a:pt x="0" y="93"/>
                  </a:lnTo>
                  <a:lnTo>
                    <a:pt x="4" y="72"/>
                  </a:lnTo>
                  <a:lnTo>
                    <a:pt x="41" y="34"/>
                  </a:lnTo>
                  <a:lnTo>
                    <a:pt x="54" y="24"/>
                  </a:lnTo>
                  <a:lnTo>
                    <a:pt x="114" y="12"/>
                  </a:lnTo>
                  <a:lnTo>
                    <a:pt x="142" y="10"/>
                  </a:lnTo>
                  <a:lnTo>
                    <a:pt x="152" y="0"/>
                  </a:lnTo>
                  <a:lnTo>
                    <a:pt x="171" y="5"/>
                  </a:lnTo>
                  <a:lnTo>
                    <a:pt x="181" y="29"/>
                  </a:lnTo>
                  <a:lnTo>
                    <a:pt x="181" y="29"/>
                  </a:lnTo>
                  <a:lnTo>
                    <a:pt x="181" y="29"/>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13" name="上海">
              <a:hlinkClick r:id="" action="ppaction://macro?name=Slide1.上海_click" highlightClick="1"/>
              <a:hlinkHover r:id="" action="ppaction://noaction" highlightClick="1"/>
              <a:extLst>
                <a:ext uri="{FF2B5EF4-FFF2-40B4-BE49-F238E27FC236}">
                  <a16:creationId xmlns="" xmlns:a16="http://schemas.microsoft.com/office/drawing/2014/main" id="{F58E6B04-D2B0-4DD8-AF99-20E17A396430}"/>
                </a:ext>
              </a:extLst>
            </p:cNvPr>
            <p:cNvSpPr>
              <a:spLocks noChangeAspect="1"/>
            </p:cNvSpPr>
            <p:nvPr/>
          </p:nvSpPr>
          <p:spPr bwMode="auto">
            <a:xfrm rot="180000">
              <a:off x="6943517" y="4264508"/>
              <a:ext cx="121508" cy="155262"/>
            </a:xfrm>
            <a:custGeom>
              <a:avLst/>
              <a:gdLst>
                <a:gd name="T0" fmla="*/ 25 w 62"/>
                <a:gd name="T1" fmla="*/ 64 h 65"/>
                <a:gd name="T2" fmla="*/ 0 w 62"/>
                <a:gd name="T3" fmla="*/ 42 h 65"/>
                <a:gd name="T4" fmla="*/ 11 w 62"/>
                <a:gd name="T5" fmla="*/ 27 h 65"/>
                <a:gd name="T6" fmla="*/ 21 w 62"/>
                <a:gd name="T7" fmla="*/ 0 h 65"/>
                <a:gd name="T8" fmla="*/ 49 w 62"/>
                <a:gd name="T9" fmla="*/ 11 h 65"/>
                <a:gd name="T10" fmla="*/ 61 w 62"/>
                <a:gd name="T11" fmla="*/ 29 h 65"/>
                <a:gd name="T12" fmla="*/ 52 w 62"/>
                <a:gd name="T13" fmla="*/ 43 h 65"/>
                <a:gd name="T14" fmla="*/ 25 w 62"/>
                <a:gd name="T15" fmla="*/ 64 h 65"/>
                <a:gd name="T16" fmla="*/ 25 w 62"/>
                <a:gd name="T17" fmla="*/ 6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65">
                  <a:moveTo>
                    <a:pt x="25" y="64"/>
                  </a:moveTo>
                  <a:lnTo>
                    <a:pt x="0" y="42"/>
                  </a:lnTo>
                  <a:lnTo>
                    <a:pt x="11" y="27"/>
                  </a:lnTo>
                  <a:lnTo>
                    <a:pt x="21" y="0"/>
                  </a:lnTo>
                  <a:lnTo>
                    <a:pt x="49" y="11"/>
                  </a:lnTo>
                  <a:lnTo>
                    <a:pt x="61" y="29"/>
                  </a:lnTo>
                  <a:lnTo>
                    <a:pt x="52" y="43"/>
                  </a:lnTo>
                  <a:lnTo>
                    <a:pt x="25" y="64"/>
                  </a:lnTo>
                  <a:lnTo>
                    <a:pt x="25" y="64"/>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14" name="河南">
              <a:hlinkClick r:id="" action="ppaction://macro?name=Slide1.河南_click" highlightClick="1"/>
              <a:hlinkHover r:id="" action="ppaction://noaction" highlightClick="1"/>
              <a:extLst>
                <a:ext uri="{FF2B5EF4-FFF2-40B4-BE49-F238E27FC236}">
                  <a16:creationId xmlns="" xmlns:a16="http://schemas.microsoft.com/office/drawing/2014/main" id="{C398F636-BC30-49B3-B3A5-EC1C716A8514}"/>
                </a:ext>
              </a:extLst>
            </p:cNvPr>
            <p:cNvSpPr>
              <a:spLocks noChangeAspect="1"/>
            </p:cNvSpPr>
            <p:nvPr/>
          </p:nvSpPr>
          <p:spPr bwMode="auto">
            <a:xfrm rot="180000">
              <a:off x="5349074" y="3535502"/>
              <a:ext cx="899828" cy="861339"/>
            </a:xfrm>
            <a:custGeom>
              <a:avLst/>
              <a:gdLst>
                <a:gd name="T0" fmla="*/ 50 w 426"/>
                <a:gd name="T1" fmla="*/ 268 h 385"/>
                <a:gd name="T2" fmla="*/ 111 w 426"/>
                <a:gd name="T3" fmla="*/ 322 h 385"/>
                <a:gd name="T4" fmla="*/ 162 w 426"/>
                <a:gd name="T5" fmla="*/ 333 h 385"/>
                <a:gd name="T6" fmla="*/ 208 w 426"/>
                <a:gd name="T7" fmla="*/ 326 h 385"/>
                <a:gd name="T8" fmla="*/ 222 w 426"/>
                <a:gd name="T9" fmla="*/ 333 h 385"/>
                <a:gd name="T10" fmla="*/ 238 w 426"/>
                <a:gd name="T11" fmla="*/ 323 h 385"/>
                <a:gd name="T12" fmla="*/ 249 w 426"/>
                <a:gd name="T13" fmla="*/ 335 h 385"/>
                <a:gd name="T14" fmla="*/ 256 w 426"/>
                <a:gd name="T15" fmla="*/ 354 h 385"/>
                <a:gd name="T16" fmla="*/ 278 w 426"/>
                <a:gd name="T17" fmla="*/ 366 h 385"/>
                <a:gd name="T18" fmla="*/ 307 w 426"/>
                <a:gd name="T19" fmla="*/ 366 h 385"/>
                <a:gd name="T20" fmla="*/ 329 w 426"/>
                <a:gd name="T21" fmla="*/ 384 h 385"/>
                <a:gd name="T22" fmla="*/ 349 w 426"/>
                <a:gd name="T23" fmla="*/ 375 h 385"/>
                <a:gd name="T24" fmla="*/ 364 w 426"/>
                <a:gd name="T25" fmla="*/ 384 h 385"/>
                <a:gd name="T26" fmla="*/ 377 w 426"/>
                <a:gd name="T27" fmla="*/ 359 h 385"/>
                <a:gd name="T28" fmla="*/ 396 w 426"/>
                <a:gd name="T29" fmla="*/ 350 h 385"/>
                <a:gd name="T30" fmla="*/ 399 w 426"/>
                <a:gd name="T31" fmla="*/ 329 h 385"/>
                <a:gd name="T32" fmla="*/ 393 w 426"/>
                <a:gd name="T33" fmla="*/ 292 h 385"/>
                <a:gd name="T34" fmla="*/ 389 w 426"/>
                <a:gd name="T35" fmla="*/ 288 h 385"/>
                <a:gd name="T36" fmla="*/ 370 w 426"/>
                <a:gd name="T37" fmla="*/ 307 h 385"/>
                <a:gd name="T38" fmla="*/ 342 w 426"/>
                <a:gd name="T39" fmla="*/ 285 h 385"/>
                <a:gd name="T40" fmla="*/ 321 w 426"/>
                <a:gd name="T41" fmla="*/ 259 h 385"/>
                <a:gd name="T42" fmla="*/ 342 w 426"/>
                <a:gd name="T43" fmla="*/ 244 h 385"/>
                <a:gd name="T44" fmla="*/ 348 w 426"/>
                <a:gd name="T45" fmla="*/ 219 h 385"/>
                <a:gd name="T46" fmla="*/ 360 w 426"/>
                <a:gd name="T47" fmla="*/ 209 h 385"/>
                <a:gd name="T48" fmla="*/ 358 w 426"/>
                <a:gd name="T49" fmla="*/ 174 h 385"/>
                <a:gd name="T50" fmla="*/ 367 w 426"/>
                <a:gd name="T51" fmla="*/ 168 h 385"/>
                <a:gd name="T52" fmla="*/ 384 w 426"/>
                <a:gd name="T53" fmla="*/ 178 h 385"/>
                <a:gd name="T54" fmla="*/ 396 w 426"/>
                <a:gd name="T55" fmla="*/ 192 h 385"/>
                <a:gd name="T56" fmla="*/ 417 w 426"/>
                <a:gd name="T57" fmla="*/ 178 h 385"/>
                <a:gd name="T58" fmla="*/ 425 w 426"/>
                <a:gd name="T59" fmla="*/ 169 h 385"/>
                <a:gd name="T60" fmla="*/ 421 w 426"/>
                <a:gd name="T61" fmla="*/ 152 h 385"/>
                <a:gd name="T62" fmla="*/ 396 w 426"/>
                <a:gd name="T63" fmla="*/ 137 h 385"/>
                <a:gd name="T64" fmla="*/ 391 w 426"/>
                <a:gd name="T65" fmla="*/ 120 h 385"/>
                <a:gd name="T66" fmla="*/ 344 w 426"/>
                <a:gd name="T67" fmla="*/ 126 h 385"/>
                <a:gd name="T68" fmla="*/ 315 w 426"/>
                <a:gd name="T69" fmla="*/ 101 h 385"/>
                <a:gd name="T70" fmla="*/ 302 w 426"/>
                <a:gd name="T71" fmla="*/ 96 h 385"/>
                <a:gd name="T72" fmla="*/ 302 w 426"/>
                <a:gd name="T73" fmla="*/ 80 h 385"/>
                <a:gd name="T74" fmla="*/ 366 w 426"/>
                <a:gd name="T75" fmla="*/ 7 h 385"/>
                <a:gd name="T76" fmla="*/ 342 w 426"/>
                <a:gd name="T77" fmla="*/ 13 h 385"/>
                <a:gd name="T78" fmla="*/ 328 w 426"/>
                <a:gd name="T79" fmla="*/ 24 h 385"/>
                <a:gd name="T80" fmla="*/ 321 w 426"/>
                <a:gd name="T81" fmla="*/ 15 h 385"/>
                <a:gd name="T82" fmla="*/ 321 w 426"/>
                <a:gd name="T83" fmla="*/ 4 h 385"/>
                <a:gd name="T84" fmla="*/ 310 w 426"/>
                <a:gd name="T85" fmla="*/ 0 h 385"/>
                <a:gd name="T86" fmla="*/ 281 w 426"/>
                <a:gd name="T87" fmla="*/ 12 h 385"/>
                <a:gd name="T88" fmla="*/ 208 w 426"/>
                <a:gd name="T89" fmla="*/ 2 h 385"/>
                <a:gd name="T90" fmla="*/ 203 w 426"/>
                <a:gd name="T91" fmla="*/ 63 h 385"/>
                <a:gd name="T92" fmla="*/ 168 w 426"/>
                <a:gd name="T93" fmla="*/ 91 h 385"/>
                <a:gd name="T94" fmla="*/ 120 w 426"/>
                <a:gd name="T95" fmla="*/ 101 h 385"/>
                <a:gd name="T96" fmla="*/ 54 w 426"/>
                <a:gd name="T97" fmla="*/ 147 h 385"/>
                <a:gd name="T98" fmla="*/ 0 w 426"/>
                <a:gd name="T99" fmla="*/ 161 h 385"/>
                <a:gd name="T100" fmla="*/ 0 w 426"/>
                <a:gd name="T101" fmla="*/ 171 h 385"/>
                <a:gd name="T102" fmla="*/ 50 w 426"/>
                <a:gd name="T103" fmla="*/ 246 h 385"/>
                <a:gd name="T104" fmla="*/ 50 w 426"/>
                <a:gd name="T105" fmla="*/ 268 h 385"/>
                <a:gd name="T106" fmla="*/ 50 w 426"/>
                <a:gd name="T107" fmla="*/ 268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26" h="385">
                  <a:moveTo>
                    <a:pt x="50" y="268"/>
                  </a:moveTo>
                  <a:lnTo>
                    <a:pt x="111" y="322"/>
                  </a:lnTo>
                  <a:lnTo>
                    <a:pt x="162" y="333"/>
                  </a:lnTo>
                  <a:lnTo>
                    <a:pt x="208" y="326"/>
                  </a:lnTo>
                  <a:lnTo>
                    <a:pt x="222" y="333"/>
                  </a:lnTo>
                  <a:lnTo>
                    <a:pt x="238" y="323"/>
                  </a:lnTo>
                  <a:lnTo>
                    <a:pt x="249" y="335"/>
                  </a:lnTo>
                  <a:lnTo>
                    <a:pt x="256" y="354"/>
                  </a:lnTo>
                  <a:lnTo>
                    <a:pt x="278" y="366"/>
                  </a:lnTo>
                  <a:lnTo>
                    <a:pt x="307" y="366"/>
                  </a:lnTo>
                  <a:lnTo>
                    <a:pt x="329" y="384"/>
                  </a:lnTo>
                  <a:lnTo>
                    <a:pt x="349" y="375"/>
                  </a:lnTo>
                  <a:lnTo>
                    <a:pt x="364" y="384"/>
                  </a:lnTo>
                  <a:lnTo>
                    <a:pt x="377" y="359"/>
                  </a:lnTo>
                  <a:lnTo>
                    <a:pt x="396" y="350"/>
                  </a:lnTo>
                  <a:lnTo>
                    <a:pt x="399" y="329"/>
                  </a:lnTo>
                  <a:lnTo>
                    <a:pt x="393" y="292"/>
                  </a:lnTo>
                  <a:lnTo>
                    <a:pt x="389" y="288"/>
                  </a:lnTo>
                  <a:lnTo>
                    <a:pt x="370" y="307"/>
                  </a:lnTo>
                  <a:lnTo>
                    <a:pt x="342" y="285"/>
                  </a:lnTo>
                  <a:lnTo>
                    <a:pt x="321" y="259"/>
                  </a:lnTo>
                  <a:lnTo>
                    <a:pt x="342" y="244"/>
                  </a:lnTo>
                  <a:lnTo>
                    <a:pt x="348" y="219"/>
                  </a:lnTo>
                  <a:lnTo>
                    <a:pt x="360" y="209"/>
                  </a:lnTo>
                  <a:lnTo>
                    <a:pt x="358" y="174"/>
                  </a:lnTo>
                  <a:lnTo>
                    <a:pt x="367" y="168"/>
                  </a:lnTo>
                  <a:lnTo>
                    <a:pt x="384" y="178"/>
                  </a:lnTo>
                  <a:lnTo>
                    <a:pt x="396" y="192"/>
                  </a:lnTo>
                  <a:lnTo>
                    <a:pt x="417" y="178"/>
                  </a:lnTo>
                  <a:lnTo>
                    <a:pt x="425" y="169"/>
                  </a:lnTo>
                  <a:lnTo>
                    <a:pt x="421" y="152"/>
                  </a:lnTo>
                  <a:lnTo>
                    <a:pt x="396" y="137"/>
                  </a:lnTo>
                  <a:lnTo>
                    <a:pt x="391" y="120"/>
                  </a:lnTo>
                  <a:lnTo>
                    <a:pt x="344" y="126"/>
                  </a:lnTo>
                  <a:lnTo>
                    <a:pt x="315" y="101"/>
                  </a:lnTo>
                  <a:lnTo>
                    <a:pt x="302" y="96"/>
                  </a:lnTo>
                  <a:lnTo>
                    <a:pt x="302" y="80"/>
                  </a:lnTo>
                  <a:lnTo>
                    <a:pt x="366" y="7"/>
                  </a:lnTo>
                  <a:lnTo>
                    <a:pt x="342" y="13"/>
                  </a:lnTo>
                  <a:lnTo>
                    <a:pt x="328" y="24"/>
                  </a:lnTo>
                  <a:lnTo>
                    <a:pt x="321" y="15"/>
                  </a:lnTo>
                  <a:lnTo>
                    <a:pt x="321" y="4"/>
                  </a:lnTo>
                  <a:lnTo>
                    <a:pt x="310" y="0"/>
                  </a:lnTo>
                  <a:lnTo>
                    <a:pt x="281" y="12"/>
                  </a:lnTo>
                  <a:lnTo>
                    <a:pt x="208" y="2"/>
                  </a:lnTo>
                  <a:lnTo>
                    <a:pt x="203" y="63"/>
                  </a:lnTo>
                  <a:lnTo>
                    <a:pt x="168" y="91"/>
                  </a:lnTo>
                  <a:lnTo>
                    <a:pt x="120" y="101"/>
                  </a:lnTo>
                  <a:lnTo>
                    <a:pt x="54" y="147"/>
                  </a:lnTo>
                  <a:lnTo>
                    <a:pt x="0" y="161"/>
                  </a:lnTo>
                  <a:lnTo>
                    <a:pt x="0" y="171"/>
                  </a:lnTo>
                  <a:lnTo>
                    <a:pt x="50" y="246"/>
                  </a:lnTo>
                  <a:lnTo>
                    <a:pt x="50" y="268"/>
                  </a:lnTo>
                  <a:lnTo>
                    <a:pt x="50" y="268"/>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15" name="台湾">
              <a:hlinkClick r:id="" action="ppaction://macro?name=Slide1.台湾_click" highlightClick="1"/>
              <a:hlinkHover r:id="" action="ppaction://noaction" highlightClick="1"/>
              <a:extLst>
                <a:ext uri="{FF2B5EF4-FFF2-40B4-BE49-F238E27FC236}">
                  <a16:creationId xmlns="" xmlns:a16="http://schemas.microsoft.com/office/drawing/2014/main" id="{7C7BABC0-3514-41F5-AC08-1F3B2DD77428}"/>
                </a:ext>
              </a:extLst>
            </p:cNvPr>
            <p:cNvSpPr>
              <a:spLocks noChangeAspect="1"/>
            </p:cNvSpPr>
            <p:nvPr/>
          </p:nvSpPr>
          <p:spPr bwMode="auto">
            <a:xfrm rot="180000">
              <a:off x="6940356" y="5399666"/>
              <a:ext cx="206896" cy="643231"/>
            </a:xfrm>
            <a:custGeom>
              <a:avLst/>
              <a:gdLst>
                <a:gd name="T0" fmla="*/ 26 w 106"/>
                <a:gd name="T1" fmla="*/ 37 h 289"/>
                <a:gd name="T2" fmla="*/ 29 w 106"/>
                <a:gd name="T3" fmla="*/ 34 h 289"/>
                <a:gd name="T4" fmla="*/ 38 w 106"/>
                <a:gd name="T5" fmla="*/ 17 h 289"/>
                <a:gd name="T6" fmla="*/ 61 w 106"/>
                <a:gd name="T7" fmla="*/ 1 h 289"/>
                <a:gd name="T8" fmla="*/ 67 w 106"/>
                <a:gd name="T9" fmla="*/ 1 h 289"/>
                <a:gd name="T10" fmla="*/ 82 w 106"/>
                <a:gd name="T11" fmla="*/ 5 h 289"/>
                <a:gd name="T12" fmla="*/ 87 w 106"/>
                <a:gd name="T13" fmla="*/ 10 h 289"/>
                <a:gd name="T14" fmla="*/ 97 w 106"/>
                <a:gd name="T15" fmla="*/ 17 h 289"/>
                <a:gd name="T16" fmla="*/ 100 w 106"/>
                <a:gd name="T17" fmla="*/ 29 h 289"/>
                <a:gd name="T18" fmla="*/ 91 w 106"/>
                <a:gd name="T19" fmla="*/ 39 h 289"/>
                <a:gd name="T20" fmla="*/ 91 w 106"/>
                <a:gd name="T21" fmla="*/ 54 h 289"/>
                <a:gd name="T22" fmla="*/ 101 w 106"/>
                <a:gd name="T23" fmla="*/ 73 h 289"/>
                <a:gd name="T24" fmla="*/ 91 w 106"/>
                <a:gd name="T25" fmla="*/ 95 h 289"/>
                <a:gd name="T26" fmla="*/ 96 w 106"/>
                <a:gd name="T27" fmla="*/ 109 h 289"/>
                <a:gd name="T28" fmla="*/ 96 w 106"/>
                <a:gd name="T29" fmla="*/ 118 h 289"/>
                <a:gd name="T30" fmla="*/ 100 w 106"/>
                <a:gd name="T31" fmla="*/ 141 h 289"/>
                <a:gd name="T32" fmla="*/ 104 w 106"/>
                <a:gd name="T33" fmla="*/ 161 h 289"/>
                <a:gd name="T34" fmla="*/ 103 w 106"/>
                <a:gd name="T35" fmla="*/ 178 h 289"/>
                <a:gd name="T36" fmla="*/ 100 w 106"/>
                <a:gd name="T37" fmla="*/ 185 h 289"/>
                <a:gd name="T38" fmla="*/ 97 w 106"/>
                <a:gd name="T39" fmla="*/ 192 h 289"/>
                <a:gd name="T40" fmla="*/ 96 w 106"/>
                <a:gd name="T41" fmla="*/ 196 h 289"/>
                <a:gd name="T42" fmla="*/ 95 w 106"/>
                <a:gd name="T43" fmla="*/ 210 h 289"/>
                <a:gd name="T44" fmla="*/ 90 w 106"/>
                <a:gd name="T45" fmla="*/ 215 h 289"/>
                <a:gd name="T46" fmla="*/ 85 w 106"/>
                <a:gd name="T47" fmla="*/ 227 h 289"/>
                <a:gd name="T48" fmla="*/ 81 w 106"/>
                <a:gd name="T49" fmla="*/ 229 h 289"/>
                <a:gd name="T50" fmla="*/ 78 w 106"/>
                <a:gd name="T51" fmla="*/ 232 h 289"/>
                <a:gd name="T52" fmla="*/ 76 w 106"/>
                <a:gd name="T53" fmla="*/ 253 h 289"/>
                <a:gd name="T54" fmla="*/ 70 w 106"/>
                <a:gd name="T55" fmla="*/ 263 h 289"/>
                <a:gd name="T56" fmla="*/ 73 w 106"/>
                <a:gd name="T57" fmla="*/ 280 h 289"/>
                <a:gd name="T58" fmla="*/ 76 w 106"/>
                <a:gd name="T59" fmla="*/ 284 h 289"/>
                <a:gd name="T60" fmla="*/ 72 w 106"/>
                <a:gd name="T61" fmla="*/ 283 h 289"/>
                <a:gd name="T62" fmla="*/ 65 w 106"/>
                <a:gd name="T63" fmla="*/ 281 h 289"/>
                <a:gd name="T64" fmla="*/ 63 w 106"/>
                <a:gd name="T65" fmla="*/ 285 h 289"/>
                <a:gd name="T66" fmla="*/ 62 w 106"/>
                <a:gd name="T67" fmla="*/ 286 h 289"/>
                <a:gd name="T68" fmla="*/ 57 w 106"/>
                <a:gd name="T69" fmla="*/ 287 h 289"/>
                <a:gd name="T70" fmla="*/ 57 w 106"/>
                <a:gd name="T71" fmla="*/ 281 h 289"/>
                <a:gd name="T72" fmla="*/ 52 w 106"/>
                <a:gd name="T73" fmla="*/ 274 h 289"/>
                <a:gd name="T74" fmla="*/ 51 w 106"/>
                <a:gd name="T75" fmla="*/ 262 h 289"/>
                <a:gd name="T76" fmla="*/ 40 w 106"/>
                <a:gd name="T77" fmla="*/ 256 h 289"/>
                <a:gd name="T78" fmla="*/ 33 w 106"/>
                <a:gd name="T79" fmla="*/ 251 h 289"/>
                <a:gd name="T80" fmla="*/ 28 w 106"/>
                <a:gd name="T81" fmla="*/ 240 h 289"/>
                <a:gd name="T82" fmla="*/ 25 w 106"/>
                <a:gd name="T83" fmla="*/ 234 h 289"/>
                <a:gd name="T84" fmla="*/ 19 w 106"/>
                <a:gd name="T85" fmla="*/ 229 h 289"/>
                <a:gd name="T86" fmla="*/ 13 w 106"/>
                <a:gd name="T87" fmla="*/ 213 h 289"/>
                <a:gd name="T88" fmla="*/ 6 w 106"/>
                <a:gd name="T89" fmla="*/ 203 h 289"/>
                <a:gd name="T90" fmla="*/ 7 w 106"/>
                <a:gd name="T91" fmla="*/ 185 h 289"/>
                <a:gd name="T92" fmla="*/ 9 w 106"/>
                <a:gd name="T93" fmla="*/ 182 h 289"/>
                <a:gd name="T94" fmla="*/ 5 w 106"/>
                <a:gd name="T95" fmla="*/ 173 h 289"/>
                <a:gd name="T96" fmla="*/ 1 w 106"/>
                <a:gd name="T97" fmla="*/ 166 h 289"/>
                <a:gd name="T98" fmla="*/ 0 w 106"/>
                <a:gd name="T99" fmla="*/ 157 h 289"/>
                <a:gd name="T100" fmla="*/ 4 w 106"/>
                <a:gd name="T101" fmla="*/ 154 h 289"/>
                <a:gd name="T102" fmla="*/ 4 w 106"/>
                <a:gd name="T103" fmla="*/ 153 h 289"/>
                <a:gd name="T104" fmla="*/ 6 w 106"/>
                <a:gd name="T105" fmla="*/ 141 h 289"/>
                <a:gd name="T106" fmla="*/ 5 w 106"/>
                <a:gd name="T107" fmla="*/ 137 h 289"/>
                <a:gd name="T108" fmla="*/ 5 w 106"/>
                <a:gd name="T109" fmla="*/ 133 h 289"/>
                <a:gd name="T110" fmla="*/ 5 w 106"/>
                <a:gd name="T111" fmla="*/ 100 h 289"/>
                <a:gd name="T112" fmla="*/ 6 w 106"/>
                <a:gd name="T113" fmla="*/ 95 h 289"/>
                <a:gd name="T114" fmla="*/ 9 w 106"/>
                <a:gd name="T115" fmla="*/ 92 h 289"/>
                <a:gd name="T116" fmla="*/ 14 w 106"/>
                <a:gd name="T117" fmla="*/ 75 h 289"/>
                <a:gd name="T118" fmla="*/ 24 w 106"/>
                <a:gd name="T119" fmla="*/ 49 h 289"/>
                <a:gd name="T120" fmla="*/ 24 w 106"/>
                <a:gd name="T121" fmla="*/ 41 h 289"/>
                <a:gd name="T122" fmla="*/ 23 w 106"/>
                <a:gd name="T123" fmla="*/ 40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6" h="289">
                  <a:moveTo>
                    <a:pt x="23" y="40"/>
                  </a:moveTo>
                  <a:lnTo>
                    <a:pt x="23" y="41"/>
                  </a:lnTo>
                  <a:lnTo>
                    <a:pt x="23" y="41"/>
                  </a:lnTo>
                  <a:lnTo>
                    <a:pt x="23" y="41"/>
                  </a:lnTo>
                  <a:lnTo>
                    <a:pt x="23" y="41"/>
                  </a:lnTo>
                  <a:lnTo>
                    <a:pt x="23" y="41"/>
                  </a:lnTo>
                  <a:lnTo>
                    <a:pt x="23" y="41"/>
                  </a:lnTo>
                  <a:lnTo>
                    <a:pt x="23" y="41"/>
                  </a:lnTo>
                  <a:lnTo>
                    <a:pt x="24" y="39"/>
                  </a:lnTo>
                  <a:lnTo>
                    <a:pt x="24" y="39"/>
                  </a:lnTo>
                  <a:lnTo>
                    <a:pt x="24" y="39"/>
                  </a:lnTo>
                  <a:lnTo>
                    <a:pt x="24" y="39"/>
                  </a:lnTo>
                  <a:lnTo>
                    <a:pt x="24" y="39"/>
                  </a:lnTo>
                  <a:lnTo>
                    <a:pt x="24" y="39"/>
                  </a:lnTo>
                  <a:lnTo>
                    <a:pt x="24" y="39"/>
                  </a:lnTo>
                  <a:lnTo>
                    <a:pt x="24" y="39"/>
                  </a:lnTo>
                  <a:lnTo>
                    <a:pt x="26" y="37"/>
                  </a:lnTo>
                  <a:lnTo>
                    <a:pt x="26" y="37"/>
                  </a:lnTo>
                  <a:lnTo>
                    <a:pt x="26" y="37"/>
                  </a:lnTo>
                  <a:lnTo>
                    <a:pt x="26" y="37"/>
                  </a:lnTo>
                  <a:lnTo>
                    <a:pt x="26" y="37"/>
                  </a:lnTo>
                  <a:lnTo>
                    <a:pt x="26" y="37"/>
                  </a:lnTo>
                  <a:lnTo>
                    <a:pt x="26" y="37"/>
                  </a:lnTo>
                  <a:lnTo>
                    <a:pt x="26" y="37"/>
                  </a:lnTo>
                  <a:lnTo>
                    <a:pt x="28" y="36"/>
                  </a:lnTo>
                  <a:lnTo>
                    <a:pt x="28" y="36"/>
                  </a:lnTo>
                  <a:lnTo>
                    <a:pt x="28" y="36"/>
                  </a:lnTo>
                  <a:lnTo>
                    <a:pt x="28" y="36"/>
                  </a:lnTo>
                  <a:lnTo>
                    <a:pt x="28" y="36"/>
                  </a:lnTo>
                  <a:lnTo>
                    <a:pt x="28" y="36"/>
                  </a:lnTo>
                  <a:lnTo>
                    <a:pt x="28" y="36"/>
                  </a:lnTo>
                  <a:lnTo>
                    <a:pt x="28" y="36"/>
                  </a:lnTo>
                  <a:lnTo>
                    <a:pt x="29" y="34"/>
                  </a:lnTo>
                  <a:lnTo>
                    <a:pt x="29" y="34"/>
                  </a:lnTo>
                  <a:lnTo>
                    <a:pt x="29" y="34"/>
                  </a:lnTo>
                  <a:lnTo>
                    <a:pt x="29" y="34"/>
                  </a:lnTo>
                  <a:lnTo>
                    <a:pt x="29" y="34"/>
                  </a:lnTo>
                  <a:lnTo>
                    <a:pt x="29" y="34"/>
                  </a:lnTo>
                  <a:lnTo>
                    <a:pt x="29" y="34"/>
                  </a:lnTo>
                  <a:lnTo>
                    <a:pt x="29" y="34"/>
                  </a:lnTo>
                  <a:lnTo>
                    <a:pt x="29" y="34"/>
                  </a:lnTo>
                  <a:lnTo>
                    <a:pt x="29" y="34"/>
                  </a:lnTo>
                  <a:lnTo>
                    <a:pt x="29" y="34"/>
                  </a:lnTo>
                  <a:lnTo>
                    <a:pt x="29" y="34"/>
                  </a:lnTo>
                  <a:lnTo>
                    <a:pt x="29" y="34"/>
                  </a:lnTo>
                  <a:lnTo>
                    <a:pt x="29" y="34"/>
                  </a:lnTo>
                  <a:lnTo>
                    <a:pt x="29" y="34"/>
                  </a:lnTo>
                  <a:lnTo>
                    <a:pt x="29" y="34"/>
                  </a:lnTo>
                  <a:lnTo>
                    <a:pt x="30" y="33"/>
                  </a:lnTo>
                  <a:lnTo>
                    <a:pt x="30" y="33"/>
                  </a:lnTo>
                  <a:lnTo>
                    <a:pt x="30" y="33"/>
                  </a:lnTo>
                  <a:lnTo>
                    <a:pt x="30" y="33"/>
                  </a:lnTo>
                  <a:lnTo>
                    <a:pt x="30" y="33"/>
                  </a:lnTo>
                  <a:lnTo>
                    <a:pt x="30" y="33"/>
                  </a:lnTo>
                  <a:lnTo>
                    <a:pt x="30" y="33"/>
                  </a:lnTo>
                  <a:lnTo>
                    <a:pt x="30" y="33"/>
                  </a:lnTo>
                  <a:lnTo>
                    <a:pt x="31" y="31"/>
                  </a:lnTo>
                  <a:lnTo>
                    <a:pt x="31" y="31"/>
                  </a:lnTo>
                  <a:lnTo>
                    <a:pt x="31" y="31"/>
                  </a:lnTo>
                  <a:lnTo>
                    <a:pt x="31" y="31"/>
                  </a:lnTo>
                  <a:lnTo>
                    <a:pt x="32" y="31"/>
                  </a:lnTo>
                  <a:lnTo>
                    <a:pt x="32" y="31"/>
                  </a:lnTo>
                  <a:lnTo>
                    <a:pt x="32" y="31"/>
                  </a:lnTo>
                  <a:lnTo>
                    <a:pt x="32" y="31"/>
                  </a:lnTo>
                  <a:lnTo>
                    <a:pt x="34" y="29"/>
                  </a:lnTo>
                  <a:lnTo>
                    <a:pt x="34" y="29"/>
                  </a:lnTo>
                  <a:lnTo>
                    <a:pt x="34" y="27"/>
                  </a:lnTo>
                  <a:lnTo>
                    <a:pt x="34" y="24"/>
                  </a:lnTo>
                  <a:lnTo>
                    <a:pt x="36" y="22"/>
                  </a:lnTo>
                  <a:lnTo>
                    <a:pt x="36" y="21"/>
                  </a:lnTo>
                  <a:lnTo>
                    <a:pt x="38" y="19"/>
                  </a:lnTo>
                  <a:lnTo>
                    <a:pt x="38" y="17"/>
                  </a:lnTo>
                  <a:lnTo>
                    <a:pt x="39" y="15"/>
                  </a:lnTo>
                  <a:lnTo>
                    <a:pt x="39" y="15"/>
                  </a:lnTo>
                  <a:lnTo>
                    <a:pt x="42" y="13"/>
                  </a:lnTo>
                  <a:lnTo>
                    <a:pt x="42" y="11"/>
                  </a:lnTo>
                  <a:lnTo>
                    <a:pt x="44" y="9"/>
                  </a:lnTo>
                  <a:lnTo>
                    <a:pt x="44" y="9"/>
                  </a:lnTo>
                  <a:lnTo>
                    <a:pt x="46" y="7"/>
                  </a:lnTo>
                  <a:lnTo>
                    <a:pt x="47" y="5"/>
                  </a:lnTo>
                  <a:lnTo>
                    <a:pt x="49" y="3"/>
                  </a:lnTo>
                  <a:lnTo>
                    <a:pt x="49" y="3"/>
                  </a:lnTo>
                  <a:lnTo>
                    <a:pt x="50" y="3"/>
                  </a:lnTo>
                  <a:lnTo>
                    <a:pt x="50" y="3"/>
                  </a:lnTo>
                  <a:lnTo>
                    <a:pt x="52" y="3"/>
                  </a:lnTo>
                  <a:lnTo>
                    <a:pt x="52" y="3"/>
                  </a:lnTo>
                  <a:lnTo>
                    <a:pt x="54" y="3"/>
                  </a:lnTo>
                  <a:lnTo>
                    <a:pt x="54" y="3"/>
                  </a:lnTo>
                  <a:lnTo>
                    <a:pt x="57" y="1"/>
                  </a:lnTo>
                  <a:lnTo>
                    <a:pt x="57" y="1"/>
                  </a:lnTo>
                  <a:lnTo>
                    <a:pt x="57" y="1"/>
                  </a:lnTo>
                  <a:lnTo>
                    <a:pt x="57" y="1"/>
                  </a:lnTo>
                  <a:lnTo>
                    <a:pt x="58" y="1"/>
                  </a:lnTo>
                  <a:lnTo>
                    <a:pt x="58" y="1"/>
                  </a:lnTo>
                  <a:lnTo>
                    <a:pt x="61" y="1"/>
                  </a:lnTo>
                  <a:lnTo>
                    <a:pt x="61" y="1"/>
                  </a:lnTo>
                  <a:lnTo>
                    <a:pt x="63" y="0"/>
                  </a:lnTo>
                  <a:lnTo>
                    <a:pt x="63" y="0"/>
                  </a:lnTo>
                  <a:lnTo>
                    <a:pt x="63" y="0"/>
                  </a:lnTo>
                  <a:lnTo>
                    <a:pt x="63" y="0"/>
                  </a:lnTo>
                  <a:lnTo>
                    <a:pt x="63" y="0"/>
                  </a:lnTo>
                  <a:lnTo>
                    <a:pt x="63" y="0"/>
                  </a:lnTo>
                  <a:lnTo>
                    <a:pt x="63" y="0"/>
                  </a:lnTo>
                  <a:lnTo>
                    <a:pt x="63" y="0"/>
                  </a:lnTo>
                  <a:lnTo>
                    <a:pt x="63" y="0"/>
                  </a:lnTo>
                  <a:lnTo>
                    <a:pt x="63" y="0"/>
                  </a:lnTo>
                  <a:lnTo>
                    <a:pt x="63" y="0"/>
                  </a:lnTo>
                  <a:lnTo>
                    <a:pt x="63" y="0"/>
                  </a:lnTo>
                  <a:lnTo>
                    <a:pt x="63" y="0"/>
                  </a:lnTo>
                  <a:lnTo>
                    <a:pt x="63" y="0"/>
                  </a:lnTo>
                  <a:lnTo>
                    <a:pt x="63" y="0"/>
                  </a:lnTo>
                  <a:lnTo>
                    <a:pt x="63" y="0"/>
                  </a:lnTo>
                  <a:lnTo>
                    <a:pt x="64" y="0"/>
                  </a:lnTo>
                  <a:lnTo>
                    <a:pt x="64" y="1"/>
                  </a:lnTo>
                  <a:lnTo>
                    <a:pt x="64" y="1"/>
                  </a:lnTo>
                  <a:lnTo>
                    <a:pt x="64" y="1"/>
                  </a:lnTo>
                  <a:lnTo>
                    <a:pt x="67" y="1"/>
                  </a:lnTo>
                  <a:lnTo>
                    <a:pt x="67" y="1"/>
                  </a:lnTo>
                  <a:lnTo>
                    <a:pt x="67" y="1"/>
                  </a:lnTo>
                  <a:lnTo>
                    <a:pt x="67" y="1"/>
                  </a:lnTo>
                  <a:lnTo>
                    <a:pt x="68" y="1"/>
                  </a:lnTo>
                  <a:lnTo>
                    <a:pt x="68" y="1"/>
                  </a:lnTo>
                  <a:lnTo>
                    <a:pt x="68" y="1"/>
                  </a:lnTo>
                  <a:lnTo>
                    <a:pt x="68" y="1"/>
                  </a:lnTo>
                  <a:lnTo>
                    <a:pt x="71" y="1"/>
                  </a:lnTo>
                  <a:lnTo>
                    <a:pt x="71" y="1"/>
                  </a:lnTo>
                  <a:lnTo>
                    <a:pt x="73" y="1"/>
                  </a:lnTo>
                  <a:lnTo>
                    <a:pt x="73" y="1"/>
                  </a:lnTo>
                  <a:lnTo>
                    <a:pt x="75" y="0"/>
                  </a:lnTo>
                  <a:lnTo>
                    <a:pt x="75" y="3"/>
                  </a:lnTo>
                  <a:lnTo>
                    <a:pt x="75" y="3"/>
                  </a:lnTo>
                  <a:lnTo>
                    <a:pt x="75" y="3"/>
                  </a:lnTo>
                  <a:lnTo>
                    <a:pt x="76" y="3"/>
                  </a:lnTo>
                  <a:lnTo>
                    <a:pt x="76" y="3"/>
                  </a:lnTo>
                  <a:lnTo>
                    <a:pt x="76" y="3"/>
                  </a:lnTo>
                  <a:lnTo>
                    <a:pt x="76" y="3"/>
                  </a:lnTo>
                  <a:lnTo>
                    <a:pt x="78" y="3"/>
                  </a:lnTo>
                  <a:lnTo>
                    <a:pt x="78" y="5"/>
                  </a:lnTo>
                  <a:lnTo>
                    <a:pt x="78" y="5"/>
                  </a:lnTo>
                  <a:lnTo>
                    <a:pt x="78" y="5"/>
                  </a:lnTo>
                  <a:lnTo>
                    <a:pt x="81" y="5"/>
                  </a:lnTo>
                  <a:lnTo>
                    <a:pt x="81" y="5"/>
                  </a:lnTo>
                  <a:lnTo>
                    <a:pt x="82" y="5"/>
                  </a:lnTo>
                  <a:lnTo>
                    <a:pt x="82" y="5"/>
                  </a:lnTo>
                  <a:lnTo>
                    <a:pt x="84" y="5"/>
                  </a:lnTo>
                  <a:lnTo>
                    <a:pt x="84" y="7"/>
                  </a:lnTo>
                  <a:lnTo>
                    <a:pt x="84" y="7"/>
                  </a:lnTo>
                  <a:lnTo>
                    <a:pt x="84" y="7"/>
                  </a:lnTo>
                  <a:lnTo>
                    <a:pt x="84" y="7"/>
                  </a:lnTo>
                  <a:lnTo>
                    <a:pt x="84" y="7"/>
                  </a:lnTo>
                  <a:lnTo>
                    <a:pt x="84" y="7"/>
                  </a:lnTo>
                  <a:lnTo>
                    <a:pt x="84" y="7"/>
                  </a:lnTo>
                  <a:lnTo>
                    <a:pt x="85" y="7"/>
                  </a:lnTo>
                  <a:lnTo>
                    <a:pt x="85" y="7"/>
                  </a:lnTo>
                  <a:lnTo>
                    <a:pt x="85" y="7"/>
                  </a:lnTo>
                  <a:lnTo>
                    <a:pt x="85" y="7"/>
                  </a:lnTo>
                  <a:lnTo>
                    <a:pt x="85" y="7"/>
                  </a:lnTo>
                  <a:lnTo>
                    <a:pt x="85" y="7"/>
                  </a:lnTo>
                  <a:lnTo>
                    <a:pt x="85" y="7"/>
                  </a:lnTo>
                  <a:lnTo>
                    <a:pt x="85" y="7"/>
                  </a:lnTo>
                  <a:lnTo>
                    <a:pt x="87" y="7"/>
                  </a:lnTo>
                  <a:lnTo>
                    <a:pt x="87" y="9"/>
                  </a:lnTo>
                  <a:lnTo>
                    <a:pt x="87" y="9"/>
                  </a:lnTo>
                  <a:lnTo>
                    <a:pt x="87" y="9"/>
                  </a:lnTo>
                  <a:lnTo>
                    <a:pt x="87" y="9"/>
                  </a:lnTo>
                  <a:lnTo>
                    <a:pt x="87" y="10"/>
                  </a:lnTo>
                  <a:lnTo>
                    <a:pt x="87" y="10"/>
                  </a:lnTo>
                  <a:lnTo>
                    <a:pt x="87" y="10"/>
                  </a:lnTo>
                  <a:lnTo>
                    <a:pt x="90" y="10"/>
                  </a:lnTo>
                  <a:lnTo>
                    <a:pt x="90" y="13"/>
                  </a:lnTo>
                  <a:lnTo>
                    <a:pt x="90" y="13"/>
                  </a:lnTo>
                  <a:lnTo>
                    <a:pt x="90" y="13"/>
                  </a:lnTo>
                  <a:lnTo>
                    <a:pt x="92" y="13"/>
                  </a:lnTo>
                  <a:lnTo>
                    <a:pt x="92" y="13"/>
                  </a:lnTo>
                  <a:lnTo>
                    <a:pt x="92" y="13"/>
                  </a:lnTo>
                  <a:lnTo>
                    <a:pt x="92" y="13"/>
                  </a:lnTo>
                  <a:lnTo>
                    <a:pt x="94" y="13"/>
                  </a:lnTo>
                  <a:lnTo>
                    <a:pt x="94" y="15"/>
                  </a:lnTo>
                  <a:lnTo>
                    <a:pt x="94" y="15"/>
                  </a:lnTo>
                  <a:lnTo>
                    <a:pt x="94" y="15"/>
                  </a:lnTo>
                  <a:lnTo>
                    <a:pt x="94" y="15"/>
                  </a:lnTo>
                  <a:lnTo>
                    <a:pt x="94" y="15"/>
                  </a:lnTo>
                  <a:lnTo>
                    <a:pt x="94" y="15"/>
                  </a:lnTo>
                  <a:lnTo>
                    <a:pt x="94" y="15"/>
                  </a:lnTo>
                  <a:lnTo>
                    <a:pt x="96" y="15"/>
                  </a:lnTo>
                  <a:lnTo>
                    <a:pt x="96" y="17"/>
                  </a:lnTo>
                  <a:lnTo>
                    <a:pt x="96" y="17"/>
                  </a:lnTo>
                  <a:lnTo>
                    <a:pt x="96" y="17"/>
                  </a:lnTo>
                  <a:lnTo>
                    <a:pt x="97" y="17"/>
                  </a:lnTo>
                  <a:lnTo>
                    <a:pt x="97" y="17"/>
                  </a:lnTo>
                  <a:lnTo>
                    <a:pt x="97" y="17"/>
                  </a:lnTo>
                  <a:lnTo>
                    <a:pt x="97" y="17"/>
                  </a:lnTo>
                  <a:lnTo>
                    <a:pt x="100" y="17"/>
                  </a:lnTo>
                  <a:lnTo>
                    <a:pt x="100" y="20"/>
                  </a:lnTo>
                  <a:lnTo>
                    <a:pt x="100" y="20"/>
                  </a:lnTo>
                  <a:lnTo>
                    <a:pt x="100" y="20"/>
                  </a:lnTo>
                  <a:lnTo>
                    <a:pt x="100" y="20"/>
                  </a:lnTo>
                  <a:lnTo>
                    <a:pt x="100" y="22"/>
                  </a:lnTo>
                  <a:lnTo>
                    <a:pt x="100" y="22"/>
                  </a:lnTo>
                  <a:lnTo>
                    <a:pt x="100" y="22"/>
                  </a:lnTo>
                  <a:lnTo>
                    <a:pt x="100" y="22"/>
                  </a:lnTo>
                  <a:lnTo>
                    <a:pt x="100" y="24"/>
                  </a:lnTo>
                  <a:lnTo>
                    <a:pt x="100" y="24"/>
                  </a:lnTo>
                  <a:lnTo>
                    <a:pt x="100" y="24"/>
                  </a:lnTo>
                  <a:lnTo>
                    <a:pt x="100" y="24"/>
                  </a:lnTo>
                  <a:lnTo>
                    <a:pt x="100" y="25"/>
                  </a:lnTo>
                  <a:lnTo>
                    <a:pt x="100" y="25"/>
                  </a:lnTo>
                  <a:lnTo>
                    <a:pt x="100" y="25"/>
                  </a:lnTo>
                  <a:lnTo>
                    <a:pt x="102" y="25"/>
                  </a:lnTo>
                  <a:lnTo>
                    <a:pt x="100" y="27"/>
                  </a:lnTo>
                  <a:lnTo>
                    <a:pt x="100" y="27"/>
                  </a:lnTo>
                  <a:lnTo>
                    <a:pt x="100" y="27"/>
                  </a:lnTo>
                  <a:lnTo>
                    <a:pt x="100" y="27"/>
                  </a:lnTo>
                  <a:lnTo>
                    <a:pt x="100" y="29"/>
                  </a:lnTo>
                  <a:lnTo>
                    <a:pt x="100" y="29"/>
                  </a:lnTo>
                  <a:lnTo>
                    <a:pt x="100" y="29"/>
                  </a:lnTo>
                  <a:lnTo>
                    <a:pt x="100" y="29"/>
                  </a:lnTo>
                  <a:lnTo>
                    <a:pt x="98" y="32"/>
                  </a:lnTo>
                  <a:lnTo>
                    <a:pt x="98" y="32"/>
                  </a:lnTo>
                  <a:lnTo>
                    <a:pt x="98" y="32"/>
                  </a:lnTo>
                  <a:lnTo>
                    <a:pt x="98" y="32"/>
                  </a:lnTo>
                  <a:lnTo>
                    <a:pt x="98" y="32"/>
                  </a:lnTo>
                  <a:lnTo>
                    <a:pt x="98" y="32"/>
                  </a:lnTo>
                  <a:lnTo>
                    <a:pt x="98" y="32"/>
                  </a:lnTo>
                  <a:lnTo>
                    <a:pt x="98" y="32"/>
                  </a:lnTo>
                  <a:lnTo>
                    <a:pt x="96" y="34"/>
                  </a:lnTo>
                  <a:lnTo>
                    <a:pt x="96" y="34"/>
                  </a:lnTo>
                  <a:lnTo>
                    <a:pt x="96" y="34"/>
                  </a:lnTo>
                  <a:lnTo>
                    <a:pt x="96" y="34"/>
                  </a:lnTo>
                  <a:lnTo>
                    <a:pt x="93" y="36"/>
                  </a:lnTo>
                  <a:lnTo>
                    <a:pt x="93" y="36"/>
                  </a:lnTo>
                  <a:lnTo>
                    <a:pt x="93" y="36"/>
                  </a:lnTo>
                  <a:lnTo>
                    <a:pt x="93" y="36"/>
                  </a:lnTo>
                  <a:lnTo>
                    <a:pt x="91" y="38"/>
                  </a:lnTo>
                  <a:lnTo>
                    <a:pt x="91" y="38"/>
                  </a:lnTo>
                  <a:lnTo>
                    <a:pt x="91" y="38"/>
                  </a:lnTo>
                  <a:lnTo>
                    <a:pt x="91" y="38"/>
                  </a:lnTo>
                  <a:lnTo>
                    <a:pt x="91" y="39"/>
                  </a:lnTo>
                  <a:lnTo>
                    <a:pt x="91" y="39"/>
                  </a:lnTo>
                  <a:lnTo>
                    <a:pt x="91" y="39"/>
                  </a:lnTo>
                  <a:lnTo>
                    <a:pt x="91" y="39"/>
                  </a:lnTo>
                  <a:lnTo>
                    <a:pt x="90" y="41"/>
                  </a:lnTo>
                  <a:lnTo>
                    <a:pt x="90" y="41"/>
                  </a:lnTo>
                  <a:lnTo>
                    <a:pt x="90" y="41"/>
                  </a:lnTo>
                  <a:lnTo>
                    <a:pt x="90" y="41"/>
                  </a:lnTo>
                  <a:lnTo>
                    <a:pt x="90" y="41"/>
                  </a:lnTo>
                  <a:lnTo>
                    <a:pt x="90" y="41"/>
                  </a:lnTo>
                  <a:lnTo>
                    <a:pt x="90" y="41"/>
                  </a:lnTo>
                  <a:lnTo>
                    <a:pt x="90" y="41"/>
                  </a:lnTo>
                  <a:lnTo>
                    <a:pt x="90" y="41"/>
                  </a:lnTo>
                  <a:lnTo>
                    <a:pt x="90" y="41"/>
                  </a:lnTo>
                  <a:lnTo>
                    <a:pt x="90" y="41"/>
                  </a:lnTo>
                  <a:lnTo>
                    <a:pt x="90" y="41"/>
                  </a:lnTo>
                  <a:lnTo>
                    <a:pt x="90" y="41"/>
                  </a:lnTo>
                  <a:lnTo>
                    <a:pt x="90" y="41"/>
                  </a:lnTo>
                  <a:lnTo>
                    <a:pt x="90" y="41"/>
                  </a:lnTo>
                  <a:lnTo>
                    <a:pt x="90" y="41"/>
                  </a:lnTo>
                  <a:lnTo>
                    <a:pt x="90" y="44"/>
                  </a:lnTo>
                  <a:lnTo>
                    <a:pt x="90" y="46"/>
                  </a:lnTo>
                  <a:lnTo>
                    <a:pt x="90" y="48"/>
                  </a:lnTo>
                  <a:lnTo>
                    <a:pt x="91" y="48"/>
                  </a:lnTo>
                  <a:lnTo>
                    <a:pt x="91" y="50"/>
                  </a:lnTo>
                  <a:lnTo>
                    <a:pt x="91" y="52"/>
                  </a:lnTo>
                  <a:lnTo>
                    <a:pt x="91" y="54"/>
                  </a:lnTo>
                  <a:lnTo>
                    <a:pt x="93" y="54"/>
                  </a:lnTo>
                  <a:lnTo>
                    <a:pt x="93" y="56"/>
                  </a:lnTo>
                  <a:lnTo>
                    <a:pt x="93" y="58"/>
                  </a:lnTo>
                  <a:lnTo>
                    <a:pt x="93" y="61"/>
                  </a:lnTo>
                  <a:lnTo>
                    <a:pt x="96" y="61"/>
                  </a:lnTo>
                  <a:lnTo>
                    <a:pt x="96" y="63"/>
                  </a:lnTo>
                  <a:lnTo>
                    <a:pt x="96" y="63"/>
                  </a:lnTo>
                  <a:lnTo>
                    <a:pt x="96" y="65"/>
                  </a:lnTo>
                  <a:lnTo>
                    <a:pt x="98" y="65"/>
                  </a:lnTo>
                  <a:lnTo>
                    <a:pt x="98" y="68"/>
                  </a:lnTo>
                  <a:lnTo>
                    <a:pt x="98" y="68"/>
                  </a:lnTo>
                  <a:lnTo>
                    <a:pt x="98" y="68"/>
                  </a:lnTo>
                  <a:lnTo>
                    <a:pt x="99" y="68"/>
                  </a:lnTo>
                  <a:lnTo>
                    <a:pt x="99" y="70"/>
                  </a:lnTo>
                  <a:lnTo>
                    <a:pt x="99" y="70"/>
                  </a:lnTo>
                  <a:lnTo>
                    <a:pt x="99" y="70"/>
                  </a:lnTo>
                  <a:lnTo>
                    <a:pt x="100" y="70"/>
                  </a:lnTo>
                  <a:lnTo>
                    <a:pt x="100" y="72"/>
                  </a:lnTo>
                  <a:lnTo>
                    <a:pt x="100" y="72"/>
                  </a:lnTo>
                  <a:lnTo>
                    <a:pt x="100" y="72"/>
                  </a:lnTo>
                  <a:lnTo>
                    <a:pt x="101" y="72"/>
                  </a:lnTo>
                  <a:lnTo>
                    <a:pt x="101" y="73"/>
                  </a:lnTo>
                  <a:lnTo>
                    <a:pt x="101" y="73"/>
                  </a:lnTo>
                  <a:lnTo>
                    <a:pt x="101" y="73"/>
                  </a:lnTo>
                  <a:lnTo>
                    <a:pt x="103" y="73"/>
                  </a:lnTo>
                  <a:lnTo>
                    <a:pt x="101" y="75"/>
                  </a:lnTo>
                  <a:lnTo>
                    <a:pt x="100" y="75"/>
                  </a:lnTo>
                  <a:lnTo>
                    <a:pt x="98" y="77"/>
                  </a:lnTo>
                  <a:lnTo>
                    <a:pt x="98" y="77"/>
                  </a:lnTo>
                  <a:lnTo>
                    <a:pt x="96" y="79"/>
                  </a:lnTo>
                  <a:lnTo>
                    <a:pt x="96" y="79"/>
                  </a:lnTo>
                  <a:lnTo>
                    <a:pt x="95" y="80"/>
                  </a:lnTo>
                  <a:lnTo>
                    <a:pt x="95" y="80"/>
                  </a:lnTo>
                  <a:lnTo>
                    <a:pt x="92" y="82"/>
                  </a:lnTo>
                  <a:lnTo>
                    <a:pt x="92" y="82"/>
                  </a:lnTo>
                  <a:lnTo>
                    <a:pt x="92" y="85"/>
                  </a:lnTo>
                  <a:lnTo>
                    <a:pt x="92" y="85"/>
                  </a:lnTo>
                  <a:lnTo>
                    <a:pt x="91" y="87"/>
                  </a:lnTo>
                  <a:lnTo>
                    <a:pt x="91" y="87"/>
                  </a:lnTo>
                  <a:lnTo>
                    <a:pt x="91" y="89"/>
                  </a:lnTo>
                  <a:lnTo>
                    <a:pt x="91" y="89"/>
                  </a:lnTo>
                  <a:lnTo>
                    <a:pt x="91" y="91"/>
                  </a:lnTo>
                  <a:lnTo>
                    <a:pt x="91" y="91"/>
                  </a:lnTo>
                  <a:lnTo>
                    <a:pt x="91" y="93"/>
                  </a:lnTo>
                  <a:lnTo>
                    <a:pt x="91" y="93"/>
                  </a:lnTo>
                  <a:lnTo>
                    <a:pt x="91" y="95"/>
                  </a:lnTo>
                  <a:lnTo>
                    <a:pt x="91" y="95"/>
                  </a:lnTo>
                  <a:lnTo>
                    <a:pt x="91" y="95"/>
                  </a:lnTo>
                  <a:lnTo>
                    <a:pt x="92" y="95"/>
                  </a:lnTo>
                  <a:lnTo>
                    <a:pt x="92" y="97"/>
                  </a:lnTo>
                  <a:lnTo>
                    <a:pt x="92" y="97"/>
                  </a:lnTo>
                  <a:lnTo>
                    <a:pt x="92" y="98"/>
                  </a:lnTo>
                  <a:lnTo>
                    <a:pt x="92" y="98"/>
                  </a:lnTo>
                  <a:lnTo>
                    <a:pt x="92" y="100"/>
                  </a:lnTo>
                  <a:lnTo>
                    <a:pt x="92" y="100"/>
                  </a:lnTo>
                  <a:lnTo>
                    <a:pt x="92" y="100"/>
                  </a:lnTo>
                  <a:lnTo>
                    <a:pt x="95" y="100"/>
                  </a:lnTo>
                  <a:lnTo>
                    <a:pt x="95" y="102"/>
                  </a:lnTo>
                  <a:lnTo>
                    <a:pt x="95" y="102"/>
                  </a:lnTo>
                  <a:lnTo>
                    <a:pt x="95" y="102"/>
                  </a:lnTo>
                  <a:lnTo>
                    <a:pt x="96" y="102"/>
                  </a:lnTo>
                  <a:lnTo>
                    <a:pt x="96" y="104"/>
                  </a:lnTo>
                  <a:lnTo>
                    <a:pt x="96" y="104"/>
                  </a:lnTo>
                  <a:lnTo>
                    <a:pt x="96" y="104"/>
                  </a:lnTo>
                  <a:lnTo>
                    <a:pt x="96" y="104"/>
                  </a:lnTo>
                  <a:lnTo>
                    <a:pt x="96" y="106"/>
                  </a:lnTo>
                  <a:lnTo>
                    <a:pt x="96" y="106"/>
                  </a:lnTo>
                  <a:lnTo>
                    <a:pt x="96" y="106"/>
                  </a:lnTo>
                  <a:lnTo>
                    <a:pt x="96" y="106"/>
                  </a:lnTo>
                  <a:lnTo>
                    <a:pt x="96" y="109"/>
                  </a:lnTo>
                  <a:lnTo>
                    <a:pt x="96" y="109"/>
                  </a:lnTo>
                  <a:lnTo>
                    <a:pt x="96" y="109"/>
                  </a:lnTo>
                  <a:lnTo>
                    <a:pt x="98" y="109"/>
                  </a:lnTo>
                  <a:lnTo>
                    <a:pt x="97" y="111"/>
                  </a:lnTo>
                  <a:lnTo>
                    <a:pt x="97" y="111"/>
                  </a:lnTo>
                  <a:lnTo>
                    <a:pt x="97" y="111"/>
                  </a:lnTo>
                  <a:lnTo>
                    <a:pt x="97" y="111"/>
                  </a:lnTo>
                  <a:lnTo>
                    <a:pt x="97" y="113"/>
                  </a:lnTo>
                  <a:lnTo>
                    <a:pt x="97" y="113"/>
                  </a:lnTo>
                  <a:lnTo>
                    <a:pt x="97" y="113"/>
                  </a:lnTo>
                  <a:lnTo>
                    <a:pt x="97" y="113"/>
                  </a:lnTo>
                  <a:lnTo>
                    <a:pt x="97" y="115"/>
                  </a:lnTo>
                  <a:lnTo>
                    <a:pt x="97" y="115"/>
                  </a:lnTo>
                  <a:lnTo>
                    <a:pt x="97" y="115"/>
                  </a:lnTo>
                  <a:lnTo>
                    <a:pt x="97" y="115"/>
                  </a:lnTo>
                  <a:lnTo>
                    <a:pt x="97" y="116"/>
                  </a:lnTo>
                  <a:lnTo>
                    <a:pt x="97" y="116"/>
                  </a:lnTo>
                  <a:lnTo>
                    <a:pt x="97" y="116"/>
                  </a:lnTo>
                  <a:lnTo>
                    <a:pt x="97" y="116"/>
                  </a:lnTo>
                  <a:lnTo>
                    <a:pt x="96" y="118"/>
                  </a:lnTo>
                  <a:lnTo>
                    <a:pt x="96" y="118"/>
                  </a:lnTo>
                  <a:lnTo>
                    <a:pt x="96" y="118"/>
                  </a:lnTo>
                  <a:lnTo>
                    <a:pt x="96" y="118"/>
                  </a:lnTo>
                  <a:lnTo>
                    <a:pt x="96" y="118"/>
                  </a:lnTo>
                  <a:lnTo>
                    <a:pt x="96" y="118"/>
                  </a:lnTo>
                  <a:lnTo>
                    <a:pt x="96" y="118"/>
                  </a:lnTo>
                  <a:lnTo>
                    <a:pt x="96" y="118"/>
                  </a:lnTo>
                  <a:lnTo>
                    <a:pt x="96" y="121"/>
                  </a:lnTo>
                  <a:lnTo>
                    <a:pt x="96" y="121"/>
                  </a:lnTo>
                  <a:lnTo>
                    <a:pt x="96" y="121"/>
                  </a:lnTo>
                  <a:lnTo>
                    <a:pt x="96" y="121"/>
                  </a:lnTo>
                  <a:lnTo>
                    <a:pt x="96" y="121"/>
                  </a:lnTo>
                  <a:lnTo>
                    <a:pt x="96" y="121"/>
                  </a:lnTo>
                  <a:lnTo>
                    <a:pt x="96" y="121"/>
                  </a:lnTo>
                  <a:lnTo>
                    <a:pt x="96" y="121"/>
                  </a:lnTo>
                  <a:lnTo>
                    <a:pt x="96" y="123"/>
                  </a:lnTo>
                  <a:lnTo>
                    <a:pt x="96" y="125"/>
                  </a:lnTo>
                  <a:lnTo>
                    <a:pt x="96" y="127"/>
                  </a:lnTo>
                  <a:lnTo>
                    <a:pt x="96" y="127"/>
                  </a:lnTo>
                  <a:lnTo>
                    <a:pt x="96" y="129"/>
                  </a:lnTo>
                  <a:lnTo>
                    <a:pt x="96" y="129"/>
                  </a:lnTo>
                  <a:lnTo>
                    <a:pt x="96" y="131"/>
                  </a:lnTo>
                  <a:lnTo>
                    <a:pt x="97" y="131"/>
                  </a:lnTo>
                  <a:lnTo>
                    <a:pt x="97" y="133"/>
                  </a:lnTo>
                  <a:lnTo>
                    <a:pt x="97" y="135"/>
                  </a:lnTo>
                  <a:lnTo>
                    <a:pt x="97" y="137"/>
                  </a:lnTo>
                  <a:lnTo>
                    <a:pt x="100" y="137"/>
                  </a:lnTo>
                  <a:lnTo>
                    <a:pt x="100" y="139"/>
                  </a:lnTo>
                  <a:lnTo>
                    <a:pt x="100" y="139"/>
                  </a:lnTo>
                  <a:lnTo>
                    <a:pt x="100" y="141"/>
                  </a:lnTo>
                  <a:lnTo>
                    <a:pt x="102" y="141"/>
                  </a:lnTo>
                  <a:lnTo>
                    <a:pt x="102" y="143"/>
                  </a:lnTo>
                  <a:lnTo>
                    <a:pt x="102" y="143"/>
                  </a:lnTo>
                  <a:lnTo>
                    <a:pt x="102" y="145"/>
                  </a:lnTo>
                  <a:lnTo>
                    <a:pt x="102" y="145"/>
                  </a:lnTo>
                  <a:lnTo>
                    <a:pt x="102" y="147"/>
                  </a:lnTo>
                  <a:lnTo>
                    <a:pt x="102" y="147"/>
                  </a:lnTo>
                  <a:lnTo>
                    <a:pt x="102" y="150"/>
                  </a:lnTo>
                  <a:lnTo>
                    <a:pt x="102" y="150"/>
                  </a:lnTo>
                  <a:lnTo>
                    <a:pt x="102" y="152"/>
                  </a:lnTo>
                  <a:lnTo>
                    <a:pt x="102" y="152"/>
                  </a:lnTo>
                  <a:lnTo>
                    <a:pt x="102" y="154"/>
                  </a:lnTo>
                  <a:lnTo>
                    <a:pt x="102" y="154"/>
                  </a:lnTo>
                  <a:lnTo>
                    <a:pt x="102" y="156"/>
                  </a:lnTo>
                  <a:lnTo>
                    <a:pt x="102" y="156"/>
                  </a:lnTo>
                  <a:lnTo>
                    <a:pt x="102" y="157"/>
                  </a:lnTo>
                  <a:lnTo>
                    <a:pt x="104" y="157"/>
                  </a:lnTo>
                  <a:lnTo>
                    <a:pt x="104" y="159"/>
                  </a:lnTo>
                  <a:lnTo>
                    <a:pt x="104" y="159"/>
                  </a:lnTo>
                  <a:lnTo>
                    <a:pt x="104" y="159"/>
                  </a:lnTo>
                  <a:lnTo>
                    <a:pt x="104" y="159"/>
                  </a:lnTo>
                  <a:lnTo>
                    <a:pt x="104" y="161"/>
                  </a:lnTo>
                  <a:lnTo>
                    <a:pt x="104" y="161"/>
                  </a:lnTo>
                  <a:lnTo>
                    <a:pt x="104" y="161"/>
                  </a:lnTo>
                  <a:lnTo>
                    <a:pt x="104" y="161"/>
                  </a:lnTo>
                  <a:lnTo>
                    <a:pt x="104" y="163"/>
                  </a:lnTo>
                  <a:lnTo>
                    <a:pt x="104" y="163"/>
                  </a:lnTo>
                  <a:lnTo>
                    <a:pt x="104" y="163"/>
                  </a:lnTo>
                  <a:lnTo>
                    <a:pt x="104" y="163"/>
                  </a:lnTo>
                  <a:lnTo>
                    <a:pt x="104" y="163"/>
                  </a:lnTo>
                  <a:lnTo>
                    <a:pt x="104" y="163"/>
                  </a:lnTo>
                  <a:lnTo>
                    <a:pt x="104" y="163"/>
                  </a:lnTo>
                  <a:lnTo>
                    <a:pt x="105" y="163"/>
                  </a:lnTo>
                  <a:lnTo>
                    <a:pt x="104" y="165"/>
                  </a:lnTo>
                  <a:lnTo>
                    <a:pt x="104" y="165"/>
                  </a:lnTo>
                  <a:lnTo>
                    <a:pt x="104" y="167"/>
                  </a:lnTo>
                  <a:lnTo>
                    <a:pt x="104" y="167"/>
                  </a:lnTo>
                  <a:lnTo>
                    <a:pt x="104" y="169"/>
                  </a:lnTo>
                  <a:lnTo>
                    <a:pt x="104" y="169"/>
                  </a:lnTo>
                  <a:lnTo>
                    <a:pt x="104" y="171"/>
                  </a:lnTo>
                  <a:lnTo>
                    <a:pt x="104" y="171"/>
                  </a:lnTo>
                  <a:lnTo>
                    <a:pt x="103" y="173"/>
                  </a:lnTo>
                  <a:lnTo>
                    <a:pt x="103" y="173"/>
                  </a:lnTo>
                  <a:lnTo>
                    <a:pt x="103" y="175"/>
                  </a:lnTo>
                  <a:lnTo>
                    <a:pt x="103" y="175"/>
                  </a:lnTo>
                  <a:lnTo>
                    <a:pt x="103" y="177"/>
                  </a:lnTo>
                  <a:lnTo>
                    <a:pt x="103" y="177"/>
                  </a:lnTo>
                  <a:lnTo>
                    <a:pt x="103" y="178"/>
                  </a:lnTo>
                  <a:lnTo>
                    <a:pt x="103" y="178"/>
                  </a:lnTo>
                  <a:lnTo>
                    <a:pt x="102" y="180"/>
                  </a:lnTo>
                  <a:lnTo>
                    <a:pt x="102" y="180"/>
                  </a:lnTo>
                  <a:lnTo>
                    <a:pt x="102" y="180"/>
                  </a:lnTo>
                  <a:lnTo>
                    <a:pt x="102" y="180"/>
                  </a:lnTo>
                  <a:lnTo>
                    <a:pt x="102" y="180"/>
                  </a:lnTo>
                  <a:lnTo>
                    <a:pt x="102" y="180"/>
                  </a:lnTo>
                  <a:lnTo>
                    <a:pt x="102" y="180"/>
                  </a:lnTo>
                  <a:lnTo>
                    <a:pt x="102" y="180"/>
                  </a:lnTo>
                  <a:lnTo>
                    <a:pt x="102" y="181"/>
                  </a:lnTo>
                  <a:lnTo>
                    <a:pt x="102" y="181"/>
                  </a:lnTo>
                  <a:lnTo>
                    <a:pt x="102" y="181"/>
                  </a:lnTo>
                  <a:lnTo>
                    <a:pt x="102" y="181"/>
                  </a:lnTo>
                  <a:lnTo>
                    <a:pt x="102" y="181"/>
                  </a:lnTo>
                  <a:lnTo>
                    <a:pt x="102" y="181"/>
                  </a:lnTo>
                  <a:lnTo>
                    <a:pt x="102" y="181"/>
                  </a:lnTo>
                  <a:lnTo>
                    <a:pt x="102" y="181"/>
                  </a:lnTo>
                  <a:lnTo>
                    <a:pt x="100" y="183"/>
                  </a:lnTo>
                  <a:lnTo>
                    <a:pt x="100" y="183"/>
                  </a:lnTo>
                  <a:lnTo>
                    <a:pt x="100" y="183"/>
                  </a:lnTo>
                  <a:lnTo>
                    <a:pt x="100" y="183"/>
                  </a:lnTo>
                  <a:lnTo>
                    <a:pt x="100" y="185"/>
                  </a:lnTo>
                  <a:lnTo>
                    <a:pt x="100" y="185"/>
                  </a:lnTo>
                  <a:lnTo>
                    <a:pt x="100" y="185"/>
                  </a:lnTo>
                  <a:lnTo>
                    <a:pt x="100" y="185"/>
                  </a:lnTo>
                  <a:lnTo>
                    <a:pt x="100" y="187"/>
                  </a:lnTo>
                  <a:lnTo>
                    <a:pt x="100" y="187"/>
                  </a:lnTo>
                  <a:lnTo>
                    <a:pt x="100" y="187"/>
                  </a:lnTo>
                  <a:lnTo>
                    <a:pt x="100" y="187"/>
                  </a:lnTo>
                  <a:lnTo>
                    <a:pt x="100" y="189"/>
                  </a:lnTo>
                  <a:lnTo>
                    <a:pt x="100" y="189"/>
                  </a:lnTo>
                  <a:lnTo>
                    <a:pt x="100" y="189"/>
                  </a:lnTo>
                  <a:lnTo>
                    <a:pt x="100" y="189"/>
                  </a:lnTo>
                  <a:lnTo>
                    <a:pt x="97" y="191"/>
                  </a:lnTo>
                  <a:lnTo>
                    <a:pt x="97" y="191"/>
                  </a:lnTo>
                  <a:lnTo>
                    <a:pt x="97" y="191"/>
                  </a:lnTo>
                  <a:lnTo>
                    <a:pt x="97" y="191"/>
                  </a:lnTo>
                  <a:lnTo>
                    <a:pt x="97" y="191"/>
                  </a:lnTo>
                  <a:lnTo>
                    <a:pt x="97" y="191"/>
                  </a:lnTo>
                  <a:lnTo>
                    <a:pt x="97" y="191"/>
                  </a:lnTo>
                  <a:lnTo>
                    <a:pt x="97" y="191"/>
                  </a:lnTo>
                  <a:lnTo>
                    <a:pt x="97" y="192"/>
                  </a:lnTo>
                  <a:lnTo>
                    <a:pt x="97" y="192"/>
                  </a:lnTo>
                  <a:lnTo>
                    <a:pt x="97" y="192"/>
                  </a:lnTo>
                  <a:lnTo>
                    <a:pt x="97" y="192"/>
                  </a:lnTo>
                  <a:lnTo>
                    <a:pt x="97" y="192"/>
                  </a:lnTo>
                  <a:lnTo>
                    <a:pt x="97" y="192"/>
                  </a:lnTo>
                  <a:lnTo>
                    <a:pt x="97" y="192"/>
                  </a:lnTo>
                  <a:lnTo>
                    <a:pt x="97" y="192"/>
                  </a:lnTo>
                  <a:lnTo>
                    <a:pt x="96" y="193"/>
                  </a:lnTo>
                  <a:lnTo>
                    <a:pt x="96" y="193"/>
                  </a:lnTo>
                  <a:lnTo>
                    <a:pt x="96" y="193"/>
                  </a:lnTo>
                  <a:lnTo>
                    <a:pt x="96" y="193"/>
                  </a:lnTo>
                  <a:lnTo>
                    <a:pt x="96" y="193"/>
                  </a:lnTo>
                  <a:lnTo>
                    <a:pt x="96" y="193"/>
                  </a:lnTo>
                  <a:lnTo>
                    <a:pt x="96" y="193"/>
                  </a:lnTo>
                  <a:lnTo>
                    <a:pt x="96" y="193"/>
                  </a:lnTo>
                  <a:lnTo>
                    <a:pt x="96" y="193"/>
                  </a:lnTo>
                  <a:lnTo>
                    <a:pt x="96" y="193"/>
                  </a:lnTo>
                  <a:lnTo>
                    <a:pt x="96" y="193"/>
                  </a:lnTo>
                  <a:lnTo>
                    <a:pt x="96" y="193"/>
                  </a:lnTo>
                  <a:lnTo>
                    <a:pt x="96" y="193"/>
                  </a:lnTo>
                  <a:lnTo>
                    <a:pt x="96" y="193"/>
                  </a:lnTo>
                  <a:lnTo>
                    <a:pt x="96" y="193"/>
                  </a:lnTo>
                  <a:lnTo>
                    <a:pt x="96" y="193"/>
                  </a:lnTo>
                  <a:lnTo>
                    <a:pt x="96" y="195"/>
                  </a:lnTo>
                  <a:lnTo>
                    <a:pt x="96" y="195"/>
                  </a:lnTo>
                  <a:lnTo>
                    <a:pt x="96" y="195"/>
                  </a:lnTo>
                  <a:lnTo>
                    <a:pt x="96" y="195"/>
                  </a:lnTo>
                  <a:lnTo>
                    <a:pt x="96" y="196"/>
                  </a:lnTo>
                  <a:lnTo>
                    <a:pt x="96" y="196"/>
                  </a:lnTo>
                  <a:lnTo>
                    <a:pt x="96" y="196"/>
                  </a:lnTo>
                  <a:lnTo>
                    <a:pt x="96" y="196"/>
                  </a:lnTo>
                  <a:lnTo>
                    <a:pt x="96" y="198"/>
                  </a:lnTo>
                  <a:lnTo>
                    <a:pt x="96" y="198"/>
                  </a:lnTo>
                  <a:lnTo>
                    <a:pt x="96" y="198"/>
                  </a:lnTo>
                  <a:lnTo>
                    <a:pt x="96" y="198"/>
                  </a:lnTo>
                  <a:lnTo>
                    <a:pt x="96" y="198"/>
                  </a:lnTo>
                  <a:lnTo>
                    <a:pt x="96" y="198"/>
                  </a:lnTo>
                  <a:lnTo>
                    <a:pt x="96" y="198"/>
                  </a:lnTo>
                  <a:lnTo>
                    <a:pt x="96" y="198"/>
                  </a:lnTo>
                  <a:lnTo>
                    <a:pt x="96" y="200"/>
                  </a:lnTo>
                  <a:lnTo>
                    <a:pt x="96" y="200"/>
                  </a:lnTo>
                  <a:lnTo>
                    <a:pt x="96" y="203"/>
                  </a:lnTo>
                  <a:lnTo>
                    <a:pt x="96" y="203"/>
                  </a:lnTo>
                  <a:lnTo>
                    <a:pt x="96" y="205"/>
                  </a:lnTo>
                  <a:lnTo>
                    <a:pt x="96" y="205"/>
                  </a:lnTo>
                  <a:lnTo>
                    <a:pt x="96" y="205"/>
                  </a:lnTo>
                  <a:lnTo>
                    <a:pt x="96" y="205"/>
                  </a:lnTo>
                  <a:lnTo>
                    <a:pt x="95" y="207"/>
                  </a:lnTo>
                  <a:lnTo>
                    <a:pt x="95" y="207"/>
                  </a:lnTo>
                  <a:lnTo>
                    <a:pt x="95" y="208"/>
                  </a:lnTo>
                  <a:lnTo>
                    <a:pt x="95" y="208"/>
                  </a:lnTo>
                  <a:lnTo>
                    <a:pt x="95" y="210"/>
                  </a:lnTo>
                  <a:lnTo>
                    <a:pt x="95" y="210"/>
                  </a:lnTo>
                  <a:lnTo>
                    <a:pt x="95" y="210"/>
                  </a:lnTo>
                  <a:lnTo>
                    <a:pt x="95" y="210"/>
                  </a:lnTo>
                  <a:lnTo>
                    <a:pt x="93" y="211"/>
                  </a:lnTo>
                  <a:lnTo>
                    <a:pt x="93" y="211"/>
                  </a:lnTo>
                  <a:lnTo>
                    <a:pt x="93" y="211"/>
                  </a:lnTo>
                  <a:lnTo>
                    <a:pt x="93" y="211"/>
                  </a:lnTo>
                  <a:lnTo>
                    <a:pt x="93" y="211"/>
                  </a:lnTo>
                  <a:lnTo>
                    <a:pt x="93" y="211"/>
                  </a:lnTo>
                  <a:lnTo>
                    <a:pt x="93" y="211"/>
                  </a:lnTo>
                  <a:lnTo>
                    <a:pt x="93" y="211"/>
                  </a:lnTo>
                  <a:lnTo>
                    <a:pt x="93" y="211"/>
                  </a:lnTo>
                  <a:lnTo>
                    <a:pt x="93" y="211"/>
                  </a:lnTo>
                  <a:lnTo>
                    <a:pt x="93" y="211"/>
                  </a:lnTo>
                  <a:lnTo>
                    <a:pt x="93" y="211"/>
                  </a:lnTo>
                  <a:lnTo>
                    <a:pt x="93" y="211"/>
                  </a:lnTo>
                  <a:lnTo>
                    <a:pt x="93" y="211"/>
                  </a:lnTo>
                  <a:lnTo>
                    <a:pt x="93" y="211"/>
                  </a:lnTo>
                  <a:lnTo>
                    <a:pt x="93" y="211"/>
                  </a:lnTo>
                  <a:lnTo>
                    <a:pt x="91" y="213"/>
                  </a:lnTo>
                  <a:lnTo>
                    <a:pt x="91" y="213"/>
                  </a:lnTo>
                  <a:lnTo>
                    <a:pt x="91" y="213"/>
                  </a:lnTo>
                  <a:lnTo>
                    <a:pt x="91" y="213"/>
                  </a:lnTo>
                  <a:lnTo>
                    <a:pt x="90" y="215"/>
                  </a:lnTo>
                  <a:lnTo>
                    <a:pt x="90" y="215"/>
                  </a:lnTo>
                  <a:lnTo>
                    <a:pt x="90" y="215"/>
                  </a:lnTo>
                  <a:lnTo>
                    <a:pt x="90" y="215"/>
                  </a:lnTo>
                  <a:lnTo>
                    <a:pt x="87" y="217"/>
                  </a:lnTo>
                  <a:lnTo>
                    <a:pt x="87" y="217"/>
                  </a:lnTo>
                  <a:lnTo>
                    <a:pt x="87" y="217"/>
                  </a:lnTo>
                  <a:lnTo>
                    <a:pt x="87" y="217"/>
                  </a:lnTo>
                  <a:lnTo>
                    <a:pt x="87" y="217"/>
                  </a:lnTo>
                  <a:lnTo>
                    <a:pt x="87" y="217"/>
                  </a:lnTo>
                  <a:lnTo>
                    <a:pt x="87" y="217"/>
                  </a:lnTo>
                  <a:lnTo>
                    <a:pt x="87" y="217"/>
                  </a:lnTo>
                  <a:lnTo>
                    <a:pt x="86" y="219"/>
                  </a:lnTo>
                  <a:lnTo>
                    <a:pt x="86" y="219"/>
                  </a:lnTo>
                  <a:lnTo>
                    <a:pt x="86" y="220"/>
                  </a:lnTo>
                  <a:lnTo>
                    <a:pt x="86" y="220"/>
                  </a:lnTo>
                  <a:lnTo>
                    <a:pt x="86" y="222"/>
                  </a:lnTo>
                  <a:lnTo>
                    <a:pt x="86" y="222"/>
                  </a:lnTo>
                  <a:lnTo>
                    <a:pt x="86" y="222"/>
                  </a:lnTo>
                  <a:lnTo>
                    <a:pt x="86" y="222"/>
                  </a:lnTo>
                  <a:lnTo>
                    <a:pt x="85" y="224"/>
                  </a:lnTo>
                  <a:lnTo>
                    <a:pt x="85" y="224"/>
                  </a:lnTo>
                  <a:lnTo>
                    <a:pt x="85" y="224"/>
                  </a:lnTo>
                  <a:lnTo>
                    <a:pt x="85" y="224"/>
                  </a:lnTo>
                  <a:lnTo>
                    <a:pt x="85" y="227"/>
                  </a:lnTo>
                  <a:lnTo>
                    <a:pt x="85" y="227"/>
                  </a:lnTo>
                  <a:lnTo>
                    <a:pt x="85" y="227"/>
                  </a:lnTo>
                  <a:lnTo>
                    <a:pt x="85" y="227"/>
                  </a:lnTo>
                  <a:lnTo>
                    <a:pt x="83" y="227"/>
                  </a:lnTo>
                  <a:lnTo>
                    <a:pt x="83" y="227"/>
                  </a:lnTo>
                  <a:lnTo>
                    <a:pt x="83" y="227"/>
                  </a:lnTo>
                  <a:lnTo>
                    <a:pt x="83" y="227"/>
                  </a:lnTo>
                  <a:lnTo>
                    <a:pt x="83" y="227"/>
                  </a:lnTo>
                  <a:lnTo>
                    <a:pt x="83" y="227"/>
                  </a:lnTo>
                  <a:lnTo>
                    <a:pt x="83" y="227"/>
                  </a:lnTo>
                  <a:lnTo>
                    <a:pt x="83" y="227"/>
                  </a:lnTo>
                  <a:lnTo>
                    <a:pt x="83" y="227"/>
                  </a:lnTo>
                  <a:lnTo>
                    <a:pt x="83" y="227"/>
                  </a:lnTo>
                  <a:lnTo>
                    <a:pt x="83" y="227"/>
                  </a:lnTo>
                  <a:lnTo>
                    <a:pt x="83" y="227"/>
                  </a:lnTo>
                  <a:lnTo>
                    <a:pt x="83" y="227"/>
                  </a:lnTo>
                  <a:lnTo>
                    <a:pt x="83" y="227"/>
                  </a:lnTo>
                  <a:lnTo>
                    <a:pt x="83" y="227"/>
                  </a:lnTo>
                  <a:lnTo>
                    <a:pt x="83" y="227"/>
                  </a:lnTo>
                  <a:lnTo>
                    <a:pt x="81" y="229"/>
                  </a:lnTo>
                  <a:lnTo>
                    <a:pt x="81" y="229"/>
                  </a:lnTo>
                  <a:lnTo>
                    <a:pt x="81" y="229"/>
                  </a:lnTo>
                  <a:lnTo>
                    <a:pt x="81" y="229"/>
                  </a:lnTo>
                  <a:lnTo>
                    <a:pt x="81" y="229"/>
                  </a:lnTo>
                  <a:lnTo>
                    <a:pt x="81" y="229"/>
                  </a:lnTo>
                  <a:lnTo>
                    <a:pt x="81" y="229"/>
                  </a:lnTo>
                  <a:lnTo>
                    <a:pt x="81" y="229"/>
                  </a:lnTo>
                  <a:lnTo>
                    <a:pt x="79" y="230"/>
                  </a:lnTo>
                  <a:lnTo>
                    <a:pt x="79" y="230"/>
                  </a:lnTo>
                  <a:lnTo>
                    <a:pt x="79" y="230"/>
                  </a:lnTo>
                  <a:lnTo>
                    <a:pt x="79" y="230"/>
                  </a:lnTo>
                  <a:lnTo>
                    <a:pt x="79" y="230"/>
                  </a:lnTo>
                  <a:lnTo>
                    <a:pt x="79" y="230"/>
                  </a:lnTo>
                  <a:lnTo>
                    <a:pt x="79" y="230"/>
                  </a:lnTo>
                  <a:lnTo>
                    <a:pt x="79" y="230"/>
                  </a:lnTo>
                  <a:lnTo>
                    <a:pt x="78" y="232"/>
                  </a:lnTo>
                  <a:lnTo>
                    <a:pt x="78" y="232"/>
                  </a:lnTo>
                  <a:lnTo>
                    <a:pt x="78" y="232"/>
                  </a:lnTo>
                  <a:lnTo>
                    <a:pt x="78" y="232"/>
                  </a:lnTo>
                  <a:lnTo>
                    <a:pt x="78" y="232"/>
                  </a:lnTo>
                  <a:lnTo>
                    <a:pt x="78" y="232"/>
                  </a:lnTo>
                  <a:lnTo>
                    <a:pt x="78" y="232"/>
                  </a:lnTo>
                  <a:lnTo>
                    <a:pt x="78" y="232"/>
                  </a:lnTo>
                  <a:lnTo>
                    <a:pt x="78" y="232"/>
                  </a:lnTo>
                  <a:lnTo>
                    <a:pt x="78" y="232"/>
                  </a:lnTo>
                  <a:lnTo>
                    <a:pt x="78" y="232"/>
                  </a:lnTo>
                  <a:lnTo>
                    <a:pt x="78" y="232"/>
                  </a:lnTo>
                  <a:lnTo>
                    <a:pt x="78" y="232"/>
                  </a:lnTo>
                  <a:lnTo>
                    <a:pt x="78" y="232"/>
                  </a:lnTo>
                  <a:lnTo>
                    <a:pt x="78" y="232"/>
                  </a:lnTo>
                  <a:lnTo>
                    <a:pt x="78" y="232"/>
                  </a:lnTo>
                  <a:lnTo>
                    <a:pt x="78" y="234"/>
                  </a:lnTo>
                  <a:lnTo>
                    <a:pt x="78" y="234"/>
                  </a:lnTo>
                  <a:lnTo>
                    <a:pt x="78" y="236"/>
                  </a:lnTo>
                  <a:lnTo>
                    <a:pt x="78" y="236"/>
                  </a:lnTo>
                  <a:lnTo>
                    <a:pt x="78" y="238"/>
                  </a:lnTo>
                  <a:lnTo>
                    <a:pt x="78" y="238"/>
                  </a:lnTo>
                  <a:lnTo>
                    <a:pt x="78" y="241"/>
                  </a:lnTo>
                  <a:lnTo>
                    <a:pt x="78" y="241"/>
                  </a:lnTo>
                  <a:lnTo>
                    <a:pt x="78" y="243"/>
                  </a:lnTo>
                  <a:lnTo>
                    <a:pt x="78" y="243"/>
                  </a:lnTo>
                  <a:lnTo>
                    <a:pt x="78" y="245"/>
                  </a:lnTo>
                  <a:lnTo>
                    <a:pt x="78" y="245"/>
                  </a:lnTo>
                  <a:lnTo>
                    <a:pt x="78" y="247"/>
                  </a:lnTo>
                  <a:lnTo>
                    <a:pt x="78" y="247"/>
                  </a:lnTo>
                  <a:lnTo>
                    <a:pt x="78" y="249"/>
                  </a:lnTo>
                  <a:lnTo>
                    <a:pt x="78" y="249"/>
                  </a:lnTo>
                  <a:lnTo>
                    <a:pt x="76" y="251"/>
                  </a:lnTo>
                  <a:lnTo>
                    <a:pt x="76" y="251"/>
                  </a:lnTo>
                  <a:lnTo>
                    <a:pt x="76" y="251"/>
                  </a:lnTo>
                  <a:lnTo>
                    <a:pt x="76" y="251"/>
                  </a:lnTo>
                  <a:lnTo>
                    <a:pt x="76" y="253"/>
                  </a:lnTo>
                  <a:lnTo>
                    <a:pt x="76" y="253"/>
                  </a:lnTo>
                  <a:lnTo>
                    <a:pt x="76" y="253"/>
                  </a:lnTo>
                  <a:lnTo>
                    <a:pt x="76" y="253"/>
                  </a:lnTo>
                  <a:lnTo>
                    <a:pt x="73" y="255"/>
                  </a:lnTo>
                  <a:lnTo>
                    <a:pt x="73" y="255"/>
                  </a:lnTo>
                  <a:lnTo>
                    <a:pt x="73" y="255"/>
                  </a:lnTo>
                  <a:lnTo>
                    <a:pt x="73" y="255"/>
                  </a:lnTo>
                  <a:lnTo>
                    <a:pt x="73" y="256"/>
                  </a:lnTo>
                  <a:lnTo>
                    <a:pt x="73" y="256"/>
                  </a:lnTo>
                  <a:lnTo>
                    <a:pt x="73" y="256"/>
                  </a:lnTo>
                  <a:lnTo>
                    <a:pt x="73" y="256"/>
                  </a:lnTo>
                  <a:lnTo>
                    <a:pt x="72" y="258"/>
                  </a:lnTo>
                  <a:lnTo>
                    <a:pt x="72" y="258"/>
                  </a:lnTo>
                  <a:lnTo>
                    <a:pt x="72" y="258"/>
                  </a:lnTo>
                  <a:lnTo>
                    <a:pt x="72" y="258"/>
                  </a:lnTo>
                  <a:lnTo>
                    <a:pt x="71" y="260"/>
                  </a:lnTo>
                  <a:lnTo>
                    <a:pt x="71" y="260"/>
                  </a:lnTo>
                  <a:lnTo>
                    <a:pt x="71" y="260"/>
                  </a:lnTo>
                  <a:lnTo>
                    <a:pt x="71" y="260"/>
                  </a:lnTo>
                  <a:lnTo>
                    <a:pt x="70" y="262"/>
                  </a:lnTo>
                  <a:lnTo>
                    <a:pt x="70" y="262"/>
                  </a:lnTo>
                  <a:lnTo>
                    <a:pt x="70" y="262"/>
                  </a:lnTo>
                  <a:lnTo>
                    <a:pt x="70" y="262"/>
                  </a:lnTo>
                  <a:lnTo>
                    <a:pt x="70" y="263"/>
                  </a:lnTo>
                  <a:lnTo>
                    <a:pt x="70" y="263"/>
                  </a:lnTo>
                  <a:lnTo>
                    <a:pt x="70" y="263"/>
                  </a:lnTo>
                  <a:lnTo>
                    <a:pt x="70" y="263"/>
                  </a:lnTo>
                  <a:lnTo>
                    <a:pt x="70" y="265"/>
                  </a:lnTo>
                  <a:lnTo>
                    <a:pt x="70" y="265"/>
                  </a:lnTo>
                  <a:lnTo>
                    <a:pt x="70" y="267"/>
                  </a:lnTo>
                  <a:lnTo>
                    <a:pt x="70" y="267"/>
                  </a:lnTo>
                  <a:lnTo>
                    <a:pt x="70" y="270"/>
                  </a:lnTo>
                  <a:lnTo>
                    <a:pt x="70" y="270"/>
                  </a:lnTo>
                  <a:lnTo>
                    <a:pt x="70" y="271"/>
                  </a:lnTo>
                  <a:lnTo>
                    <a:pt x="71" y="271"/>
                  </a:lnTo>
                  <a:lnTo>
                    <a:pt x="71" y="273"/>
                  </a:lnTo>
                  <a:lnTo>
                    <a:pt x="71" y="273"/>
                  </a:lnTo>
                  <a:lnTo>
                    <a:pt x="71" y="275"/>
                  </a:lnTo>
                  <a:lnTo>
                    <a:pt x="72" y="275"/>
                  </a:lnTo>
                  <a:lnTo>
                    <a:pt x="72" y="277"/>
                  </a:lnTo>
                  <a:lnTo>
                    <a:pt x="72" y="277"/>
                  </a:lnTo>
                  <a:lnTo>
                    <a:pt x="72" y="277"/>
                  </a:lnTo>
                  <a:lnTo>
                    <a:pt x="73" y="277"/>
                  </a:lnTo>
                  <a:lnTo>
                    <a:pt x="73" y="280"/>
                  </a:lnTo>
                  <a:lnTo>
                    <a:pt x="73" y="280"/>
                  </a:lnTo>
                  <a:lnTo>
                    <a:pt x="73" y="280"/>
                  </a:lnTo>
                  <a:lnTo>
                    <a:pt x="73" y="280"/>
                  </a:lnTo>
                  <a:lnTo>
                    <a:pt x="73" y="280"/>
                  </a:lnTo>
                  <a:lnTo>
                    <a:pt x="73" y="280"/>
                  </a:lnTo>
                  <a:lnTo>
                    <a:pt x="73" y="280"/>
                  </a:lnTo>
                  <a:lnTo>
                    <a:pt x="74" y="280"/>
                  </a:lnTo>
                  <a:lnTo>
                    <a:pt x="74" y="280"/>
                  </a:lnTo>
                  <a:lnTo>
                    <a:pt x="74" y="280"/>
                  </a:lnTo>
                  <a:lnTo>
                    <a:pt x="74" y="280"/>
                  </a:lnTo>
                  <a:lnTo>
                    <a:pt x="74" y="280"/>
                  </a:lnTo>
                  <a:lnTo>
                    <a:pt x="74" y="280"/>
                  </a:lnTo>
                  <a:lnTo>
                    <a:pt x="74" y="280"/>
                  </a:lnTo>
                  <a:lnTo>
                    <a:pt x="74" y="280"/>
                  </a:lnTo>
                  <a:lnTo>
                    <a:pt x="76" y="280"/>
                  </a:lnTo>
                  <a:lnTo>
                    <a:pt x="76" y="282"/>
                  </a:lnTo>
                  <a:lnTo>
                    <a:pt x="76" y="282"/>
                  </a:lnTo>
                  <a:lnTo>
                    <a:pt x="76" y="282"/>
                  </a:lnTo>
                  <a:lnTo>
                    <a:pt x="76" y="282"/>
                  </a:lnTo>
                  <a:lnTo>
                    <a:pt x="76" y="282"/>
                  </a:lnTo>
                  <a:lnTo>
                    <a:pt x="76" y="282"/>
                  </a:lnTo>
                  <a:lnTo>
                    <a:pt x="76" y="282"/>
                  </a:lnTo>
                  <a:lnTo>
                    <a:pt x="76" y="282"/>
                  </a:lnTo>
                  <a:lnTo>
                    <a:pt x="76" y="284"/>
                  </a:lnTo>
                  <a:lnTo>
                    <a:pt x="76" y="284"/>
                  </a:lnTo>
                  <a:lnTo>
                    <a:pt x="76" y="284"/>
                  </a:lnTo>
                  <a:lnTo>
                    <a:pt x="76" y="284"/>
                  </a:lnTo>
                  <a:lnTo>
                    <a:pt x="76" y="284"/>
                  </a:lnTo>
                  <a:lnTo>
                    <a:pt x="76" y="284"/>
                  </a:lnTo>
                  <a:lnTo>
                    <a:pt x="76" y="284"/>
                  </a:lnTo>
                  <a:lnTo>
                    <a:pt x="76" y="284"/>
                  </a:lnTo>
                  <a:lnTo>
                    <a:pt x="74" y="284"/>
                  </a:lnTo>
                  <a:lnTo>
                    <a:pt x="74" y="284"/>
                  </a:lnTo>
                  <a:lnTo>
                    <a:pt x="74" y="284"/>
                  </a:lnTo>
                  <a:lnTo>
                    <a:pt x="74" y="284"/>
                  </a:lnTo>
                  <a:lnTo>
                    <a:pt x="74" y="284"/>
                  </a:lnTo>
                  <a:lnTo>
                    <a:pt x="74" y="284"/>
                  </a:lnTo>
                  <a:lnTo>
                    <a:pt x="74" y="284"/>
                  </a:lnTo>
                  <a:lnTo>
                    <a:pt x="74" y="284"/>
                  </a:lnTo>
                  <a:lnTo>
                    <a:pt x="73" y="284"/>
                  </a:lnTo>
                  <a:lnTo>
                    <a:pt x="73" y="284"/>
                  </a:lnTo>
                  <a:lnTo>
                    <a:pt x="73" y="284"/>
                  </a:lnTo>
                  <a:lnTo>
                    <a:pt x="73" y="284"/>
                  </a:lnTo>
                  <a:lnTo>
                    <a:pt x="73" y="284"/>
                  </a:lnTo>
                  <a:lnTo>
                    <a:pt x="73" y="284"/>
                  </a:lnTo>
                  <a:lnTo>
                    <a:pt x="73" y="284"/>
                  </a:lnTo>
                  <a:lnTo>
                    <a:pt x="73" y="283"/>
                  </a:lnTo>
                  <a:lnTo>
                    <a:pt x="72" y="283"/>
                  </a:lnTo>
                  <a:lnTo>
                    <a:pt x="72" y="283"/>
                  </a:lnTo>
                  <a:lnTo>
                    <a:pt x="72" y="283"/>
                  </a:lnTo>
                  <a:lnTo>
                    <a:pt x="72" y="283"/>
                  </a:lnTo>
                  <a:lnTo>
                    <a:pt x="72" y="283"/>
                  </a:lnTo>
                  <a:lnTo>
                    <a:pt x="72" y="283"/>
                  </a:lnTo>
                  <a:lnTo>
                    <a:pt x="72" y="283"/>
                  </a:lnTo>
                  <a:lnTo>
                    <a:pt x="72" y="281"/>
                  </a:lnTo>
                  <a:lnTo>
                    <a:pt x="70" y="281"/>
                  </a:lnTo>
                  <a:lnTo>
                    <a:pt x="70" y="281"/>
                  </a:lnTo>
                  <a:lnTo>
                    <a:pt x="70" y="281"/>
                  </a:lnTo>
                  <a:lnTo>
                    <a:pt x="70" y="281"/>
                  </a:lnTo>
                  <a:lnTo>
                    <a:pt x="70" y="281"/>
                  </a:lnTo>
                  <a:lnTo>
                    <a:pt x="70" y="281"/>
                  </a:lnTo>
                  <a:lnTo>
                    <a:pt x="70" y="281"/>
                  </a:lnTo>
                  <a:lnTo>
                    <a:pt x="70" y="280"/>
                  </a:lnTo>
                  <a:lnTo>
                    <a:pt x="68" y="281"/>
                  </a:lnTo>
                  <a:lnTo>
                    <a:pt x="68" y="281"/>
                  </a:lnTo>
                  <a:lnTo>
                    <a:pt x="68" y="281"/>
                  </a:lnTo>
                  <a:lnTo>
                    <a:pt x="68" y="281"/>
                  </a:lnTo>
                  <a:lnTo>
                    <a:pt x="67" y="281"/>
                  </a:lnTo>
                  <a:lnTo>
                    <a:pt x="67" y="281"/>
                  </a:lnTo>
                  <a:lnTo>
                    <a:pt x="67" y="281"/>
                  </a:lnTo>
                  <a:lnTo>
                    <a:pt x="67" y="281"/>
                  </a:lnTo>
                  <a:lnTo>
                    <a:pt x="65" y="281"/>
                  </a:lnTo>
                  <a:lnTo>
                    <a:pt x="65" y="281"/>
                  </a:lnTo>
                  <a:lnTo>
                    <a:pt x="65" y="281"/>
                  </a:lnTo>
                  <a:lnTo>
                    <a:pt x="65" y="281"/>
                  </a:lnTo>
                  <a:lnTo>
                    <a:pt x="65" y="281"/>
                  </a:lnTo>
                  <a:lnTo>
                    <a:pt x="65" y="281"/>
                  </a:lnTo>
                  <a:lnTo>
                    <a:pt x="65" y="281"/>
                  </a:lnTo>
                  <a:lnTo>
                    <a:pt x="65" y="281"/>
                  </a:lnTo>
                  <a:lnTo>
                    <a:pt x="65" y="283"/>
                  </a:lnTo>
                  <a:lnTo>
                    <a:pt x="65" y="283"/>
                  </a:lnTo>
                  <a:lnTo>
                    <a:pt x="65" y="283"/>
                  </a:lnTo>
                  <a:lnTo>
                    <a:pt x="65" y="283"/>
                  </a:lnTo>
                  <a:lnTo>
                    <a:pt x="65" y="283"/>
                  </a:lnTo>
                  <a:lnTo>
                    <a:pt x="65" y="283"/>
                  </a:lnTo>
                  <a:lnTo>
                    <a:pt x="65" y="283"/>
                  </a:lnTo>
                  <a:lnTo>
                    <a:pt x="65" y="283"/>
                  </a:lnTo>
                  <a:lnTo>
                    <a:pt x="65" y="283"/>
                  </a:lnTo>
                  <a:lnTo>
                    <a:pt x="65" y="283"/>
                  </a:lnTo>
                  <a:lnTo>
                    <a:pt x="65" y="283"/>
                  </a:lnTo>
                  <a:lnTo>
                    <a:pt x="65" y="283"/>
                  </a:lnTo>
                  <a:lnTo>
                    <a:pt x="65" y="283"/>
                  </a:lnTo>
                  <a:lnTo>
                    <a:pt x="65" y="283"/>
                  </a:lnTo>
                  <a:lnTo>
                    <a:pt x="65" y="283"/>
                  </a:lnTo>
                  <a:lnTo>
                    <a:pt x="65" y="283"/>
                  </a:lnTo>
                  <a:lnTo>
                    <a:pt x="63" y="285"/>
                  </a:lnTo>
                  <a:lnTo>
                    <a:pt x="63" y="285"/>
                  </a:lnTo>
                  <a:lnTo>
                    <a:pt x="63" y="285"/>
                  </a:lnTo>
                  <a:lnTo>
                    <a:pt x="63" y="285"/>
                  </a:lnTo>
                  <a:lnTo>
                    <a:pt x="63" y="285"/>
                  </a:lnTo>
                  <a:lnTo>
                    <a:pt x="63" y="285"/>
                  </a:lnTo>
                  <a:lnTo>
                    <a:pt x="63" y="285"/>
                  </a:lnTo>
                  <a:lnTo>
                    <a:pt x="63" y="285"/>
                  </a:lnTo>
                  <a:lnTo>
                    <a:pt x="63" y="285"/>
                  </a:lnTo>
                  <a:lnTo>
                    <a:pt x="63" y="285"/>
                  </a:lnTo>
                  <a:lnTo>
                    <a:pt x="63" y="285"/>
                  </a:lnTo>
                  <a:lnTo>
                    <a:pt x="63" y="285"/>
                  </a:lnTo>
                  <a:lnTo>
                    <a:pt x="63" y="285"/>
                  </a:lnTo>
                  <a:lnTo>
                    <a:pt x="63" y="285"/>
                  </a:lnTo>
                  <a:lnTo>
                    <a:pt x="63" y="285"/>
                  </a:lnTo>
                  <a:lnTo>
                    <a:pt x="63" y="285"/>
                  </a:lnTo>
                  <a:lnTo>
                    <a:pt x="62" y="286"/>
                  </a:lnTo>
                  <a:lnTo>
                    <a:pt x="62" y="286"/>
                  </a:lnTo>
                  <a:lnTo>
                    <a:pt x="62" y="286"/>
                  </a:lnTo>
                  <a:lnTo>
                    <a:pt x="62" y="286"/>
                  </a:lnTo>
                  <a:lnTo>
                    <a:pt x="62" y="286"/>
                  </a:lnTo>
                  <a:lnTo>
                    <a:pt x="62" y="286"/>
                  </a:lnTo>
                  <a:lnTo>
                    <a:pt x="62" y="286"/>
                  </a:lnTo>
                  <a:lnTo>
                    <a:pt x="62" y="286"/>
                  </a:lnTo>
                  <a:lnTo>
                    <a:pt x="62" y="286"/>
                  </a:lnTo>
                  <a:lnTo>
                    <a:pt x="62" y="286"/>
                  </a:lnTo>
                  <a:lnTo>
                    <a:pt x="62" y="286"/>
                  </a:lnTo>
                  <a:lnTo>
                    <a:pt x="62" y="286"/>
                  </a:lnTo>
                  <a:lnTo>
                    <a:pt x="62" y="286"/>
                  </a:lnTo>
                  <a:lnTo>
                    <a:pt x="62" y="286"/>
                  </a:lnTo>
                  <a:lnTo>
                    <a:pt x="62" y="286"/>
                  </a:lnTo>
                  <a:lnTo>
                    <a:pt x="62" y="286"/>
                  </a:lnTo>
                  <a:lnTo>
                    <a:pt x="59" y="288"/>
                  </a:lnTo>
                  <a:lnTo>
                    <a:pt x="59" y="288"/>
                  </a:lnTo>
                  <a:lnTo>
                    <a:pt x="59" y="288"/>
                  </a:lnTo>
                  <a:lnTo>
                    <a:pt x="59" y="288"/>
                  </a:lnTo>
                  <a:lnTo>
                    <a:pt x="59" y="288"/>
                  </a:lnTo>
                  <a:lnTo>
                    <a:pt x="59" y="288"/>
                  </a:lnTo>
                  <a:lnTo>
                    <a:pt x="59" y="288"/>
                  </a:lnTo>
                  <a:lnTo>
                    <a:pt x="59" y="288"/>
                  </a:lnTo>
                  <a:lnTo>
                    <a:pt x="58" y="288"/>
                  </a:lnTo>
                  <a:lnTo>
                    <a:pt x="58" y="288"/>
                  </a:lnTo>
                  <a:lnTo>
                    <a:pt x="58" y="288"/>
                  </a:lnTo>
                  <a:lnTo>
                    <a:pt x="58" y="288"/>
                  </a:lnTo>
                  <a:lnTo>
                    <a:pt x="58" y="288"/>
                  </a:lnTo>
                  <a:lnTo>
                    <a:pt x="58" y="288"/>
                  </a:lnTo>
                  <a:lnTo>
                    <a:pt x="58" y="288"/>
                  </a:lnTo>
                  <a:lnTo>
                    <a:pt x="58" y="287"/>
                  </a:lnTo>
                  <a:lnTo>
                    <a:pt x="57" y="287"/>
                  </a:lnTo>
                  <a:lnTo>
                    <a:pt x="57" y="287"/>
                  </a:lnTo>
                  <a:lnTo>
                    <a:pt x="57" y="287"/>
                  </a:lnTo>
                  <a:lnTo>
                    <a:pt x="57" y="287"/>
                  </a:lnTo>
                  <a:lnTo>
                    <a:pt x="57" y="287"/>
                  </a:lnTo>
                  <a:lnTo>
                    <a:pt x="57" y="287"/>
                  </a:lnTo>
                  <a:lnTo>
                    <a:pt x="57" y="287"/>
                  </a:lnTo>
                  <a:lnTo>
                    <a:pt x="57" y="287"/>
                  </a:lnTo>
                  <a:lnTo>
                    <a:pt x="57" y="287"/>
                  </a:lnTo>
                  <a:lnTo>
                    <a:pt x="57" y="287"/>
                  </a:lnTo>
                  <a:lnTo>
                    <a:pt x="57" y="287"/>
                  </a:lnTo>
                  <a:lnTo>
                    <a:pt x="57" y="287"/>
                  </a:lnTo>
                  <a:lnTo>
                    <a:pt x="57" y="287"/>
                  </a:lnTo>
                  <a:lnTo>
                    <a:pt x="57" y="287"/>
                  </a:lnTo>
                  <a:lnTo>
                    <a:pt x="57" y="287"/>
                  </a:lnTo>
                  <a:lnTo>
                    <a:pt x="57" y="286"/>
                  </a:lnTo>
                  <a:lnTo>
                    <a:pt x="57" y="286"/>
                  </a:lnTo>
                  <a:lnTo>
                    <a:pt x="57" y="286"/>
                  </a:lnTo>
                  <a:lnTo>
                    <a:pt x="57" y="286"/>
                  </a:lnTo>
                  <a:lnTo>
                    <a:pt x="57" y="285"/>
                  </a:lnTo>
                  <a:lnTo>
                    <a:pt x="57" y="285"/>
                  </a:lnTo>
                  <a:lnTo>
                    <a:pt x="57" y="285"/>
                  </a:lnTo>
                  <a:lnTo>
                    <a:pt x="57" y="285"/>
                  </a:lnTo>
                  <a:lnTo>
                    <a:pt x="57" y="282"/>
                  </a:lnTo>
                  <a:lnTo>
                    <a:pt x="57" y="282"/>
                  </a:lnTo>
                  <a:lnTo>
                    <a:pt x="57" y="282"/>
                  </a:lnTo>
                  <a:lnTo>
                    <a:pt x="57" y="282"/>
                  </a:lnTo>
                  <a:lnTo>
                    <a:pt x="57" y="281"/>
                  </a:lnTo>
                  <a:lnTo>
                    <a:pt x="57" y="281"/>
                  </a:lnTo>
                  <a:lnTo>
                    <a:pt x="57" y="281"/>
                  </a:lnTo>
                  <a:lnTo>
                    <a:pt x="57" y="281"/>
                  </a:lnTo>
                  <a:lnTo>
                    <a:pt x="57" y="279"/>
                  </a:lnTo>
                  <a:lnTo>
                    <a:pt x="55" y="279"/>
                  </a:lnTo>
                  <a:lnTo>
                    <a:pt x="55" y="279"/>
                  </a:lnTo>
                  <a:lnTo>
                    <a:pt x="55" y="279"/>
                  </a:lnTo>
                  <a:lnTo>
                    <a:pt x="55" y="279"/>
                  </a:lnTo>
                  <a:lnTo>
                    <a:pt x="54" y="279"/>
                  </a:lnTo>
                  <a:lnTo>
                    <a:pt x="54" y="279"/>
                  </a:lnTo>
                  <a:lnTo>
                    <a:pt x="54" y="279"/>
                  </a:lnTo>
                  <a:lnTo>
                    <a:pt x="54" y="278"/>
                  </a:lnTo>
                  <a:lnTo>
                    <a:pt x="54" y="278"/>
                  </a:lnTo>
                  <a:lnTo>
                    <a:pt x="54" y="278"/>
                  </a:lnTo>
                  <a:lnTo>
                    <a:pt x="54" y="278"/>
                  </a:lnTo>
                  <a:lnTo>
                    <a:pt x="54" y="278"/>
                  </a:lnTo>
                  <a:lnTo>
                    <a:pt x="54" y="278"/>
                  </a:lnTo>
                  <a:lnTo>
                    <a:pt x="54" y="278"/>
                  </a:lnTo>
                  <a:lnTo>
                    <a:pt x="54" y="278"/>
                  </a:lnTo>
                  <a:lnTo>
                    <a:pt x="54" y="276"/>
                  </a:lnTo>
                  <a:lnTo>
                    <a:pt x="52" y="276"/>
                  </a:lnTo>
                  <a:lnTo>
                    <a:pt x="52" y="276"/>
                  </a:lnTo>
                  <a:lnTo>
                    <a:pt x="52" y="276"/>
                  </a:lnTo>
                  <a:lnTo>
                    <a:pt x="52" y="274"/>
                  </a:lnTo>
                  <a:lnTo>
                    <a:pt x="52" y="274"/>
                  </a:lnTo>
                  <a:lnTo>
                    <a:pt x="52" y="274"/>
                  </a:lnTo>
                  <a:lnTo>
                    <a:pt x="52" y="274"/>
                  </a:lnTo>
                  <a:lnTo>
                    <a:pt x="52" y="272"/>
                  </a:lnTo>
                  <a:lnTo>
                    <a:pt x="52" y="272"/>
                  </a:lnTo>
                  <a:lnTo>
                    <a:pt x="52" y="272"/>
                  </a:lnTo>
                  <a:lnTo>
                    <a:pt x="52" y="272"/>
                  </a:lnTo>
                  <a:lnTo>
                    <a:pt x="52" y="270"/>
                  </a:lnTo>
                  <a:lnTo>
                    <a:pt x="52" y="270"/>
                  </a:lnTo>
                  <a:lnTo>
                    <a:pt x="52" y="268"/>
                  </a:lnTo>
                  <a:lnTo>
                    <a:pt x="52" y="268"/>
                  </a:lnTo>
                  <a:lnTo>
                    <a:pt x="52" y="266"/>
                  </a:lnTo>
                  <a:lnTo>
                    <a:pt x="52" y="266"/>
                  </a:lnTo>
                  <a:lnTo>
                    <a:pt x="52" y="266"/>
                  </a:lnTo>
                  <a:lnTo>
                    <a:pt x="52" y="266"/>
                  </a:lnTo>
                  <a:lnTo>
                    <a:pt x="52" y="266"/>
                  </a:lnTo>
                  <a:lnTo>
                    <a:pt x="52" y="266"/>
                  </a:lnTo>
                  <a:lnTo>
                    <a:pt x="52" y="266"/>
                  </a:lnTo>
                  <a:lnTo>
                    <a:pt x="52" y="266"/>
                  </a:lnTo>
                  <a:lnTo>
                    <a:pt x="52" y="264"/>
                  </a:lnTo>
                  <a:lnTo>
                    <a:pt x="51" y="264"/>
                  </a:lnTo>
                  <a:lnTo>
                    <a:pt x="51" y="264"/>
                  </a:lnTo>
                  <a:lnTo>
                    <a:pt x="51" y="264"/>
                  </a:lnTo>
                  <a:lnTo>
                    <a:pt x="51" y="262"/>
                  </a:lnTo>
                  <a:lnTo>
                    <a:pt x="51" y="262"/>
                  </a:lnTo>
                  <a:lnTo>
                    <a:pt x="51" y="262"/>
                  </a:lnTo>
                  <a:lnTo>
                    <a:pt x="51" y="262"/>
                  </a:lnTo>
                  <a:lnTo>
                    <a:pt x="51" y="260"/>
                  </a:lnTo>
                  <a:lnTo>
                    <a:pt x="49" y="260"/>
                  </a:lnTo>
                  <a:lnTo>
                    <a:pt x="49" y="260"/>
                  </a:lnTo>
                  <a:lnTo>
                    <a:pt x="49" y="260"/>
                  </a:lnTo>
                  <a:lnTo>
                    <a:pt x="49" y="260"/>
                  </a:lnTo>
                  <a:lnTo>
                    <a:pt x="48" y="260"/>
                  </a:lnTo>
                  <a:lnTo>
                    <a:pt x="48" y="260"/>
                  </a:lnTo>
                  <a:lnTo>
                    <a:pt x="48" y="260"/>
                  </a:lnTo>
                  <a:lnTo>
                    <a:pt x="48" y="258"/>
                  </a:lnTo>
                  <a:lnTo>
                    <a:pt x="46" y="258"/>
                  </a:lnTo>
                  <a:lnTo>
                    <a:pt x="46" y="258"/>
                  </a:lnTo>
                  <a:lnTo>
                    <a:pt x="46" y="258"/>
                  </a:lnTo>
                  <a:lnTo>
                    <a:pt x="46" y="258"/>
                  </a:lnTo>
                  <a:lnTo>
                    <a:pt x="46" y="258"/>
                  </a:lnTo>
                  <a:lnTo>
                    <a:pt x="46" y="258"/>
                  </a:lnTo>
                  <a:lnTo>
                    <a:pt x="46" y="258"/>
                  </a:lnTo>
                  <a:lnTo>
                    <a:pt x="46" y="256"/>
                  </a:lnTo>
                  <a:lnTo>
                    <a:pt x="44" y="256"/>
                  </a:lnTo>
                  <a:lnTo>
                    <a:pt x="44" y="256"/>
                  </a:lnTo>
                  <a:lnTo>
                    <a:pt x="43" y="256"/>
                  </a:lnTo>
                  <a:lnTo>
                    <a:pt x="43" y="256"/>
                  </a:lnTo>
                  <a:lnTo>
                    <a:pt x="40" y="256"/>
                  </a:lnTo>
                  <a:lnTo>
                    <a:pt x="40" y="256"/>
                  </a:lnTo>
                  <a:lnTo>
                    <a:pt x="40" y="256"/>
                  </a:lnTo>
                  <a:lnTo>
                    <a:pt x="40" y="254"/>
                  </a:lnTo>
                  <a:lnTo>
                    <a:pt x="38" y="254"/>
                  </a:lnTo>
                  <a:lnTo>
                    <a:pt x="38" y="254"/>
                  </a:lnTo>
                  <a:lnTo>
                    <a:pt x="38" y="254"/>
                  </a:lnTo>
                  <a:lnTo>
                    <a:pt x="38" y="254"/>
                  </a:lnTo>
                  <a:lnTo>
                    <a:pt x="36" y="254"/>
                  </a:lnTo>
                  <a:lnTo>
                    <a:pt x="36" y="254"/>
                  </a:lnTo>
                  <a:lnTo>
                    <a:pt x="36" y="254"/>
                  </a:lnTo>
                  <a:lnTo>
                    <a:pt x="36" y="252"/>
                  </a:lnTo>
                  <a:lnTo>
                    <a:pt x="34" y="252"/>
                  </a:lnTo>
                  <a:lnTo>
                    <a:pt x="34" y="252"/>
                  </a:lnTo>
                  <a:lnTo>
                    <a:pt x="34" y="252"/>
                  </a:lnTo>
                  <a:lnTo>
                    <a:pt x="34" y="252"/>
                  </a:lnTo>
                  <a:lnTo>
                    <a:pt x="34" y="252"/>
                  </a:lnTo>
                  <a:lnTo>
                    <a:pt x="34" y="252"/>
                  </a:lnTo>
                  <a:lnTo>
                    <a:pt x="34" y="252"/>
                  </a:lnTo>
                  <a:lnTo>
                    <a:pt x="34" y="251"/>
                  </a:lnTo>
                  <a:lnTo>
                    <a:pt x="33" y="251"/>
                  </a:lnTo>
                  <a:lnTo>
                    <a:pt x="33" y="251"/>
                  </a:lnTo>
                  <a:lnTo>
                    <a:pt x="33" y="251"/>
                  </a:lnTo>
                  <a:lnTo>
                    <a:pt x="33" y="251"/>
                  </a:lnTo>
                  <a:lnTo>
                    <a:pt x="33" y="251"/>
                  </a:lnTo>
                  <a:lnTo>
                    <a:pt x="33" y="251"/>
                  </a:lnTo>
                  <a:lnTo>
                    <a:pt x="33" y="251"/>
                  </a:lnTo>
                  <a:lnTo>
                    <a:pt x="33" y="250"/>
                  </a:lnTo>
                  <a:lnTo>
                    <a:pt x="31" y="250"/>
                  </a:lnTo>
                  <a:lnTo>
                    <a:pt x="31" y="250"/>
                  </a:lnTo>
                  <a:lnTo>
                    <a:pt x="31" y="250"/>
                  </a:lnTo>
                  <a:lnTo>
                    <a:pt x="31" y="248"/>
                  </a:lnTo>
                  <a:lnTo>
                    <a:pt x="29" y="248"/>
                  </a:lnTo>
                  <a:lnTo>
                    <a:pt x="29" y="248"/>
                  </a:lnTo>
                  <a:lnTo>
                    <a:pt x="29" y="248"/>
                  </a:lnTo>
                  <a:lnTo>
                    <a:pt x="29" y="246"/>
                  </a:lnTo>
                  <a:lnTo>
                    <a:pt x="28" y="246"/>
                  </a:lnTo>
                  <a:lnTo>
                    <a:pt x="28" y="246"/>
                  </a:lnTo>
                  <a:lnTo>
                    <a:pt x="28" y="246"/>
                  </a:lnTo>
                  <a:lnTo>
                    <a:pt x="28" y="243"/>
                  </a:lnTo>
                  <a:lnTo>
                    <a:pt x="28" y="243"/>
                  </a:lnTo>
                  <a:lnTo>
                    <a:pt x="28" y="242"/>
                  </a:lnTo>
                  <a:lnTo>
                    <a:pt x="28" y="242"/>
                  </a:lnTo>
                  <a:lnTo>
                    <a:pt x="28" y="240"/>
                  </a:lnTo>
                  <a:lnTo>
                    <a:pt x="28" y="240"/>
                  </a:lnTo>
                  <a:lnTo>
                    <a:pt x="28" y="240"/>
                  </a:lnTo>
                  <a:lnTo>
                    <a:pt x="28" y="240"/>
                  </a:lnTo>
                  <a:lnTo>
                    <a:pt x="28" y="240"/>
                  </a:lnTo>
                  <a:lnTo>
                    <a:pt x="28" y="240"/>
                  </a:lnTo>
                  <a:lnTo>
                    <a:pt x="28" y="240"/>
                  </a:lnTo>
                  <a:lnTo>
                    <a:pt x="28" y="240"/>
                  </a:lnTo>
                  <a:lnTo>
                    <a:pt x="28" y="240"/>
                  </a:lnTo>
                  <a:lnTo>
                    <a:pt x="28" y="240"/>
                  </a:lnTo>
                  <a:lnTo>
                    <a:pt x="28" y="240"/>
                  </a:lnTo>
                  <a:lnTo>
                    <a:pt x="28" y="240"/>
                  </a:lnTo>
                  <a:lnTo>
                    <a:pt x="28" y="240"/>
                  </a:lnTo>
                  <a:lnTo>
                    <a:pt x="28" y="240"/>
                  </a:lnTo>
                  <a:lnTo>
                    <a:pt x="28" y="240"/>
                  </a:lnTo>
                  <a:lnTo>
                    <a:pt x="28" y="240"/>
                  </a:lnTo>
                  <a:lnTo>
                    <a:pt x="30" y="238"/>
                  </a:lnTo>
                  <a:lnTo>
                    <a:pt x="28" y="238"/>
                  </a:lnTo>
                  <a:lnTo>
                    <a:pt x="28" y="238"/>
                  </a:lnTo>
                  <a:lnTo>
                    <a:pt x="28" y="238"/>
                  </a:lnTo>
                  <a:lnTo>
                    <a:pt x="28" y="238"/>
                  </a:lnTo>
                  <a:lnTo>
                    <a:pt x="27" y="238"/>
                  </a:lnTo>
                  <a:lnTo>
                    <a:pt x="27" y="238"/>
                  </a:lnTo>
                  <a:lnTo>
                    <a:pt x="27" y="238"/>
                  </a:lnTo>
                  <a:lnTo>
                    <a:pt x="27" y="236"/>
                  </a:lnTo>
                  <a:lnTo>
                    <a:pt x="25" y="236"/>
                  </a:lnTo>
                  <a:lnTo>
                    <a:pt x="25" y="236"/>
                  </a:lnTo>
                  <a:lnTo>
                    <a:pt x="25" y="236"/>
                  </a:lnTo>
                  <a:lnTo>
                    <a:pt x="25" y="234"/>
                  </a:lnTo>
                  <a:lnTo>
                    <a:pt x="25" y="234"/>
                  </a:lnTo>
                  <a:lnTo>
                    <a:pt x="25" y="234"/>
                  </a:lnTo>
                  <a:lnTo>
                    <a:pt x="25" y="234"/>
                  </a:lnTo>
                  <a:lnTo>
                    <a:pt x="25" y="232"/>
                  </a:lnTo>
                  <a:lnTo>
                    <a:pt x="23" y="232"/>
                  </a:lnTo>
                  <a:lnTo>
                    <a:pt x="23" y="232"/>
                  </a:lnTo>
                  <a:lnTo>
                    <a:pt x="23" y="232"/>
                  </a:lnTo>
                  <a:lnTo>
                    <a:pt x="23" y="232"/>
                  </a:lnTo>
                  <a:lnTo>
                    <a:pt x="23" y="232"/>
                  </a:lnTo>
                  <a:lnTo>
                    <a:pt x="23" y="232"/>
                  </a:lnTo>
                  <a:lnTo>
                    <a:pt x="23" y="232"/>
                  </a:lnTo>
                  <a:lnTo>
                    <a:pt x="23" y="232"/>
                  </a:lnTo>
                  <a:lnTo>
                    <a:pt x="21" y="232"/>
                  </a:lnTo>
                  <a:lnTo>
                    <a:pt x="21" y="232"/>
                  </a:lnTo>
                  <a:lnTo>
                    <a:pt x="21" y="232"/>
                  </a:lnTo>
                  <a:lnTo>
                    <a:pt x="21" y="232"/>
                  </a:lnTo>
                  <a:lnTo>
                    <a:pt x="21" y="232"/>
                  </a:lnTo>
                  <a:lnTo>
                    <a:pt x="21" y="232"/>
                  </a:lnTo>
                  <a:lnTo>
                    <a:pt x="21" y="232"/>
                  </a:lnTo>
                  <a:lnTo>
                    <a:pt x="21" y="230"/>
                  </a:lnTo>
                  <a:lnTo>
                    <a:pt x="19" y="230"/>
                  </a:lnTo>
                  <a:lnTo>
                    <a:pt x="19" y="230"/>
                  </a:lnTo>
                  <a:lnTo>
                    <a:pt x="19" y="230"/>
                  </a:lnTo>
                  <a:lnTo>
                    <a:pt x="19" y="229"/>
                  </a:lnTo>
                  <a:lnTo>
                    <a:pt x="19" y="229"/>
                  </a:lnTo>
                  <a:lnTo>
                    <a:pt x="19" y="229"/>
                  </a:lnTo>
                  <a:lnTo>
                    <a:pt x="19" y="229"/>
                  </a:lnTo>
                  <a:lnTo>
                    <a:pt x="19" y="227"/>
                  </a:lnTo>
                  <a:lnTo>
                    <a:pt x="19" y="227"/>
                  </a:lnTo>
                  <a:lnTo>
                    <a:pt x="19" y="227"/>
                  </a:lnTo>
                  <a:lnTo>
                    <a:pt x="19" y="227"/>
                  </a:lnTo>
                  <a:lnTo>
                    <a:pt x="19" y="225"/>
                  </a:lnTo>
                  <a:lnTo>
                    <a:pt x="19" y="225"/>
                  </a:lnTo>
                  <a:lnTo>
                    <a:pt x="19" y="225"/>
                  </a:lnTo>
                  <a:lnTo>
                    <a:pt x="19" y="225"/>
                  </a:lnTo>
                  <a:lnTo>
                    <a:pt x="19" y="223"/>
                  </a:lnTo>
                  <a:lnTo>
                    <a:pt x="17" y="223"/>
                  </a:lnTo>
                  <a:lnTo>
                    <a:pt x="17" y="223"/>
                  </a:lnTo>
                  <a:lnTo>
                    <a:pt x="17" y="223"/>
                  </a:lnTo>
                  <a:lnTo>
                    <a:pt x="17" y="221"/>
                  </a:lnTo>
                  <a:lnTo>
                    <a:pt x="15" y="221"/>
                  </a:lnTo>
                  <a:lnTo>
                    <a:pt x="15" y="219"/>
                  </a:lnTo>
                  <a:lnTo>
                    <a:pt x="15" y="219"/>
                  </a:lnTo>
                  <a:lnTo>
                    <a:pt x="15" y="217"/>
                  </a:lnTo>
                  <a:lnTo>
                    <a:pt x="13" y="217"/>
                  </a:lnTo>
                  <a:lnTo>
                    <a:pt x="13" y="217"/>
                  </a:lnTo>
                  <a:lnTo>
                    <a:pt x="13" y="217"/>
                  </a:lnTo>
                  <a:lnTo>
                    <a:pt x="13" y="215"/>
                  </a:lnTo>
                  <a:lnTo>
                    <a:pt x="13" y="215"/>
                  </a:lnTo>
                  <a:lnTo>
                    <a:pt x="13" y="213"/>
                  </a:lnTo>
                  <a:lnTo>
                    <a:pt x="13" y="213"/>
                  </a:lnTo>
                  <a:lnTo>
                    <a:pt x="13" y="211"/>
                  </a:lnTo>
                  <a:lnTo>
                    <a:pt x="11" y="211"/>
                  </a:lnTo>
                  <a:lnTo>
                    <a:pt x="11" y="211"/>
                  </a:lnTo>
                  <a:lnTo>
                    <a:pt x="11" y="211"/>
                  </a:lnTo>
                  <a:lnTo>
                    <a:pt x="11" y="211"/>
                  </a:lnTo>
                  <a:lnTo>
                    <a:pt x="11" y="211"/>
                  </a:lnTo>
                  <a:lnTo>
                    <a:pt x="11" y="211"/>
                  </a:lnTo>
                  <a:lnTo>
                    <a:pt x="11" y="211"/>
                  </a:lnTo>
                  <a:lnTo>
                    <a:pt x="11" y="211"/>
                  </a:lnTo>
                  <a:lnTo>
                    <a:pt x="10" y="211"/>
                  </a:lnTo>
                  <a:lnTo>
                    <a:pt x="10" y="211"/>
                  </a:lnTo>
                  <a:lnTo>
                    <a:pt x="10" y="211"/>
                  </a:lnTo>
                  <a:lnTo>
                    <a:pt x="10" y="211"/>
                  </a:lnTo>
                  <a:lnTo>
                    <a:pt x="10" y="211"/>
                  </a:lnTo>
                  <a:lnTo>
                    <a:pt x="10" y="211"/>
                  </a:lnTo>
                  <a:lnTo>
                    <a:pt x="10" y="211"/>
                  </a:lnTo>
                  <a:lnTo>
                    <a:pt x="10" y="209"/>
                  </a:lnTo>
                  <a:lnTo>
                    <a:pt x="8" y="209"/>
                  </a:lnTo>
                  <a:lnTo>
                    <a:pt x="8" y="207"/>
                  </a:lnTo>
                  <a:lnTo>
                    <a:pt x="8" y="207"/>
                  </a:lnTo>
                  <a:lnTo>
                    <a:pt x="8" y="205"/>
                  </a:lnTo>
                  <a:lnTo>
                    <a:pt x="6" y="205"/>
                  </a:lnTo>
                  <a:lnTo>
                    <a:pt x="6" y="203"/>
                  </a:lnTo>
                  <a:lnTo>
                    <a:pt x="6" y="203"/>
                  </a:lnTo>
                  <a:lnTo>
                    <a:pt x="6" y="201"/>
                  </a:lnTo>
                  <a:lnTo>
                    <a:pt x="5" y="201"/>
                  </a:lnTo>
                  <a:lnTo>
                    <a:pt x="5" y="199"/>
                  </a:lnTo>
                  <a:lnTo>
                    <a:pt x="5" y="199"/>
                  </a:lnTo>
                  <a:lnTo>
                    <a:pt x="5" y="197"/>
                  </a:lnTo>
                  <a:lnTo>
                    <a:pt x="5" y="197"/>
                  </a:lnTo>
                  <a:lnTo>
                    <a:pt x="5" y="195"/>
                  </a:lnTo>
                  <a:lnTo>
                    <a:pt x="5" y="193"/>
                  </a:lnTo>
                  <a:lnTo>
                    <a:pt x="8" y="191"/>
                  </a:lnTo>
                  <a:lnTo>
                    <a:pt x="7" y="191"/>
                  </a:lnTo>
                  <a:lnTo>
                    <a:pt x="7" y="191"/>
                  </a:lnTo>
                  <a:lnTo>
                    <a:pt x="7" y="191"/>
                  </a:lnTo>
                  <a:lnTo>
                    <a:pt x="7" y="190"/>
                  </a:lnTo>
                  <a:lnTo>
                    <a:pt x="7" y="190"/>
                  </a:lnTo>
                  <a:lnTo>
                    <a:pt x="7" y="190"/>
                  </a:lnTo>
                  <a:lnTo>
                    <a:pt x="7" y="190"/>
                  </a:lnTo>
                  <a:lnTo>
                    <a:pt x="7" y="188"/>
                  </a:lnTo>
                  <a:lnTo>
                    <a:pt x="7" y="188"/>
                  </a:lnTo>
                  <a:lnTo>
                    <a:pt x="7" y="188"/>
                  </a:lnTo>
                  <a:lnTo>
                    <a:pt x="7" y="188"/>
                  </a:lnTo>
                  <a:lnTo>
                    <a:pt x="7" y="185"/>
                  </a:lnTo>
                  <a:lnTo>
                    <a:pt x="7" y="185"/>
                  </a:lnTo>
                  <a:lnTo>
                    <a:pt x="7" y="185"/>
                  </a:lnTo>
                  <a:lnTo>
                    <a:pt x="7" y="185"/>
                  </a:lnTo>
                  <a:lnTo>
                    <a:pt x="9" y="183"/>
                  </a:lnTo>
                  <a:lnTo>
                    <a:pt x="9" y="183"/>
                  </a:lnTo>
                  <a:lnTo>
                    <a:pt x="9" y="183"/>
                  </a:lnTo>
                  <a:lnTo>
                    <a:pt x="9" y="183"/>
                  </a:lnTo>
                  <a:lnTo>
                    <a:pt x="9" y="183"/>
                  </a:lnTo>
                  <a:lnTo>
                    <a:pt x="9" y="183"/>
                  </a:lnTo>
                  <a:lnTo>
                    <a:pt x="9" y="183"/>
                  </a:lnTo>
                  <a:lnTo>
                    <a:pt x="9" y="183"/>
                  </a:lnTo>
                  <a:lnTo>
                    <a:pt x="9" y="183"/>
                  </a:lnTo>
                  <a:lnTo>
                    <a:pt x="9" y="183"/>
                  </a:lnTo>
                  <a:lnTo>
                    <a:pt x="9" y="183"/>
                  </a:lnTo>
                  <a:lnTo>
                    <a:pt x="9" y="183"/>
                  </a:lnTo>
                  <a:lnTo>
                    <a:pt x="9" y="183"/>
                  </a:lnTo>
                  <a:lnTo>
                    <a:pt x="9" y="183"/>
                  </a:lnTo>
                  <a:lnTo>
                    <a:pt x="9" y="183"/>
                  </a:lnTo>
                  <a:lnTo>
                    <a:pt x="9" y="183"/>
                  </a:lnTo>
                  <a:lnTo>
                    <a:pt x="9" y="182"/>
                  </a:lnTo>
                  <a:lnTo>
                    <a:pt x="9" y="182"/>
                  </a:lnTo>
                  <a:lnTo>
                    <a:pt x="9" y="182"/>
                  </a:lnTo>
                  <a:lnTo>
                    <a:pt x="9" y="182"/>
                  </a:lnTo>
                  <a:lnTo>
                    <a:pt x="9" y="182"/>
                  </a:lnTo>
                  <a:lnTo>
                    <a:pt x="9" y="182"/>
                  </a:lnTo>
                  <a:lnTo>
                    <a:pt x="9" y="182"/>
                  </a:lnTo>
                  <a:lnTo>
                    <a:pt x="9" y="182"/>
                  </a:lnTo>
                  <a:lnTo>
                    <a:pt x="9" y="180"/>
                  </a:lnTo>
                  <a:lnTo>
                    <a:pt x="9" y="180"/>
                  </a:lnTo>
                  <a:lnTo>
                    <a:pt x="9" y="180"/>
                  </a:lnTo>
                  <a:lnTo>
                    <a:pt x="9" y="180"/>
                  </a:lnTo>
                  <a:lnTo>
                    <a:pt x="9" y="178"/>
                  </a:lnTo>
                  <a:lnTo>
                    <a:pt x="9" y="178"/>
                  </a:lnTo>
                  <a:lnTo>
                    <a:pt x="9" y="178"/>
                  </a:lnTo>
                  <a:lnTo>
                    <a:pt x="9" y="178"/>
                  </a:lnTo>
                  <a:lnTo>
                    <a:pt x="9" y="176"/>
                  </a:lnTo>
                  <a:lnTo>
                    <a:pt x="7" y="176"/>
                  </a:lnTo>
                  <a:lnTo>
                    <a:pt x="7" y="176"/>
                  </a:lnTo>
                  <a:lnTo>
                    <a:pt x="7" y="176"/>
                  </a:lnTo>
                  <a:lnTo>
                    <a:pt x="7" y="176"/>
                  </a:lnTo>
                  <a:lnTo>
                    <a:pt x="6" y="176"/>
                  </a:lnTo>
                  <a:lnTo>
                    <a:pt x="6" y="176"/>
                  </a:lnTo>
                  <a:lnTo>
                    <a:pt x="6" y="176"/>
                  </a:lnTo>
                  <a:lnTo>
                    <a:pt x="6" y="174"/>
                  </a:lnTo>
                  <a:lnTo>
                    <a:pt x="5" y="174"/>
                  </a:lnTo>
                  <a:lnTo>
                    <a:pt x="5" y="174"/>
                  </a:lnTo>
                  <a:lnTo>
                    <a:pt x="5" y="174"/>
                  </a:lnTo>
                  <a:lnTo>
                    <a:pt x="5" y="173"/>
                  </a:lnTo>
                  <a:lnTo>
                    <a:pt x="5" y="173"/>
                  </a:lnTo>
                  <a:lnTo>
                    <a:pt x="5" y="173"/>
                  </a:lnTo>
                  <a:lnTo>
                    <a:pt x="5" y="173"/>
                  </a:lnTo>
                  <a:lnTo>
                    <a:pt x="5" y="171"/>
                  </a:lnTo>
                  <a:lnTo>
                    <a:pt x="4" y="171"/>
                  </a:lnTo>
                  <a:lnTo>
                    <a:pt x="4" y="171"/>
                  </a:lnTo>
                  <a:lnTo>
                    <a:pt x="4" y="171"/>
                  </a:lnTo>
                  <a:lnTo>
                    <a:pt x="4" y="171"/>
                  </a:lnTo>
                  <a:lnTo>
                    <a:pt x="4" y="171"/>
                  </a:lnTo>
                  <a:lnTo>
                    <a:pt x="4" y="171"/>
                  </a:lnTo>
                  <a:lnTo>
                    <a:pt x="4" y="171"/>
                  </a:lnTo>
                  <a:lnTo>
                    <a:pt x="4" y="171"/>
                  </a:lnTo>
                  <a:lnTo>
                    <a:pt x="4" y="171"/>
                  </a:lnTo>
                  <a:lnTo>
                    <a:pt x="4" y="171"/>
                  </a:lnTo>
                  <a:lnTo>
                    <a:pt x="4" y="171"/>
                  </a:lnTo>
                  <a:lnTo>
                    <a:pt x="4" y="171"/>
                  </a:lnTo>
                  <a:lnTo>
                    <a:pt x="4" y="171"/>
                  </a:lnTo>
                  <a:lnTo>
                    <a:pt x="4" y="171"/>
                  </a:lnTo>
                  <a:lnTo>
                    <a:pt x="4" y="171"/>
                  </a:lnTo>
                  <a:lnTo>
                    <a:pt x="4" y="171"/>
                  </a:lnTo>
                  <a:lnTo>
                    <a:pt x="2" y="171"/>
                  </a:lnTo>
                  <a:lnTo>
                    <a:pt x="2" y="171"/>
                  </a:lnTo>
                  <a:lnTo>
                    <a:pt x="2" y="171"/>
                  </a:lnTo>
                  <a:lnTo>
                    <a:pt x="2" y="169"/>
                  </a:lnTo>
                  <a:lnTo>
                    <a:pt x="1" y="169"/>
                  </a:lnTo>
                  <a:lnTo>
                    <a:pt x="1" y="166"/>
                  </a:lnTo>
                  <a:lnTo>
                    <a:pt x="1" y="166"/>
                  </a:lnTo>
                  <a:lnTo>
                    <a:pt x="1" y="164"/>
                  </a:lnTo>
                  <a:lnTo>
                    <a:pt x="0" y="164"/>
                  </a:lnTo>
                  <a:lnTo>
                    <a:pt x="0" y="164"/>
                  </a:lnTo>
                  <a:lnTo>
                    <a:pt x="0" y="164"/>
                  </a:lnTo>
                  <a:lnTo>
                    <a:pt x="0" y="162"/>
                  </a:lnTo>
                  <a:lnTo>
                    <a:pt x="0" y="162"/>
                  </a:lnTo>
                  <a:lnTo>
                    <a:pt x="0" y="160"/>
                  </a:lnTo>
                  <a:lnTo>
                    <a:pt x="0" y="160"/>
                  </a:lnTo>
                  <a:lnTo>
                    <a:pt x="0" y="158"/>
                  </a:lnTo>
                  <a:lnTo>
                    <a:pt x="0" y="158"/>
                  </a:lnTo>
                  <a:lnTo>
                    <a:pt x="0" y="158"/>
                  </a:lnTo>
                  <a:lnTo>
                    <a:pt x="0" y="158"/>
                  </a:lnTo>
                  <a:lnTo>
                    <a:pt x="0" y="158"/>
                  </a:lnTo>
                  <a:lnTo>
                    <a:pt x="0" y="158"/>
                  </a:lnTo>
                  <a:lnTo>
                    <a:pt x="0" y="158"/>
                  </a:lnTo>
                  <a:lnTo>
                    <a:pt x="0" y="158"/>
                  </a:lnTo>
                  <a:lnTo>
                    <a:pt x="0" y="157"/>
                  </a:lnTo>
                  <a:lnTo>
                    <a:pt x="0" y="157"/>
                  </a:lnTo>
                  <a:lnTo>
                    <a:pt x="0" y="157"/>
                  </a:lnTo>
                  <a:lnTo>
                    <a:pt x="0" y="157"/>
                  </a:lnTo>
                  <a:lnTo>
                    <a:pt x="0" y="157"/>
                  </a:lnTo>
                  <a:lnTo>
                    <a:pt x="0" y="157"/>
                  </a:lnTo>
                  <a:lnTo>
                    <a:pt x="0" y="157"/>
                  </a:lnTo>
                  <a:lnTo>
                    <a:pt x="0" y="157"/>
                  </a:lnTo>
                  <a:lnTo>
                    <a:pt x="1" y="156"/>
                  </a:lnTo>
                  <a:lnTo>
                    <a:pt x="1" y="156"/>
                  </a:lnTo>
                  <a:lnTo>
                    <a:pt x="1" y="156"/>
                  </a:lnTo>
                  <a:lnTo>
                    <a:pt x="1" y="156"/>
                  </a:lnTo>
                  <a:lnTo>
                    <a:pt x="1" y="156"/>
                  </a:lnTo>
                  <a:lnTo>
                    <a:pt x="1" y="156"/>
                  </a:lnTo>
                  <a:lnTo>
                    <a:pt x="1" y="156"/>
                  </a:lnTo>
                  <a:lnTo>
                    <a:pt x="1" y="156"/>
                  </a:lnTo>
                  <a:lnTo>
                    <a:pt x="1" y="156"/>
                  </a:lnTo>
                  <a:lnTo>
                    <a:pt x="1" y="156"/>
                  </a:lnTo>
                  <a:lnTo>
                    <a:pt x="1" y="156"/>
                  </a:lnTo>
                  <a:lnTo>
                    <a:pt x="1" y="156"/>
                  </a:lnTo>
                  <a:lnTo>
                    <a:pt x="1" y="156"/>
                  </a:lnTo>
                  <a:lnTo>
                    <a:pt x="1" y="156"/>
                  </a:lnTo>
                  <a:lnTo>
                    <a:pt x="1" y="156"/>
                  </a:lnTo>
                  <a:lnTo>
                    <a:pt x="1" y="156"/>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3"/>
                  </a:lnTo>
                  <a:lnTo>
                    <a:pt x="4" y="153"/>
                  </a:lnTo>
                  <a:lnTo>
                    <a:pt x="4" y="153"/>
                  </a:lnTo>
                  <a:lnTo>
                    <a:pt x="4" y="153"/>
                  </a:lnTo>
                  <a:lnTo>
                    <a:pt x="4" y="153"/>
                  </a:lnTo>
                  <a:lnTo>
                    <a:pt x="4" y="153"/>
                  </a:lnTo>
                  <a:lnTo>
                    <a:pt x="4" y="153"/>
                  </a:lnTo>
                  <a:lnTo>
                    <a:pt x="4" y="153"/>
                  </a:lnTo>
                  <a:lnTo>
                    <a:pt x="5" y="151"/>
                  </a:lnTo>
                  <a:lnTo>
                    <a:pt x="5" y="151"/>
                  </a:lnTo>
                  <a:lnTo>
                    <a:pt x="5" y="151"/>
                  </a:lnTo>
                  <a:lnTo>
                    <a:pt x="5" y="151"/>
                  </a:lnTo>
                  <a:lnTo>
                    <a:pt x="5" y="149"/>
                  </a:lnTo>
                  <a:lnTo>
                    <a:pt x="5" y="149"/>
                  </a:lnTo>
                  <a:lnTo>
                    <a:pt x="5" y="149"/>
                  </a:lnTo>
                  <a:lnTo>
                    <a:pt x="5" y="149"/>
                  </a:lnTo>
                  <a:lnTo>
                    <a:pt x="6" y="147"/>
                  </a:lnTo>
                  <a:lnTo>
                    <a:pt x="6" y="147"/>
                  </a:lnTo>
                  <a:lnTo>
                    <a:pt x="6" y="147"/>
                  </a:lnTo>
                  <a:lnTo>
                    <a:pt x="6" y="147"/>
                  </a:lnTo>
                  <a:lnTo>
                    <a:pt x="6" y="145"/>
                  </a:lnTo>
                  <a:lnTo>
                    <a:pt x="6" y="145"/>
                  </a:lnTo>
                  <a:lnTo>
                    <a:pt x="6" y="143"/>
                  </a:lnTo>
                  <a:lnTo>
                    <a:pt x="6" y="143"/>
                  </a:lnTo>
                  <a:lnTo>
                    <a:pt x="6" y="141"/>
                  </a:lnTo>
                  <a:lnTo>
                    <a:pt x="6" y="141"/>
                  </a:lnTo>
                  <a:lnTo>
                    <a:pt x="6" y="141"/>
                  </a:lnTo>
                  <a:lnTo>
                    <a:pt x="6" y="141"/>
                  </a:lnTo>
                  <a:lnTo>
                    <a:pt x="6" y="141"/>
                  </a:lnTo>
                  <a:lnTo>
                    <a:pt x="6" y="141"/>
                  </a:lnTo>
                  <a:lnTo>
                    <a:pt x="6" y="141"/>
                  </a:lnTo>
                  <a:lnTo>
                    <a:pt x="6" y="141"/>
                  </a:lnTo>
                  <a:lnTo>
                    <a:pt x="6" y="140"/>
                  </a:lnTo>
                  <a:lnTo>
                    <a:pt x="6" y="140"/>
                  </a:lnTo>
                  <a:lnTo>
                    <a:pt x="6" y="140"/>
                  </a:lnTo>
                  <a:lnTo>
                    <a:pt x="6" y="140"/>
                  </a:lnTo>
                  <a:lnTo>
                    <a:pt x="6" y="140"/>
                  </a:lnTo>
                  <a:lnTo>
                    <a:pt x="6" y="140"/>
                  </a:lnTo>
                  <a:lnTo>
                    <a:pt x="6" y="140"/>
                  </a:lnTo>
                  <a:lnTo>
                    <a:pt x="6" y="140"/>
                  </a:lnTo>
                  <a:lnTo>
                    <a:pt x="6" y="138"/>
                  </a:lnTo>
                  <a:lnTo>
                    <a:pt x="5" y="138"/>
                  </a:lnTo>
                  <a:lnTo>
                    <a:pt x="5" y="138"/>
                  </a:lnTo>
                  <a:lnTo>
                    <a:pt x="5" y="138"/>
                  </a:lnTo>
                  <a:lnTo>
                    <a:pt x="5" y="138"/>
                  </a:lnTo>
                  <a:lnTo>
                    <a:pt x="5" y="138"/>
                  </a:lnTo>
                  <a:lnTo>
                    <a:pt x="5" y="138"/>
                  </a:lnTo>
                  <a:lnTo>
                    <a:pt x="5" y="138"/>
                  </a:lnTo>
                  <a:lnTo>
                    <a:pt x="5" y="137"/>
                  </a:lnTo>
                  <a:lnTo>
                    <a:pt x="5" y="137"/>
                  </a:lnTo>
                  <a:lnTo>
                    <a:pt x="5" y="137"/>
                  </a:lnTo>
                  <a:lnTo>
                    <a:pt x="5" y="137"/>
                  </a:lnTo>
                  <a:lnTo>
                    <a:pt x="5" y="137"/>
                  </a:lnTo>
                  <a:lnTo>
                    <a:pt x="5" y="137"/>
                  </a:lnTo>
                  <a:lnTo>
                    <a:pt x="5" y="137"/>
                  </a:lnTo>
                  <a:lnTo>
                    <a:pt x="5" y="137"/>
                  </a:lnTo>
                  <a:lnTo>
                    <a:pt x="5" y="135"/>
                  </a:lnTo>
                  <a:lnTo>
                    <a:pt x="5" y="135"/>
                  </a:lnTo>
                  <a:lnTo>
                    <a:pt x="5" y="135"/>
                  </a:lnTo>
                  <a:lnTo>
                    <a:pt x="5" y="135"/>
                  </a:lnTo>
                  <a:lnTo>
                    <a:pt x="5" y="135"/>
                  </a:lnTo>
                  <a:lnTo>
                    <a:pt x="5" y="135"/>
                  </a:lnTo>
                  <a:lnTo>
                    <a:pt x="5" y="135"/>
                  </a:lnTo>
                  <a:lnTo>
                    <a:pt x="5" y="135"/>
                  </a:lnTo>
                  <a:lnTo>
                    <a:pt x="5" y="135"/>
                  </a:lnTo>
                  <a:lnTo>
                    <a:pt x="5" y="135"/>
                  </a:lnTo>
                  <a:lnTo>
                    <a:pt x="5" y="135"/>
                  </a:lnTo>
                  <a:lnTo>
                    <a:pt x="5" y="135"/>
                  </a:lnTo>
                  <a:lnTo>
                    <a:pt x="5" y="135"/>
                  </a:lnTo>
                  <a:lnTo>
                    <a:pt x="5" y="135"/>
                  </a:lnTo>
                  <a:lnTo>
                    <a:pt x="5" y="135"/>
                  </a:lnTo>
                  <a:lnTo>
                    <a:pt x="5" y="135"/>
                  </a:lnTo>
                  <a:lnTo>
                    <a:pt x="5" y="133"/>
                  </a:lnTo>
                  <a:lnTo>
                    <a:pt x="5" y="133"/>
                  </a:lnTo>
                  <a:lnTo>
                    <a:pt x="5" y="133"/>
                  </a:lnTo>
                  <a:lnTo>
                    <a:pt x="5" y="133"/>
                  </a:lnTo>
                  <a:lnTo>
                    <a:pt x="5" y="133"/>
                  </a:lnTo>
                  <a:lnTo>
                    <a:pt x="5" y="133"/>
                  </a:lnTo>
                  <a:lnTo>
                    <a:pt x="5" y="133"/>
                  </a:lnTo>
                  <a:lnTo>
                    <a:pt x="5" y="133"/>
                  </a:lnTo>
                  <a:lnTo>
                    <a:pt x="5" y="133"/>
                  </a:lnTo>
                  <a:lnTo>
                    <a:pt x="5" y="133"/>
                  </a:lnTo>
                  <a:lnTo>
                    <a:pt x="5" y="133"/>
                  </a:lnTo>
                  <a:lnTo>
                    <a:pt x="5" y="133"/>
                  </a:lnTo>
                  <a:lnTo>
                    <a:pt x="5" y="133"/>
                  </a:lnTo>
                  <a:lnTo>
                    <a:pt x="5" y="133"/>
                  </a:lnTo>
                  <a:lnTo>
                    <a:pt x="5" y="133"/>
                  </a:lnTo>
                  <a:lnTo>
                    <a:pt x="5" y="133"/>
                  </a:lnTo>
                  <a:lnTo>
                    <a:pt x="7" y="130"/>
                  </a:lnTo>
                  <a:lnTo>
                    <a:pt x="6" y="130"/>
                  </a:lnTo>
                  <a:lnTo>
                    <a:pt x="6" y="128"/>
                  </a:lnTo>
                  <a:lnTo>
                    <a:pt x="6" y="126"/>
                  </a:lnTo>
                  <a:lnTo>
                    <a:pt x="6" y="123"/>
                  </a:lnTo>
                  <a:lnTo>
                    <a:pt x="6" y="121"/>
                  </a:lnTo>
                  <a:lnTo>
                    <a:pt x="6" y="119"/>
                  </a:lnTo>
                  <a:lnTo>
                    <a:pt x="6" y="117"/>
                  </a:lnTo>
                  <a:lnTo>
                    <a:pt x="7" y="115"/>
                  </a:lnTo>
                  <a:lnTo>
                    <a:pt x="7" y="113"/>
                  </a:lnTo>
                  <a:lnTo>
                    <a:pt x="7" y="111"/>
                  </a:lnTo>
                  <a:lnTo>
                    <a:pt x="7" y="109"/>
                  </a:lnTo>
                  <a:lnTo>
                    <a:pt x="7" y="106"/>
                  </a:lnTo>
                  <a:lnTo>
                    <a:pt x="5" y="104"/>
                  </a:lnTo>
                  <a:lnTo>
                    <a:pt x="5" y="102"/>
                  </a:lnTo>
                  <a:lnTo>
                    <a:pt x="5" y="100"/>
                  </a:lnTo>
                  <a:lnTo>
                    <a:pt x="5" y="98"/>
                  </a:lnTo>
                  <a:lnTo>
                    <a:pt x="5" y="98"/>
                  </a:lnTo>
                  <a:lnTo>
                    <a:pt x="5" y="98"/>
                  </a:lnTo>
                  <a:lnTo>
                    <a:pt x="5" y="98"/>
                  </a:lnTo>
                  <a:lnTo>
                    <a:pt x="5" y="98"/>
                  </a:lnTo>
                  <a:lnTo>
                    <a:pt x="5" y="98"/>
                  </a:lnTo>
                  <a:lnTo>
                    <a:pt x="5" y="98"/>
                  </a:lnTo>
                  <a:lnTo>
                    <a:pt x="5" y="98"/>
                  </a:lnTo>
                  <a:lnTo>
                    <a:pt x="5" y="97"/>
                  </a:lnTo>
                  <a:lnTo>
                    <a:pt x="5" y="97"/>
                  </a:lnTo>
                  <a:lnTo>
                    <a:pt x="5" y="97"/>
                  </a:lnTo>
                  <a:lnTo>
                    <a:pt x="5" y="97"/>
                  </a:lnTo>
                  <a:lnTo>
                    <a:pt x="5" y="97"/>
                  </a:lnTo>
                  <a:lnTo>
                    <a:pt x="5" y="97"/>
                  </a:lnTo>
                  <a:lnTo>
                    <a:pt x="5" y="97"/>
                  </a:lnTo>
                  <a:lnTo>
                    <a:pt x="5" y="97"/>
                  </a:lnTo>
                  <a:lnTo>
                    <a:pt x="6" y="95"/>
                  </a:lnTo>
                  <a:lnTo>
                    <a:pt x="6" y="95"/>
                  </a:lnTo>
                  <a:lnTo>
                    <a:pt x="6" y="95"/>
                  </a:lnTo>
                  <a:lnTo>
                    <a:pt x="6" y="95"/>
                  </a:lnTo>
                  <a:lnTo>
                    <a:pt x="6" y="95"/>
                  </a:lnTo>
                  <a:lnTo>
                    <a:pt x="6" y="95"/>
                  </a:lnTo>
                  <a:lnTo>
                    <a:pt x="6" y="95"/>
                  </a:lnTo>
                  <a:lnTo>
                    <a:pt x="6" y="95"/>
                  </a:lnTo>
                  <a:lnTo>
                    <a:pt x="8" y="95"/>
                  </a:lnTo>
                  <a:lnTo>
                    <a:pt x="8" y="95"/>
                  </a:lnTo>
                  <a:lnTo>
                    <a:pt x="8" y="95"/>
                  </a:lnTo>
                  <a:lnTo>
                    <a:pt x="8" y="95"/>
                  </a:lnTo>
                  <a:lnTo>
                    <a:pt x="8" y="95"/>
                  </a:lnTo>
                  <a:lnTo>
                    <a:pt x="8" y="95"/>
                  </a:lnTo>
                  <a:lnTo>
                    <a:pt x="8" y="95"/>
                  </a:lnTo>
                  <a:lnTo>
                    <a:pt x="8" y="95"/>
                  </a:lnTo>
                  <a:lnTo>
                    <a:pt x="9" y="94"/>
                  </a:lnTo>
                  <a:lnTo>
                    <a:pt x="9" y="94"/>
                  </a:lnTo>
                  <a:lnTo>
                    <a:pt x="9" y="94"/>
                  </a:lnTo>
                  <a:lnTo>
                    <a:pt x="9" y="94"/>
                  </a:lnTo>
                  <a:lnTo>
                    <a:pt x="9" y="94"/>
                  </a:lnTo>
                  <a:lnTo>
                    <a:pt x="9" y="94"/>
                  </a:lnTo>
                  <a:lnTo>
                    <a:pt x="9" y="94"/>
                  </a:lnTo>
                  <a:lnTo>
                    <a:pt x="9" y="94"/>
                  </a:lnTo>
                  <a:lnTo>
                    <a:pt x="9" y="92"/>
                  </a:lnTo>
                  <a:lnTo>
                    <a:pt x="9" y="92"/>
                  </a:lnTo>
                  <a:lnTo>
                    <a:pt x="9" y="92"/>
                  </a:lnTo>
                  <a:lnTo>
                    <a:pt x="9" y="92"/>
                  </a:lnTo>
                  <a:lnTo>
                    <a:pt x="9" y="92"/>
                  </a:lnTo>
                  <a:lnTo>
                    <a:pt x="9" y="92"/>
                  </a:lnTo>
                  <a:lnTo>
                    <a:pt x="9" y="92"/>
                  </a:lnTo>
                  <a:lnTo>
                    <a:pt x="9" y="92"/>
                  </a:lnTo>
                  <a:lnTo>
                    <a:pt x="10" y="90"/>
                  </a:lnTo>
                  <a:lnTo>
                    <a:pt x="10" y="90"/>
                  </a:lnTo>
                  <a:lnTo>
                    <a:pt x="10" y="90"/>
                  </a:lnTo>
                  <a:lnTo>
                    <a:pt x="10" y="90"/>
                  </a:lnTo>
                  <a:lnTo>
                    <a:pt x="10" y="90"/>
                  </a:lnTo>
                  <a:lnTo>
                    <a:pt x="10" y="90"/>
                  </a:lnTo>
                  <a:lnTo>
                    <a:pt x="10" y="90"/>
                  </a:lnTo>
                  <a:lnTo>
                    <a:pt x="10" y="90"/>
                  </a:lnTo>
                  <a:lnTo>
                    <a:pt x="10" y="90"/>
                  </a:lnTo>
                  <a:lnTo>
                    <a:pt x="10" y="90"/>
                  </a:lnTo>
                  <a:lnTo>
                    <a:pt x="10" y="90"/>
                  </a:lnTo>
                  <a:lnTo>
                    <a:pt x="10" y="90"/>
                  </a:lnTo>
                  <a:lnTo>
                    <a:pt x="10" y="90"/>
                  </a:lnTo>
                  <a:lnTo>
                    <a:pt x="10" y="90"/>
                  </a:lnTo>
                  <a:lnTo>
                    <a:pt x="10" y="90"/>
                  </a:lnTo>
                  <a:lnTo>
                    <a:pt x="10" y="90"/>
                  </a:lnTo>
                  <a:lnTo>
                    <a:pt x="10" y="88"/>
                  </a:lnTo>
                  <a:lnTo>
                    <a:pt x="10" y="87"/>
                  </a:lnTo>
                  <a:lnTo>
                    <a:pt x="10" y="85"/>
                  </a:lnTo>
                  <a:lnTo>
                    <a:pt x="10" y="83"/>
                  </a:lnTo>
                  <a:lnTo>
                    <a:pt x="13" y="81"/>
                  </a:lnTo>
                  <a:lnTo>
                    <a:pt x="13" y="79"/>
                  </a:lnTo>
                  <a:lnTo>
                    <a:pt x="14" y="77"/>
                  </a:lnTo>
                  <a:lnTo>
                    <a:pt x="14" y="75"/>
                  </a:lnTo>
                  <a:lnTo>
                    <a:pt x="15" y="73"/>
                  </a:lnTo>
                  <a:lnTo>
                    <a:pt x="15" y="72"/>
                  </a:lnTo>
                  <a:lnTo>
                    <a:pt x="16" y="70"/>
                  </a:lnTo>
                  <a:lnTo>
                    <a:pt x="16" y="68"/>
                  </a:lnTo>
                  <a:lnTo>
                    <a:pt x="19" y="65"/>
                  </a:lnTo>
                  <a:lnTo>
                    <a:pt x="19" y="63"/>
                  </a:lnTo>
                  <a:lnTo>
                    <a:pt x="20" y="61"/>
                  </a:lnTo>
                  <a:lnTo>
                    <a:pt x="20" y="59"/>
                  </a:lnTo>
                  <a:lnTo>
                    <a:pt x="23" y="57"/>
                  </a:lnTo>
                  <a:lnTo>
                    <a:pt x="23" y="57"/>
                  </a:lnTo>
                  <a:lnTo>
                    <a:pt x="23" y="57"/>
                  </a:lnTo>
                  <a:lnTo>
                    <a:pt x="23" y="57"/>
                  </a:lnTo>
                  <a:lnTo>
                    <a:pt x="23" y="55"/>
                  </a:lnTo>
                  <a:lnTo>
                    <a:pt x="23" y="55"/>
                  </a:lnTo>
                  <a:lnTo>
                    <a:pt x="23" y="55"/>
                  </a:lnTo>
                  <a:lnTo>
                    <a:pt x="23" y="55"/>
                  </a:lnTo>
                  <a:lnTo>
                    <a:pt x="24" y="53"/>
                  </a:lnTo>
                  <a:lnTo>
                    <a:pt x="24" y="53"/>
                  </a:lnTo>
                  <a:lnTo>
                    <a:pt x="24" y="53"/>
                  </a:lnTo>
                  <a:lnTo>
                    <a:pt x="24" y="53"/>
                  </a:lnTo>
                  <a:lnTo>
                    <a:pt x="24" y="51"/>
                  </a:lnTo>
                  <a:lnTo>
                    <a:pt x="24" y="51"/>
                  </a:lnTo>
                  <a:lnTo>
                    <a:pt x="24" y="49"/>
                  </a:lnTo>
                  <a:lnTo>
                    <a:pt x="24" y="49"/>
                  </a:lnTo>
                  <a:lnTo>
                    <a:pt x="25" y="47"/>
                  </a:lnTo>
                  <a:lnTo>
                    <a:pt x="24" y="47"/>
                  </a:lnTo>
                  <a:lnTo>
                    <a:pt x="24" y="47"/>
                  </a:lnTo>
                  <a:lnTo>
                    <a:pt x="24" y="47"/>
                  </a:lnTo>
                  <a:lnTo>
                    <a:pt x="24" y="47"/>
                  </a:lnTo>
                  <a:lnTo>
                    <a:pt x="24" y="47"/>
                  </a:lnTo>
                  <a:lnTo>
                    <a:pt x="24" y="47"/>
                  </a:lnTo>
                  <a:lnTo>
                    <a:pt x="24" y="47"/>
                  </a:lnTo>
                  <a:lnTo>
                    <a:pt x="24" y="45"/>
                  </a:lnTo>
                  <a:lnTo>
                    <a:pt x="24" y="45"/>
                  </a:lnTo>
                  <a:lnTo>
                    <a:pt x="24" y="45"/>
                  </a:lnTo>
                  <a:lnTo>
                    <a:pt x="24" y="45"/>
                  </a:lnTo>
                  <a:lnTo>
                    <a:pt x="24" y="43"/>
                  </a:lnTo>
                  <a:lnTo>
                    <a:pt x="24" y="43"/>
                  </a:lnTo>
                  <a:lnTo>
                    <a:pt x="24" y="43"/>
                  </a:lnTo>
                  <a:lnTo>
                    <a:pt x="24" y="43"/>
                  </a:lnTo>
                  <a:lnTo>
                    <a:pt x="24" y="41"/>
                  </a:lnTo>
                  <a:lnTo>
                    <a:pt x="24" y="41"/>
                  </a:lnTo>
                  <a:lnTo>
                    <a:pt x="24" y="41"/>
                  </a:lnTo>
                  <a:lnTo>
                    <a:pt x="24" y="41"/>
                  </a:lnTo>
                  <a:lnTo>
                    <a:pt x="24" y="41"/>
                  </a:lnTo>
                  <a:lnTo>
                    <a:pt x="24" y="41"/>
                  </a:lnTo>
                  <a:lnTo>
                    <a:pt x="24" y="41"/>
                  </a:lnTo>
                  <a:lnTo>
                    <a:pt x="24" y="41"/>
                  </a:lnTo>
                  <a:lnTo>
                    <a:pt x="24" y="41"/>
                  </a:lnTo>
                  <a:lnTo>
                    <a:pt x="24" y="41"/>
                  </a:lnTo>
                  <a:lnTo>
                    <a:pt x="24" y="41"/>
                  </a:lnTo>
                  <a:lnTo>
                    <a:pt x="24" y="41"/>
                  </a:lnTo>
                  <a:lnTo>
                    <a:pt x="24" y="41"/>
                  </a:lnTo>
                  <a:lnTo>
                    <a:pt x="24" y="41"/>
                  </a:lnTo>
                  <a:lnTo>
                    <a:pt x="24" y="41"/>
                  </a:lnTo>
                  <a:lnTo>
                    <a:pt x="24" y="41"/>
                  </a:lnTo>
                  <a:lnTo>
                    <a:pt x="25" y="40"/>
                  </a:lnTo>
                  <a:lnTo>
                    <a:pt x="23" y="40"/>
                  </a:lnTo>
                  <a:lnTo>
                    <a:pt x="23" y="40"/>
                  </a:lnTo>
                  <a:lnTo>
                    <a:pt x="23" y="40"/>
                  </a:lnTo>
                  <a:lnTo>
                    <a:pt x="23" y="40"/>
                  </a:lnTo>
                  <a:lnTo>
                    <a:pt x="23" y="40"/>
                  </a:lnTo>
                  <a:lnTo>
                    <a:pt x="23" y="40"/>
                  </a:lnTo>
                  <a:lnTo>
                    <a:pt x="23" y="40"/>
                  </a:lnTo>
                  <a:lnTo>
                    <a:pt x="23" y="40"/>
                  </a:lnTo>
                  <a:lnTo>
                    <a:pt x="23" y="40"/>
                  </a:lnTo>
                  <a:lnTo>
                    <a:pt x="23" y="40"/>
                  </a:lnTo>
                  <a:lnTo>
                    <a:pt x="23" y="40"/>
                  </a:lnTo>
                  <a:lnTo>
                    <a:pt x="23" y="40"/>
                  </a:lnTo>
                  <a:lnTo>
                    <a:pt x="23" y="40"/>
                  </a:lnTo>
                  <a:lnTo>
                    <a:pt x="23" y="40"/>
                  </a:lnTo>
                  <a:lnTo>
                    <a:pt x="23" y="40"/>
                  </a:lnTo>
                  <a:lnTo>
                    <a:pt x="23" y="40"/>
                  </a:lnTo>
                  <a:lnTo>
                    <a:pt x="23" y="40"/>
                  </a:lnTo>
                  <a:lnTo>
                    <a:pt x="23" y="40"/>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16" name="广东">
              <a:hlinkClick r:id="" action="ppaction://macro?name=Slide1.广东_click" highlightClick="1"/>
              <a:hlinkHover r:id="" action="ppaction://noaction" highlightClick="1"/>
              <a:extLst>
                <a:ext uri="{FF2B5EF4-FFF2-40B4-BE49-F238E27FC236}">
                  <a16:creationId xmlns="" xmlns:a16="http://schemas.microsoft.com/office/drawing/2014/main" id="{0A05CD08-CC34-4504-A3A1-46935231AA3B}"/>
                </a:ext>
              </a:extLst>
            </p:cNvPr>
            <p:cNvSpPr>
              <a:spLocks noChangeAspect="1"/>
            </p:cNvSpPr>
            <p:nvPr/>
          </p:nvSpPr>
          <p:spPr bwMode="auto">
            <a:xfrm rot="180000">
              <a:off x="5311550" y="5495077"/>
              <a:ext cx="1162552" cy="1016602"/>
            </a:xfrm>
            <a:custGeom>
              <a:avLst/>
              <a:gdLst>
                <a:gd name="T0" fmla="*/ 161 w 548"/>
                <a:gd name="T1" fmla="*/ 65 h 455"/>
                <a:gd name="T2" fmla="*/ 168 w 548"/>
                <a:gd name="T3" fmla="*/ 36 h 455"/>
                <a:gd name="T4" fmla="*/ 219 w 548"/>
                <a:gd name="T5" fmla="*/ 52 h 455"/>
                <a:gd name="T6" fmla="*/ 216 w 548"/>
                <a:gd name="T7" fmla="*/ 28 h 455"/>
                <a:gd name="T8" fmla="*/ 238 w 548"/>
                <a:gd name="T9" fmla="*/ 2 h 455"/>
                <a:gd name="T10" fmla="*/ 294 w 548"/>
                <a:gd name="T11" fmla="*/ 0 h 455"/>
                <a:gd name="T12" fmla="*/ 344 w 548"/>
                <a:gd name="T13" fmla="*/ 4 h 455"/>
                <a:gd name="T14" fmla="*/ 340 w 548"/>
                <a:gd name="T15" fmla="*/ 32 h 455"/>
                <a:gd name="T16" fmla="*/ 322 w 548"/>
                <a:gd name="T17" fmla="*/ 67 h 455"/>
                <a:gd name="T18" fmla="*/ 406 w 548"/>
                <a:gd name="T19" fmla="*/ 45 h 455"/>
                <a:gd name="T20" fmla="*/ 440 w 548"/>
                <a:gd name="T21" fmla="*/ 52 h 455"/>
                <a:gd name="T22" fmla="*/ 435 w 548"/>
                <a:gd name="T23" fmla="*/ 26 h 455"/>
                <a:gd name="T24" fmla="*/ 492 w 548"/>
                <a:gd name="T25" fmla="*/ 43 h 455"/>
                <a:gd name="T26" fmla="*/ 525 w 548"/>
                <a:gd name="T27" fmla="*/ 67 h 455"/>
                <a:gd name="T28" fmla="*/ 532 w 548"/>
                <a:gd name="T29" fmla="*/ 127 h 455"/>
                <a:gd name="T30" fmla="*/ 507 w 548"/>
                <a:gd name="T31" fmla="*/ 154 h 455"/>
                <a:gd name="T32" fmla="*/ 460 w 548"/>
                <a:gd name="T33" fmla="*/ 195 h 455"/>
                <a:gd name="T34" fmla="*/ 436 w 548"/>
                <a:gd name="T35" fmla="*/ 203 h 455"/>
                <a:gd name="T36" fmla="*/ 426 w 548"/>
                <a:gd name="T37" fmla="*/ 207 h 455"/>
                <a:gd name="T38" fmla="*/ 386 w 548"/>
                <a:gd name="T39" fmla="*/ 221 h 455"/>
                <a:gd name="T40" fmla="*/ 358 w 548"/>
                <a:gd name="T41" fmla="*/ 224 h 455"/>
                <a:gd name="T42" fmla="*/ 283 w 548"/>
                <a:gd name="T43" fmla="*/ 214 h 455"/>
                <a:gd name="T44" fmla="*/ 293 w 548"/>
                <a:gd name="T45" fmla="*/ 267 h 455"/>
                <a:gd name="T46" fmla="*/ 246 w 548"/>
                <a:gd name="T47" fmla="*/ 302 h 455"/>
                <a:gd name="T48" fmla="*/ 198 w 548"/>
                <a:gd name="T49" fmla="*/ 316 h 455"/>
                <a:gd name="T50" fmla="*/ 142 w 548"/>
                <a:gd name="T51" fmla="*/ 338 h 455"/>
                <a:gd name="T52" fmla="*/ 54 w 548"/>
                <a:gd name="T53" fmla="*/ 380 h 455"/>
                <a:gd name="T54" fmla="*/ 67 w 548"/>
                <a:gd name="T55" fmla="*/ 438 h 455"/>
                <a:gd name="T56" fmla="*/ 26 w 548"/>
                <a:gd name="T57" fmla="*/ 453 h 455"/>
                <a:gd name="T58" fmla="*/ 5 w 548"/>
                <a:gd name="T59" fmla="*/ 372 h 455"/>
                <a:gd name="T60" fmla="*/ 24 w 548"/>
                <a:gd name="T61" fmla="*/ 325 h 455"/>
                <a:gd name="T62" fmla="*/ 46 w 548"/>
                <a:gd name="T63" fmla="*/ 303 h 455"/>
                <a:gd name="T64" fmla="*/ 74 w 548"/>
                <a:gd name="T65" fmla="*/ 265 h 455"/>
                <a:gd name="T66" fmla="*/ 115 w 548"/>
                <a:gd name="T67" fmla="*/ 187 h 455"/>
                <a:gd name="T68" fmla="*/ 146 w 548"/>
                <a:gd name="T69" fmla="*/ 128 h 455"/>
                <a:gd name="T70" fmla="*/ 146 w 548"/>
                <a:gd name="T71" fmla="*/ 77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48" h="455">
                  <a:moveTo>
                    <a:pt x="146" y="77"/>
                  </a:moveTo>
                  <a:lnTo>
                    <a:pt x="161" y="65"/>
                  </a:lnTo>
                  <a:lnTo>
                    <a:pt x="161" y="43"/>
                  </a:lnTo>
                  <a:lnTo>
                    <a:pt x="168" y="36"/>
                  </a:lnTo>
                  <a:lnTo>
                    <a:pt x="187" y="38"/>
                  </a:lnTo>
                  <a:lnTo>
                    <a:pt x="219" y="52"/>
                  </a:lnTo>
                  <a:lnTo>
                    <a:pt x="224" y="41"/>
                  </a:lnTo>
                  <a:lnTo>
                    <a:pt x="216" y="28"/>
                  </a:lnTo>
                  <a:lnTo>
                    <a:pt x="219" y="19"/>
                  </a:lnTo>
                  <a:lnTo>
                    <a:pt x="238" y="2"/>
                  </a:lnTo>
                  <a:lnTo>
                    <a:pt x="274" y="12"/>
                  </a:lnTo>
                  <a:lnTo>
                    <a:pt x="294" y="0"/>
                  </a:lnTo>
                  <a:lnTo>
                    <a:pt x="309" y="14"/>
                  </a:lnTo>
                  <a:lnTo>
                    <a:pt x="344" y="4"/>
                  </a:lnTo>
                  <a:lnTo>
                    <a:pt x="350" y="18"/>
                  </a:lnTo>
                  <a:lnTo>
                    <a:pt x="340" y="32"/>
                  </a:lnTo>
                  <a:lnTo>
                    <a:pt x="322" y="60"/>
                  </a:lnTo>
                  <a:lnTo>
                    <a:pt x="322" y="67"/>
                  </a:lnTo>
                  <a:lnTo>
                    <a:pt x="332" y="74"/>
                  </a:lnTo>
                  <a:lnTo>
                    <a:pt x="406" y="45"/>
                  </a:lnTo>
                  <a:lnTo>
                    <a:pt x="433" y="60"/>
                  </a:lnTo>
                  <a:lnTo>
                    <a:pt x="440" y="52"/>
                  </a:lnTo>
                  <a:lnTo>
                    <a:pt x="433" y="36"/>
                  </a:lnTo>
                  <a:lnTo>
                    <a:pt x="435" y="26"/>
                  </a:lnTo>
                  <a:lnTo>
                    <a:pt x="483" y="36"/>
                  </a:lnTo>
                  <a:lnTo>
                    <a:pt x="492" y="43"/>
                  </a:lnTo>
                  <a:lnTo>
                    <a:pt x="506" y="41"/>
                  </a:lnTo>
                  <a:lnTo>
                    <a:pt x="525" y="67"/>
                  </a:lnTo>
                  <a:lnTo>
                    <a:pt x="547" y="115"/>
                  </a:lnTo>
                  <a:lnTo>
                    <a:pt x="532" y="127"/>
                  </a:lnTo>
                  <a:lnTo>
                    <a:pt x="520" y="150"/>
                  </a:lnTo>
                  <a:lnTo>
                    <a:pt x="507" y="154"/>
                  </a:lnTo>
                  <a:lnTo>
                    <a:pt x="497" y="177"/>
                  </a:lnTo>
                  <a:lnTo>
                    <a:pt x="460" y="195"/>
                  </a:lnTo>
                  <a:lnTo>
                    <a:pt x="446" y="187"/>
                  </a:lnTo>
                  <a:lnTo>
                    <a:pt x="436" y="203"/>
                  </a:lnTo>
                  <a:lnTo>
                    <a:pt x="436" y="207"/>
                  </a:lnTo>
                  <a:lnTo>
                    <a:pt x="426" y="207"/>
                  </a:lnTo>
                  <a:lnTo>
                    <a:pt x="405" y="207"/>
                  </a:lnTo>
                  <a:lnTo>
                    <a:pt x="386" y="221"/>
                  </a:lnTo>
                  <a:lnTo>
                    <a:pt x="373" y="213"/>
                  </a:lnTo>
                  <a:lnTo>
                    <a:pt x="358" y="224"/>
                  </a:lnTo>
                  <a:lnTo>
                    <a:pt x="317" y="241"/>
                  </a:lnTo>
                  <a:lnTo>
                    <a:pt x="283" y="214"/>
                  </a:lnTo>
                  <a:lnTo>
                    <a:pt x="280" y="236"/>
                  </a:lnTo>
                  <a:lnTo>
                    <a:pt x="293" y="267"/>
                  </a:lnTo>
                  <a:lnTo>
                    <a:pt x="262" y="279"/>
                  </a:lnTo>
                  <a:lnTo>
                    <a:pt x="246" y="302"/>
                  </a:lnTo>
                  <a:lnTo>
                    <a:pt x="214" y="309"/>
                  </a:lnTo>
                  <a:lnTo>
                    <a:pt x="198" y="316"/>
                  </a:lnTo>
                  <a:lnTo>
                    <a:pt x="165" y="316"/>
                  </a:lnTo>
                  <a:lnTo>
                    <a:pt x="142" y="338"/>
                  </a:lnTo>
                  <a:lnTo>
                    <a:pt x="83" y="359"/>
                  </a:lnTo>
                  <a:lnTo>
                    <a:pt x="54" y="380"/>
                  </a:lnTo>
                  <a:lnTo>
                    <a:pt x="40" y="394"/>
                  </a:lnTo>
                  <a:lnTo>
                    <a:pt x="67" y="438"/>
                  </a:lnTo>
                  <a:lnTo>
                    <a:pt x="48" y="454"/>
                  </a:lnTo>
                  <a:lnTo>
                    <a:pt x="26" y="453"/>
                  </a:lnTo>
                  <a:lnTo>
                    <a:pt x="0" y="406"/>
                  </a:lnTo>
                  <a:lnTo>
                    <a:pt x="5" y="372"/>
                  </a:lnTo>
                  <a:lnTo>
                    <a:pt x="5" y="356"/>
                  </a:lnTo>
                  <a:lnTo>
                    <a:pt x="24" y="325"/>
                  </a:lnTo>
                  <a:lnTo>
                    <a:pt x="48" y="319"/>
                  </a:lnTo>
                  <a:lnTo>
                    <a:pt x="46" y="303"/>
                  </a:lnTo>
                  <a:lnTo>
                    <a:pt x="71" y="293"/>
                  </a:lnTo>
                  <a:lnTo>
                    <a:pt x="74" y="265"/>
                  </a:lnTo>
                  <a:lnTo>
                    <a:pt x="117" y="231"/>
                  </a:lnTo>
                  <a:lnTo>
                    <a:pt x="115" y="187"/>
                  </a:lnTo>
                  <a:lnTo>
                    <a:pt x="147" y="144"/>
                  </a:lnTo>
                  <a:lnTo>
                    <a:pt x="146" y="128"/>
                  </a:lnTo>
                  <a:lnTo>
                    <a:pt x="157" y="112"/>
                  </a:lnTo>
                  <a:lnTo>
                    <a:pt x="146" y="77"/>
                  </a:lnTo>
                  <a:lnTo>
                    <a:pt x="146" y="77"/>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17" name="广西">
              <a:hlinkClick r:id="" action="ppaction://macro?name=Slide1.广西_click" highlightClick="1"/>
              <a:hlinkHover r:id="" action="ppaction://noaction" highlightClick="1"/>
              <a:extLst>
                <a:ext uri="{FF2B5EF4-FFF2-40B4-BE49-F238E27FC236}">
                  <a16:creationId xmlns="" xmlns:a16="http://schemas.microsoft.com/office/drawing/2014/main" id="{3A2BC40B-0187-4BB9-AB62-B60AC7DE1C5C}"/>
                </a:ext>
              </a:extLst>
            </p:cNvPr>
            <p:cNvSpPr>
              <a:spLocks noChangeAspect="1"/>
            </p:cNvSpPr>
            <p:nvPr/>
          </p:nvSpPr>
          <p:spPr bwMode="auto">
            <a:xfrm rot="180000">
              <a:off x="4453853" y="5354660"/>
              <a:ext cx="1195393" cy="898306"/>
            </a:xfrm>
            <a:custGeom>
              <a:avLst/>
              <a:gdLst>
                <a:gd name="T0" fmla="*/ 26 w 568"/>
                <a:gd name="T1" fmla="*/ 159 h 410"/>
                <a:gd name="T2" fmla="*/ 63 w 568"/>
                <a:gd name="T3" fmla="*/ 141 h 410"/>
                <a:gd name="T4" fmla="*/ 122 w 568"/>
                <a:gd name="T5" fmla="*/ 157 h 410"/>
                <a:gd name="T6" fmla="*/ 134 w 568"/>
                <a:gd name="T7" fmla="*/ 131 h 410"/>
                <a:gd name="T8" fmla="*/ 216 w 568"/>
                <a:gd name="T9" fmla="*/ 99 h 410"/>
                <a:gd name="T10" fmla="*/ 283 w 568"/>
                <a:gd name="T11" fmla="*/ 81 h 410"/>
                <a:gd name="T12" fmla="*/ 311 w 568"/>
                <a:gd name="T13" fmla="*/ 88 h 410"/>
                <a:gd name="T14" fmla="*/ 334 w 568"/>
                <a:gd name="T15" fmla="*/ 71 h 410"/>
                <a:gd name="T16" fmla="*/ 342 w 568"/>
                <a:gd name="T17" fmla="*/ 55 h 410"/>
                <a:gd name="T18" fmla="*/ 370 w 568"/>
                <a:gd name="T19" fmla="*/ 35 h 410"/>
                <a:gd name="T20" fmla="*/ 407 w 568"/>
                <a:gd name="T21" fmla="*/ 15 h 410"/>
                <a:gd name="T22" fmla="*/ 423 w 568"/>
                <a:gd name="T23" fmla="*/ 33 h 410"/>
                <a:gd name="T24" fmla="*/ 458 w 568"/>
                <a:gd name="T25" fmla="*/ 7 h 410"/>
                <a:gd name="T26" fmla="*/ 495 w 568"/>
                <a:gd name="T27" fmla="*/ 7 h 410"/>
                <a:gd name="T28" fmla="*/ 514 w 568"/>
                <a:gd name="T29" fmla="*/ 37 h 410"/>
                <a:gd name="T30" fmla="*/ 492 w 568"/>
                <a:gd name="T31" fmla="*/ 90 h 410"/>
                <a:gd name="T32" fmla="*/ 492 w 568"/>
                <a:gd name="T33" fmla="*/ 114 h 410"/>
                <a:gd name="T34" fmla="*/ 529 w 568"/>
                <a:gd name="T35" fmla="*/ 133 h 410"/>
                <a:gd name="T36" fmla="*/ 556 w 568"/>
                <a:gd name="T37" fmla="*/ 124 h 410"/>
                <a:gd name="T38" fmla="*/ 556 w 568"/>
                <a:gd name="T39" fmla="*/ 175 h 410"/>
                <a:gd name="T40" fmla="*/ 525 w 568"/>
                <a:gd name="T41" fmla="*/ 234 h 410"/>
                <a:gd name="T42" fmla="*/ 484 w 568"/>
                <a:gd name="T43" fmla="*/ 312 h 410"/>
                <a:gd name="T44" fmla="*/ 456 w 568"/>
                <a:gd name="T45" fmla="*/ 350 h 410"/>
                <a:gd name="T46" fmla="*/ 434 w 568"/>
                <a:gd name="T47" fmla="*/ 372 h 410"/>
                <a:gd name="T48" fmla="*/ 368 w 568"/>
                <a:gd name="T49" fmla="*/ 409 h 410"/>
                <a:gd name="T50" fmla="*/ 317 w 568"/>
                <a:gd name="T51" fmla="*/ 380 h 410"/>
                <a:gd name="T52" fmla="*/ 264 w 568"/>
                <a:gd name="T53" fmla="*/ 408 h 410"/>
                <a:gd name="T54" fmla="*/ 178 w 568"/>
                <a:gd name="T55" fmla="*/ 376 h 410"/>
                <a:gd name="T56" fmla="*/ 182 w 568"/>
                <a:gd name="T57" fmla="*/ 317 h 410"/>
                <a:gd name="T58" fmla="*/ 142 w 568"/>
                <a:gd name="T59" fmla="*/ 304 h 410"/>
                <a:gd name="T60" fmla="*/ 114 w 568"/>
                <a:gd name="T61" fmla="*/ 304 h 410"/>
                <a:gd name="T62" fmla="*/ 98 w 568"/>
                <a:gd name="T63" fmla="*/ 261 h 410"/>
                <a:gd name="T64" fmla="*/ 124 w 568"/>
                <a:gd name="T65" fmla="*/ 254 h 410"/>
                <a:gd name="T66" fmla="*/ 122 w 568"/>
                <a:gd name="T67" fmla="*/ 218 h 410"/>
                <a:gd name="T68" fmla="*/ 48 w 568"/>
                <a:gd name="T69" fmla="*/ 188 h 410"/>
                <a:gd name="T70" fmla="*/ 13 w 568"/>
                <a:gd name="T71" fmla="*/ 188 h 410"/>
                <a:gd name="T72" fmla="*/ 2 w 568"/>
                <a:gd name="T73" fmla="*/ 157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68" h="410">
                  <a:moveTo>
                    <a:pt x="2" y="157"/>
                  </a:moveTo>
                  <a:lnTo>
                    <a:pt x="26" y="159"/>
                  </a:lnTo>
                  <a:lnTo>
                    <a:pt x="52" y="135"/>
                  </a:lnTo>
                  <a:lnTo>
                    <a:pt x="63" y="141"/>
                  </a:lnTo>
                  <a:lnTo>
                    <a:pt x="114" y="162"/>
                  </a:lnTo>
                  <a:lnTo>
                    <a:pt x="122" y="157"/>
                  </a:lnTo>
                  <a:lnTo>
                    <a:pt x="124" y="140"/>
                  </a:lnTo>
                  <a:lnTo>
                    <a:pt x="134" y="131"/>
                  </a:lnTo>
                  <a:lnTo>
                    <a:pt x="204" y="85"/>
                  </a:lnTo>
                  <a:lnTo>
                    <a:pt x="216" y="99"/>
                  </a:lnTo>
                  <a:lnTo>
                    <a:pt x="259" y="112"/>
                  </a:lnTo>
                  <a:lnTo>
                    <a:pt x="283" y="81"/>
                  </a:lnTo>
                  <a:lnTo>
                    <a:pt x="294" y="88"/>
                  </a:lnTo>
                  <a:lnTo>
                    <a:pt x="311" y="88"/>
                  </a:lnTo>
                  <a:lnTo>
                    <a:pt x="311" y="79"/>
                  </a:lnTo>
                  <a:lnTo>
                    <a:pt x="334" y="71"/>
                  </a:lnTo>
                  <a:lnTo>
                    <a:pt x="334" y="65"/>
                  </a:lnTo>
                  <a:lnTo>
                    <a:pt x="342" y="55"/>
                  </a:lnTo>
                  <a:lnTo>
                    <a:pt x="347" y="56"/>
                  </a:lnTo>
                  <a:lnTo>
                    <a:pt x="370" y="35"/>
                  </a:lnTo>
                  <a:lnTo>
                    <a:pt x="389" y="39"/>
                  </a:lnTo>
                  <a:lnTo>
                    <a:pt x="407" y="15"/>
                  </a:lnTo>
                  <a:lnTo>
                    <a:pt x="415" y="35"/>
                  </a:lnTo>
                  <a:lnTo>
                    <a:pt x="423" y="33"/>
                  </a:lnTo>
                  <a:lnTo>
                    <a:pt x="452" y="6"/>
                  </a:lnTo>
                  <a:lnTo>
                    <a:pt x="458" y="7"/>
                  </a:lnTo>
                  <a:lnTo>
                    <a:pt x="472" y="0"/>
                  </a:lnTo>
                  <a:lnTo>
                    <a:pt x="495" y="7"/>
                  </a:lnTo>
                  <a:lnTo>
                    <a:pt x="495" y="33"/>
                  </a:lnTo>
                  <a:lnTo>
                    <a:pt x="514" y="37"/>
                  </a:lnTo>
                  <a:lnTo>
                    <a:pt x="509" y="63"/>
                  </a:lnTo>
                  <a:lnTo>
                    <a:pt x="492" y="90"/>
                  </a:lnTo>
                  <a:lnTo>
                    <a:pt x="484" y="114"/>
                  </a:lnTo>
                  <a:lnTo>
                    <a:pt x="492" y="114"/>
                  </a:lnTo>
                  <a:lnTo>
                    <a:pt x="511" y="95"/>
                  </a:lnTo>
                  <a:lnTo>
                    <a:pt x="529" y="133"/>
                  </a:lnTo>
                  <a:lnTo>
                    <a:pt x="542" y="124"/>
                  </a:lnTo>
                  <a:lnTo>
                    <a:pt x="556" y="124"/>
                  </a:lnTo>
                  <a:lnTo>
                    <a:pt x="567" y="159"/>
                  </a:lnTo>
                  <a:lnTo>
                    <a:pt x="556" y="175"/>
                  </a:lnTo>
                  <a:lnTo>
                    <a:pt x="557" y="191"/>
                  </a:lnTo>
                  <a:lnTo>
                    <a:pt x="525" y="234"/>
                  </a:lnTo>
                  <a:lnTo>
                    <a:pt x="527" y="278"/>
                  </a:lnTo>
                  <a:lnTo>
                    <a:pt x="484" y="312"/>
                  </a:lnTo>
                  <a:lnTo>
                    <a:pt x="481" y="340"/>
                  </a:lnTo>
                  <a:lnTo>
                    <a:pt x="456" y="350"/>
                  </a:lnTo>
                  <a:lnTo>
                    <a:pt x="458" y="366"/>
                  </a:lnTo>
                  <a:lnTo>
                    <a:pt x="434" y="372"/>
                  </a:lnTo>
                  <a:lnTo>
                    <a:pt x="415" y="403"/>
                  </a:lnTo>
                  <a:lnTo>
                    <a:pt x="368" y="409"/>
                  </a:lnTo>
                  <a:lnTo>
                    <a:pt x="342" y="390"/>
                  </a:lnTo>
                  <a:lnTo>
                    <a:pt x="317" y="380"/>
                  </a:lnTo>
                  <a:lnTo>
                    <a:pt x="289" y="406"/>
                  </a:lnTo>
                  <a:lnTo>
                    <a:pt x="264" y="408"/>
                  </a:lnTo>
                  <a:lnTo>
                    <a:pt x="236" y="409"/>
                  </a:lnTo>
                  <a:lnTo>
                    <a:pt x="178" y="376"/>
                  </a:lnTo>
                  <a:lnTo>
                    <a:pt x="167" y="347"/>
                  </a:lnTo>
                  <a:lnTo>
                    <a:pt x="182" y="317"/>
                  </a:lnTo>
                  <a:lnTo>
                    <a:pt x="164" y="304"/>
                  </a:lnTo>
                  <a:lnTo>
                    <a:pt x="142" y="304"/>
                  </a:lnTo>
                  <a:lnTo>
                    <a:pt x="137" y="299"/>
                  </a:lnTo>
                  <a:lnTo>
                    <a:pt x="114" y="304"/>
                  </a:lnTo>
                  <a:lnTo>
                    <a:pt x="89" y="288"/>
                  </a:lnTo>
                  <a:lnTo>
                    <a:pt x="98" y="261"/>
                  </a:lnTo>
                  <a:lnTo>
                    <a:pt x="117" y="260"/>
                  </a:lnTo>
                  <a:lnTo>
                    <a:pt x="124" y="254"/>
                  </a:lnTo>
                  <a:lnTo>
                    <a:pt x="130" y="231"/>
                  </a:lnTo>
                  <a:lnTo>
                    <a:pt x="122" y="218"/>
                  </a:lnTo>
                  <a:lnTo>
                    <a:pt x="58" y="206"/>
                  </a:lnTo>
                  <a:lnTo>
                    <a:pt x="48" y="188"/>
                  </a:lnTo>
                  <a:lnTo>
                    <a:pt x="29" y="188"/>
                  </a:lnTo>
                  <a:lnTo>
                    <a:pt x="13" y="188"/>
                  </a:lnTo>
                  <a:lnTo>
                    <a:pt x="0" y="167"/>
                  </a:lnTo>
                  <a:lnTo>
                    <a:pt x="2" y="157"/>
                  </a:lnTo>
                  <a:lnTo>
                    <a:pt x="2" y="157"/>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18" name="福建">
              <a:hlinkClick r:id="" action="ppaction://macro?name=Slide1.福建_click" highlightClick="1"/>
              <a:hlinkHover r:id="" action="ppaction://noaction" highlightClick="1"/>
              <a:extLst>
                <a:ext uri="{FF2B5EF4-FFF2-40B4-BE49-F238E27FC236}">
                  <a16:creationId xmlns="" xmlns:a16="http://schemas.microsoft.com/office/drawing/2014/main" id="{8A5DD0B8-2B3D-4A92-BA57-52BD101FF5E8}"/>
                </a:ext>
              </a:extLst>
            </p:cNvPr>
            <p:cNvSpPr>
              <a:spLocks noChangeAspect="1"/>
            </p:cNvSpPr>
            <p:nvPr/>
          </p:nvSpPr>
          <p:spPr bwMode="auto">
            <a:xfrm rot="180000">
              <a:off x="6265864" y="4928337"/>
              <a:ext cx="656809" cy="857641"/>
            </a:xfrm>
            <a:custGeom>
              <a:avLst/>
              <a:gdLst>
                <a:gd name="T0" fmla="*/ 0 w 309"/>
                <a:gd name="T1" fmla="*/ 299 h 389"/>
                <a:gd name="T2" fmla="*/ 11 w 309"/>
                <a:gd name="T3" fmla="*/ 232 h 389"/>
                <a:gd name="T4" fmla="*/ 22 w 309"/>
                <a:gd name="T5" fmla="*/ 214 h 389"/>
                <a:gd name="T6" fmla="*/ 26 w 309"/>
                <a:gd name="T7" fmla="*/ 195 h 389"/>
                <a:gd name="T8" fmla="*/ 41 w 309"/>
                <a:gd name="T9" fmla="*/ 168 h 389"/>
                <a:gd name="T10" fmla="*/ 33 w 309"/>
                <a:gd name="T11" fmla="*/ 157 h 389"/>
                <a:gd name="T12" fmla="*/ 35 w 309"/>
                <a:gd name="T13" fmla="*/ 134 h 389"/>
                <a:gd name="T14" fmla="*/ 66 w 309"/>
                <a:gd name="T15" fmla="*/ 98 h 389"/>
                <a:gd name="T16" fmla="*/ 63 w 309"/>
                <a:gd name="T17" fmla="*/ 75 h 389"/>
                <a:gd name="T18" fmla="*/ 85 w 309"/>
                <a:gd name="T19" fmla="*/ 40 h 389"/>
                <a:gd name="T20" fmla="*/ 105 w 309"/>
                <a:gd name="T21" fmla="*/ 45 h 389"/>
                <a:gd name="T22" fmla="*/ 146 w 309"/>
                <a:gd name="T23" fmla="*/ 16 h 389"/>
                <a:gd name="T24" fmla="*/ 153 w 309"/>
                <a:gd name="T25" fmla="*/ 0 h 389"/>
                <a:gd name="T26" fmla="*/ 177 w 309"/>
                <a:gd name="T27" fmla="*/ 5 h 389"/>
                <a:gd name="T28" fmla="*/ 190 w 309"/>
                <a:gd name="T29" fmla="*/ 37 h 389"/>
                <a:gd name="T30" fmla="*/ 201 w 309"/>
                <a:gd name="T31" fmla="*/ 61 h 389"/>
                <a:gd name="T32" fmla="*/ 226 w 309"/>
                <a:gd name="T33" fmla="*/ 61 h 389"/>
                <a:gd name="T34" fmla="*/ 244 w 309"/>
                <a:gd name="T35" fmla="*/ 40 h 389"/>
                <a:gd name="T36" fmla="*/ 267 w 309"/>
                <a:gd name="T37" fmla="*/ 64 h 389"/>
                <a:gd name="T38" fmla="*/ 308 w 309"/>
                <a:gd name="T39" fmla="*/ 48 h 389"/>
                <a:gd name="T40" fmla="*/ 282 w 309"/>
                <a:gd name="T41" fmla="*/ 112 h 389"/>
                <a:gd name="T42" fmla="*/ 267 w 309"/>
                <a:gd name="T43" fmla="*/ 104 h 389"/>
                <a:gd name="T44" fmla="*/ 256 w 309"/>
                <a:gd name="T45" fmla="*/ 109 h 389"/>
                <a:gd name="T46" fmla="*/ 255 w 309"/>
                <a:gd name="T47" fmla="*/ 115 h 389"/>
                <a:gd name="T48" fmla="*/ 269 w 309"/>
                <a:gd name="T49" fmla="*/ 131 h 389"/>
                <a:gd name="T50" fmla="*/ 266 w 309"/>
                <a:gd name="T51" fmla="*/ 189 h 389"/>
                <a:gd name="T52" fmla="*/ 269 w 309"/>
                <a:gd name="T53" fmla="*/ 208 h 389"/>
                <a:gd name="T54" fmla="*/ 266 w 309"/>
                <a:gd name="T55" fmla="*/ 213 h 389"/>
                <a:gd name="T56" fmla="*/ 249 w 309"/>
                <a:gd name="T57" fmla="*/ 209 h 389"/>
                <a:gd name="T58" fmla="*/ 238 w 309"/>
                <a:gd name="T59" fmla="*/ 220 h 389"/>
                <a:gd name="T60" fmla="*/ 245 w 309"/>
                <a:gd name="T61" fmla="*/ 235 h 389"/>
                <a:gd name="T62" fmla="*/ 225 w 309"/>
                <a:gd name="T63" fmla="*/ 255 h 389"/>
                <a:gd name="T64" fmla="*/ 229 w 309"/>
                <a:gd name="T65" fmla="*/ 263 h 389"/>
                <a:gd name="T66" fmla="*/ 208 w 309"/>
                <a:gd name="T67" fmla="*/ 273 h 389"/>
                <a:gd name="T68" fmla="*/ 211 w 309"/>
                <a:gd name="T69" fmla="*/ 289 h 389"/>
                <a:gd name="T70" fmla="*/ 205 w 309"/>
                <a:gd name="T71" fmla="*/ 296 h 389"/>
                <a:gd name="T72" fmla="*/ 177 w 309"/>
                <a:gd name="T73" fmla="*/ 296 h 389"/>
                <a:gd name="T74" fmla="*/ 162 w 309"/>
                <a:gd name="T75" fmla="*/ 309 h 389"/>
                <a:gd name="T76" fmla="*/ 160 w 309"/>
                <a:gd name="T77" fmla="*/ 314 h 389"/>
                <a:gd name="T78" fmla="*/ 173 w 309"/>
                <a:gd name="T79" fmla="*/ 323 h 389"/>
                <a:gd name="T80" fmla="*/ 159 w 309"/>
                <a:gd name="T81" fmla="*/ 345 h 389"/>
                <a:gd name="T82" fmla="*/ 140 w 309"/>
                <a:gd name="T83" fmla="*/ 370 h 389"/>
                <a:gd name="T84" fmla="*/ 132 w 309"/>
                <a:gd name="T85" fmla="*/ 367 h 389"/>
                <a:gd name="T86" fmla="*/ 112 w 309"/>
                <a:gd name="T87" fmla="*/ 388 h 389"/>
                <a:gd name="T88" fmla="*/ 90 w 309"/>
                <a:gd name="T89" fmla="*/ 340 h 389"/>
                <a:gd name="T90" fmla="*/ 71 w 309"/>
                <a:gd name="T91" fmla="*/ 314 h 389"/>
                <a:gd name="T92" fmla="*/ 57 w 309"/>
                <a:gd name="T93" fmla="*/ 316 h 389"/>
                <a:gd name="T94" fmla="*/ 48 w 309"/>
                <a:gd name="T95" fmla="*/ 309 h 389"/>
                <a:gd name="T96" fmla="*/ 0 w 309"/>
                <a:gd name="T97" fmla="*/ 299 h 389"/>
                <a:gd name="T98" fmla="*/ 0 w 309"/>
                <a:gd name="T99" fmla="*/ 29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09" h="389">
                  <a:moveTo>
                    <a:pt x="0" y="299"/>
                  </a:moveTo>
                  <a:lnTo>
                    <a:pt x="11" y="232"/>
                  </a:lnTo>
                  <a:lnTo>
                    <a:pt x="22" y="214"/>
                  </a:lnTo>
                  <a:lnTo>
                    <a:pt x="26" y="195"/>
                  </a:lnTo>
                  <a:lnTo>
                    <a:pt x="41" y="168"/>
                  </a:lnTo>
                  <a:lnTo>
                    <a:pt x="33" y="157"/>
                  </a:lnTo>
                  <a:lnTo>
                    <a:pt x="35" y="134"/>
                  </a:lnTo>
                  <a:lnTo>
                    <a:pt x="66" y="98"/>
                  </a:lnTo>
                  <a:lnTo>
                    <a:pt x="63" y="75"/>
                  </a:lnTo>
                  <a:lnTo>
                    <a:pt x="85" y="40"/>
                  </a:lnTo>
                  <a:lnTo>
                    <a:pt x="105" y="45"/>
                  </a:lnTo>
                  <a:lnTo>
                    <a:pt x="146" y="16"/>
                  </a:lnTo>
                  <a:lnTo>
                    <a:pt x="153" y="0"/>
                  </a:lnTo>
                  <a:lnTo>
                    <a:pt x="177" y="5"/>
                  </a:lnTo>
                  <a:lnTo>
                    <a:pt x="190" y="37"/>
                  </a:lnTo>
                  <a:lnTo>
                    <a:pt x="201" y="61"/>
                  </a:lnTo>
                  <a:lnTo>
                    <a:pt x="226" y="61"/>
                  </a:lnTo>
                  <a:lnTo>
                    <a:pt x="244" y="40"/>
                  </a:lnTo>
                  <a:lnTo>
                    <a:pt x="267" y="64"/>
                  </a:lnTo>
                  <a:lnTo>
                    <a:pt x="308" y="48"/>
                  </a:lnTo>
                  <a:lnTo>
                    <a:pt x="282" y="112"/>
                  </a:lnTo>
                  <a:lnTo>
                    <a:pt x="267" y="104"/>
                  </a:lnTo>
                  <a:lnTo>
                    <a:pt x="256" y="109"/>
                  </a:lnTo>
                  <a:lnTo>
                    <a:pt x="255" y="115"/>
                  </a:lnTo>
                  <a:lnTo>
                    <a:pt x="269" y="131"/>
                  </a:lnTo>
                  <a:lnTo>
                    <a:pt x="266" y="189"/>
                  </a:lnTo>
                  <a:lnTo>
                    <a:pt x="269" y="208"/>
                  </a:lnTo>
                  <a:lnTo>
                    <a:pt x="266" y="213"/>
                  </a:lnTo>
                  <a:lnTo>
                    <a:pt x="249" y="209"/>
                  </a:lnTo>
                  <a:lnTo>
                    <a:pt x="238" y="220"/>
                  </a:lnTo>
                  <a:lnTo>
                    <a:pt x="245" y="235"/>
                  </a:lnTo>
                  <a:lnTo>
                    <a:pt x="225" y="255"/>
                  </a:lnTo>
                  <a:lnTo>
                    <a:pt x="229" y="263"/>
                  </a:lnTo>
                  <a:lnTo>
                    <a:pt x="208" y="273"/>
                  </a:lnTo>
                  <a:lnTo>
                    <a:pt x="211" y="289"/>
                  </a:lnTo>
                  <a:lnTo>
                    <a:pt x="205" y="296"/>
                  </a:lnTo>
                  <a:lnTo>
                    <a:pt x="177" y="296"/>
                  </a:lnTo>
                  <a:lnTo>
                    <a:pt x="162" y="309"/>
                  </a:lnTo>
                  <a:lnTo>
                    <a:pt x="160" y="314"/>
                  </a:lnTo>
                  <a:lnTo>
                    <a:pt x="173" y="323"/>
                  </a:lnTo>
                  <a:lnTo>
                    <a:pt x="159" y="345"/>
                  </a:lnTo>
                  <a:lnTo>
                    <a:pt x="140" y="370"/>
                  </a:lnTo>
                  <a:lnTo>
                    <a:pt x="132" y="367"/>
                  </a:lnTo>
                  <a:lnTo>
                    <a:pt x="112" y="388"/>
                  </a:lnTo>
                  <a:lnTo>
                    <a:pt x="90" y="340"/>
                  </a:lnTo>
                  <a:lnTo>
                    <a:pt x="71" y="314"/>
                  </a:lnTo>
                  <a:lnTo>
                    <a:pt x="57" y="316"/>
                  </a:lnTo>
                  <a:lnTo>
                    <a:pt x="48" y="309"/>
                  </a:lnTo>
                  <a:lnTo>
                    <a:pt x="0" y="299"/>
                  </a:lnTo>
                  <a:lnTo>
                    <a:pt x="0" y="299"/>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19" name="江西">
              <a:hlinkClick r:id="" action="ppaction://macro?name=Slide1.江西_click" highlightClick="1"/>
              <a:hlinkHover r:id="" action="ppaction://noaction" highlightClick="1"/>
              <a:extLst>
                <a:ext uri="{FF2B5EF4-FFF2-40B4-BE49-F238E27FC236}">
                  <a16:creationId xmlns="" xmlns:a16="http://schemas.microsoft.com/office/drawing/2014/main" id="{3BA4D7B4-E2DC-4A1F-9159-E826BDB307D3}"/>
                </a:ext>
              </a:extLst>
            </p:cNvPr>
            <p:cNvSpPr>
              <a:spLocks noChangeAspect="1"/>
            </p:cNvSpPr>
            <p:nvPr/>
          </p:nvSpPr>
          <p:spPr bwMode="auto">
            <a:xfrm rot="180000">
              <a:off x="5874900" y="4635941"/>
              <a:ext cx="729058" cy="1053566"/>
            </a:xfrm>
            <a:custGeom>
              <a:avLst/>
              <a:gdLst>
                <a:gd name="T0" fmla="*/ 7 w 341"/>
                <a:gd name="T1" fmla="*/ 103 h 473"/>
                <a:gd name="T2" fmla="*/ 29 w 341"/>
                <a:gd name="T3" fmla="*/ 146 h 473"/>
                <a:gd name="T4" fmla="*/ 32 w 341"/>
                <a:gd name="T5" fmla="*/ 168 h 473"/>
                <a:gd name="T6" fmla="*/ 20 w 341"/>
                <a:gd name="T7" fmla="*/ 190 h 473"/>
                <a:gd name="T8" fmla="*/ 3 w 341"/>
                <a:gd name="T9" fmla="*/ 203 h 473"/>
                <a:gd name="T10" fmla="*/ 0 w 341"/>
                <a:gd name="T11" fmla="*/ 243 h 473"/>
                <a:gd name="T12" fmla="*/ 5 w 341"/>
                <a:gd name="T13" fmla="*/ 249 h 473"/>
                <a:gd name="T14" fmla="*/ 14 w 341"/>
                <a:gd name="T15" fmla="*/ 245 h 473"/>
                <a:gd name="T16" fmla="*/ 20 w 341"/>
                <a:gd name="T17" fmla="*/ 249 h 473"/>
                <a:gd name="T18" fmla="*/ 20 w 341"/>
                <a:gd name="T19" fmla="*/ 275 h 473"/>
                <a:gd name="T20" fmla="*/ 32 w 341"/>
                <a:gd name="T21" fmla="*/ 305 h 473"/>
                <a:gd name="T22" fmla="*/ 45 w 341"/>
                <a:gd name="T23" fmla="*/ 310 h 473"/>
                <a:gd name="T24" fmla="*/ 46 w 341"/>
                <a:gd name="T25" fmla="*/ 354 h 473"/>
                <a:gd name="T26" fmla="*/ 38 w 341"/>
                <a:gd name="T27" fmla="*/ 384 h 473"/>
                <a:gd name="T28" fmla="*/ 46 w 341"/>
                <a:gd name="T29" fmla="*/ 398 h 473"/>
                <a:gd name="T30" fmla="*/ 61 w 341"/>
                <a:gd name="T31" fmla="*/ 412 h 473"/>
                <a:gd name="T32" fmla="*/ 96 w 341"/>
                <a:gd name="T33" fmla="*/ 402 h 473"/>
                <a:gd name="T34" fmla="*/ 102 w 341"/>
                <a:gd name="T35" fmla="*/ 416 h 473"/>
                <a:gd name="T36" fmla="*/ 92 w 341"/>
                <a:gd name="T37" fmla="*/ 430 h 473"/>
                <a:gd name="T38" fmla="*/ 74 w 341"/>
                <a:gd name="T39" fmla="*/ 458 h 473"/>
                <a:gd name="T40" fmla="*/ 74 w 341"/>
                <a:gd name="T41" fmla="*/ 465 h 473"/>
                <a:gd name="T42" fmla="*/ 84 w 341"/>
                <a:gd name="T43" fmla="*/ 472 h 473"/>
                <a:gd name="T44" fmla="*/ 158 w 341"/>
                <a:gd name="T45" fmla="*/ 443 h 473"/>
                <a:gd name="T46" fmla="*/ 185 w 341"/>
                <a:gd name="T47" fmla="*/ 458 h 473"/>
                <a:gd name="T48" fmla="*/ 192 w 341"/>
                <a:gd name="T49" fmla="*/ 450 h 473"/>
                <a:gd name="T50" fmla="*/ 185 w 341"/>
                <a:gd name="T51" fmla="*/ 434 h 473"/>
                <a:gd name="T52" fmla="*/ 187 w 341"/>
                <a:gd name="T53" fmla="*/ 424 h 473"/>
                <a:gd name="T54" fmla="*/ 198 w 341"/>
                <a:gd name="T55" fmla="*/ 357 h 473"/>
                <a:gd name="T56" fmla="*/ 209 w 341"/>
                <a:gd name="T57" fmla="*/ 339 h 473"/>
                <a:gd name="T58" fmla="*/ 213 w 341"/>
                <a:gd name="T59" fmla="*/ 320 h 473"/>
                <a:gd name="T60" fmla="*/ 228 w 341"/>
                <a:gd name="T61" fmla="*/ 293 h 473"/>
                <a:gd name="T62" fmla="*/ 220 w 341"/>
                <a:gd name="T63" fmla="*/ 282 h 473"/>
                <a:gd name="T64" fmla="*/ 222 w 341"/>
                <a:gd name="T65" fmla="*/ 259 h 473"/>
                <a:gd name="T66" fmla="*/ 253 w 341"/>
                <a:gd name="T67" fmla="*/ 223 h 473"/>
                <a:gd name="T68" fmla="*/ 250 w 341"/>
                <a:gd name="T69" fmla="*/ 200 h 473"/>
                <a:gd name="T70" fmla="*/ 272 w 341"/>
                <a:gd name="T71" fmla="*/ 165 h 473"/>
                <a:gd name="T72" fmla="*/ 292 w 341"/>
                <a:gd name="T73" fmla="*/ 170 h 473"/>
                <a:gd name="T74" fmla="*/ 333 w 341"/>
                <a:gd name="T75" fmla="*/ 141 h 473"/>
                <a:gd name="T76" fmla="*/ 340 w 341"/>
                <a:gd name="T77" fmla="*/ 125 h 473"/>
                <a:gd name="T78" fmla="*/ 314 w 341"/>
                <a:gd name="T79" fmla="*/ 77 h 473"/>
                <a:gd name="T80" fmla="*/ 298 w 341"/>
                <a:gd name="T81" fmla="*/ 53 h 473"/>
                <a:gd name="T82" fmla="*/ 308 w 341"/>
                <a:gd name="T83" fmla="*/ 41 h 473"/>
                <a:gd name="T84" fmla="*/ 294 w 341"/>
                <a:gd name="T85" fmla="*/ 28 h 473"/>
                <a:gd name="T86" fmla="*/ 254 w 341"/>
                <a:gd name="T87" fmla="*/ 28 h 473"/>
                <a:gd name="T88" fmla="*/ 238 w 341"/>
                <a:gd name="T89" fmla="*/ 10 h 473"/>
                <a:gd name="T90" fmla="*/ 207 w 341"/>
                <a:gd name="T91" fmla="*/ 40 h 473"/>
                <a:gd name="T92" fmla="*/ 195 w 341"/>
                <a:gd name="T93" fmla="*/ 35 h 473"/>
                <a:gd name="T94" fmla="*/ 209 w 341"/>
                <a:gd name="T95" fmla="*/ 11 h 473"/>
                <a:gd name="T96" fmla="*/ 207 w 341"/>
                <a:gd name="T97" fmla="*/ 3 h 473"/>
                <a:gd name="T98" fmla="*/ 195 w 341"/>
                <a:gd name="T99" fmla="*/ 0 h 473"/>
                <a:gd name="T100" fmla="*/ 158 w 341"/>
                <a:gd name="T101" fmla="*/ 20 h 473"/>
                <a:gd name="T102" fmla="*/ 130 w 341"/>
                <a:gd name="T103" fmla="*/ 30 h 473"/>
                <a:gd name="T104" fmla="*/ 106 w 341"/>
                <a:gd name="T105" fmla="*/ 28 h 473"/>
                <a:gd name="T106" fmla="*/ 53 w 341"/>
                <a:gd name="T107" fmla="*/ 75 h 473"/>
                <a:gd name="T108" fmla="*/ 26 w 341"/>
                <a:gd name="T109" fmla="*/ 84 h 473"/>
                <a:gd name="T110" fmla="*/ 7 w 341"/>
                <a:gd name="T111" fmla="*/ 103 h 473"/>
                <a:gd name="T112" fmla="*/ 7 w 341"/>
                <a:gd name="T113" fmla="*/ 103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41" h="473">
                  <a:moveTo>
                    <a:pt x="7" y="103"/>
                  </a:moveTo>
                  <a:lnTo>
                    <a:pt x="29" y="146"/>
                  </a:lnTo>
                  <a:lnTo>
                    <a:pt x="32" y="168"/>
                  </a:lnTo>
                  <a:lnTo>
                    <a:pt x="20" y="190"/>
                  </a:lnTo>
                  <a:lnTo>
                    <a:pt x="3" y="203"/>
                  </a:lnTo>
                  <a:lnTo>
                    <a:pt x="0" y="243"/>
                  </a:lnTo>
                  <a:lnTo>
                    <a:pt x="5" y="249"/>
                  </a:lnTo>
                  <a:lnTo>
                    <a:pt x="14" y="245"/>
                  </a:lnTo>
                  <a:lnTo>
                    <a:pt x="20" y="249"/>
                  </a:lnTo>
                  <a:lnTo>
                    <a:pt x="20" y="275"/>
                  </a:lnTo>
                  <a:lnTo>
                    <a:pt x="32" y="305"/>
                  </a:lnTo>
                  <a:lnTo>
                    <a:pt x="45" y="310"/>
                  </a:lnTo>
                  <a:lnTo>
                    <a:pt x="46" y="354"/>
                  </a:lnTo>
                  <a:lnTo>
                    <a:pt x="38" y="384"/>
                  </a:lnTo>
                  <a:lnTo>
                    <a:pt x="46" y="398"/>
                  </a:lnTo>
                  <a:lnTo>
                    <a:pt x="61" y="412"/>
                  </a:lnTo>
                  <a:lnTo>
                    <a:pt x="96" y="402"/>
                  </a:lnTo>
                  <a:lnTo>
                    <a:pt x="102" y="416"/>
                  </a:lnTo>
                  <a:lnTo>
                    <a:pt x="92" y="430"/>
                  </a:lnTo>
                  <a:lnTo>
                    <a:pt x="74" y="458"/>
                  </a:lnTo>
                  <a:lnTo>
                    <a:pt x="74" y="465"/>
                  </a:lnTo>
                  <a:lnTo>
                    <a:pt x="84" y="472"/>
                  </a:lnTo>
                  <a:lnTo>
                    <a:pt x="158" y="443"/>
                  </a:lnTo>
                  <a:lnTo>
                    <a:pt x="185" y="458"/>
                  </a:lnTo>
                  <a:lnTo>
                    <a:pt x="192" y="450"/>
                  </a:lnTo>
                  <a:lnTo>
                    <a:pt x="185" y="434"/>
                  </a:lnTo>
                  <a:lnTo>
                    <a:pt x="187" y="424"/>
                  </a:lnTo>
                  <a:lnTo>
                    <a:pt x="198" y="357"/>
                  </a:lnTo>
                  <a:lnTo>
                    <a:pt x="209" y="339"/>
                  </a:lnTo>
                  <a:lnTo>
                    <a:pt x="213" y="320"/>
                  </a:lnTo>
                  <a:lnTo>
                    <a:pt x="228" y="293"/>
                  </a:lnTo>
                  <a:lnTo>
                    <a:pt x="220" y="282"/>
                  </a:lnTo>
                  <a:lnTo>
                    <a:pt x="222" y="259"/>
                  </a:lnTo>
                  <a:lnTo>
                    <a:pt x="253" y="223"/>
                  </a:lnTo>
                  <a:lnTo>
                    <a:pt x="250" y="200"/>
                  </a:lnTo>
                  <a:lnTo>
                    <a:pt x="272" y="165"/>
                  </a:lnTo>
                  <a:lnTo>
                    <a:pt x="292" y="170"/>
                  </a:lnTo>
                  <a:lnTo>
                    <a:pt x="333" y="141"/>
                  </a:lnTo>
                  <a:lnTo>
                    <a:pt x="340" y="125"/>
                  </a:lnTo>
                  <a:lnTo>
                    <a:pt x="314" y="77"/>
                  </a:lnTo>
                  <a:lnTo>
                    <a:pt x="298" y="53"/>
                  </a:lnTo>
                  <a:lnTo>
                    <a:pt x="308" y="41"/>
                  </a:lnTo>
                  <a:lnTo>
                    <a:pt x="294" y="28"/>
                  </a:lnTo>
                  <a:lnTo>
                    <a:pt x="254" y="28"/>
                  </a:lnTo>
                  <a:lnTo>
                    <a:pt x="238" y="10"/>
                  </a:lnTo>
                  <a:lnTo>
                    <a:pt x="207" y="40"/>
                  </a:lnTo>
                  <a:lnTo>
                    <a:pt x="195" y="35"/>
                  </a:lnTo>
                  <a:lnTo>
                    <a:pt x="209" y="11"/>
                  </a:lnTo>
                  <a:lnTo>
                    <a:pt x="207" y="3"/>
                  </a:lnTo>
                  <a:lnTo>
                    <a:pt x="195" y="0"/>
                  </a:lnTo>
                  <a:lnTo>
                    <a:pt x="158" y="20"/>
                  </a:lnTo>
                  <a:lnTo>
                    <a:pt x="130" y="30"/>
                  </a:lnTo>
                  <a:lnTo>
                    <a:pt x="106" y="28"/>
                  </a:lnTo>
                  <a:lnTo>
                    <a:pt x="53" y="75"/>
                  </a:lnTo>
                  <a:lnTo>
                    <a:pt x="26" y="84"/>
                  </a:lnTo>
                  <a:lnTo>
                    <a:pt x="7" y="103"/>
                  </a:lnTo>
                  <a:lnTo>
                    <a:pt x="7" y="103"/>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20" name="湖南">
              <a:hlinkClick r:id="" action="ppaction://macro?name=Slide1.湖南_click" highlightClick="1"/>
              <a:hlinkHover r:id="" action="ppaction://noaction" highlightClick="1"/>
              <a:extLst>
                <a:ext uri="{FF2B5EF4-FFF2-40B4-BE49-F238E27FC236}">
                  <a16:creationId xmlns="" xmlns:a16="http://schemas.microsoft.com/office/drawing/2014/main" id="{2636BE98-D1FF-43D3-8197-41C766F276BC}"/>
                </a:ext>
              </a:extLst>
            </p:cNvPr>
            <p:cNvSpPr>
              <a:spLocks noChangeAspect="1"/>
            </p:cNvSpPr>
            <p:nvPr/>
          </p:nvSpPr>
          <p:spPr bwMode="auto">
            <a:xfrm rot="180000">
              <a:off x="5163449" y="4697517"/>
              <a:ext cx="830862" cy="975936"/>
            </a:xfrm>
            <a:custGeom>
              <a:avLst/>
              <a:gdLst>
                <a:gd name="T0" fmla="*/ 335 w 392"/>
                <a:gd name="T1" fmla="*/ 54 h 439"/>
                <a:gd name="T2" fmla="*/ 328 w 392"/>
                <a:gd name="T3" fmla="*/ 16 h 439"/>
                <a:gd name="T4" fmla="*/ 300 w 392"/>
                <a:gd name="T5" fmla="*/ 22 h 439"/>
                <a:gd name="T6" fmla="*/ 278 w 392"/>
                <a:gd name="T7" fmla="*/ 35 h 439"/>
                <a:gd name="T8" fmla="*/ 258 w 392"/>
                <a:gd name="T9" fmla="*/ 19 h 439"/>
                <a:gd name="T10" fmla="*/ 220 w 392"/>
                <a:gd name="T11" fmla="*/ 26 h 439"/>
                <a:gd name="T12" fmla="*/ 106 w 392"/>
                <a:gd name="T13" fmla="*/ 0 h 439"/>
                <a:gd name="T14" fmla="*/ 115 w 392"/>
                <a:gd name="T15" fmla="*/ 29 h 439"/>
                <a:gd name="T16" fmla="*/ 62 w 392"/>
                <a:gd name="T17" fmla="*/ 29 h 439"/>
                <a:gd name="T18" fmla="*/ 18 w 392"/>
                <a:gd name="T19" fmla="*/ 84 h 439"/>
                <a:gd name="T20" fmla="*/ 36 w 392"/>
                <a:gd name="T21" fmla="*/ 210 h 439"/>
                <a:gd name="T22" fmla="*/ 4 w 392"/>
                <a:gd name="T23" fmla="*/ 255 h 439"/>
                <a:gd name="T24" fmla="*/ 48 w 392"/>
                <a:gd name="T25" fmla="*/ 260 h 439"/>
                <a:gd name="T26" fmla="*/ 57 w 392"/>
                <a:gd name="T27" fmla="*/ 340 h 439"/>
                <a:gd name="T28" fmla="*/ 94 w 392"/>
                <a:gd name="T29" fmla="*/ 320 h 439"/>
                <a:gd name="T30" fmla="*/ 110 w 392"/>
                <a:gd name="T31" fmla="*/ 338 h 439"/>
                <a:gd name="T32" fmla="*/ 145 w 392"/>
                <a:gd name="T33" fmla="*/ 312 h 439"/>
                <a:gd name="T34" fmla="*/ 182 w 392"/>
                <a:gd name="T35" fmla="*/ 312 h 439"/>
                <a:gd name="T36" fmla="*/ 201 w 392"/>
                <a:gd name="T37" fmla="*/ 342 h 439"/>
                <a:gd name="T38" fmla="*/ 179 w 392"/>
                <a:gd name="T39" fmla="*/ 395 h 439"/>
                <a:gd name="T40" fmla="*/ 179 w 392"/>
                <a:gd name="T41" fmla="*/ 419 h 439"/>
                <a:gd name="T42" fmla="*/ 216 w 392"/>
                <a:gd name="T43" fmla="*/ 438 h 439"/>
                <a:gd name="T44" fmla="*/ 243 w 392"/>
                <a:gd name="T45" fmla="*/ 429 h 439"/>
                <a:gd name="T46" fmla="*/ 258 w 392"/>
                <a:gd name="T47" fmla="*/ 395 h 439"/>
                <a:gd name="T48" fmla="*/ 284 w 392"/>
                <a:gd name="T49" fmla="*/ 390 h 439"/>
                <a:gd name="T50" fmla="*/ 321 w 392"/>
                <a:gd name="T51" fmla="*/ 393 h 439"/>
                <a:gd name="T52" fmla="*/ 316 w 392"/>
                <a:gd name="T53" fmla="*/ 371 h 439"/>
                <a:gd name="T54" fmla="*/ 371 w 392"/>
                <a:gd name="T55" fmla="*/ 364 h 439"/>
                <a:gd name="T56" fmla="*/ 383 w 392"/>
                <a:gd name="T57" fmla="*/ 338 h 439"/>
                <a:gd name="T58" fmla="*/ 390 w 392"/>
                <a:gd name="T59" fmla="*/ 264 h 439"/>
                <a:gd name="T60" fmla="*/ 365 w 392"/>
                <a:gd name="T61" fmla="*/ 229 h 439"/>
                <a:gd name="T62" fmla="*/ 359 w 392"/>
                <a:gd name="T63" fmla="*/ 199 h 439"/>
                <a:gd name="T64" fmla="*/ 345 w 392"/>
                <a:gd name="T65" fmla="*/ 197 h 439"/>
                <a:gd name="T66" fmla="*/ 365 w 392"/>
                <a:gd name="T67" fmla="*/ 144 h 439"/>
                <a:gd name="T68" fmla="*/ 374 w 392"/>
                <a:gd name="T69" fmla="*/ 100 h 439"/>
                <a:gd name="T70" fmla="*/ 352 w 392"/>
                <a:gd name="T71" fmla="*/ 57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92" h="439">
                  <a:moveTo>
                    <a:pt x="352" y="57"/>
                  </a:moveTo>
                  <a:lnTo>
                    <a:pt x="335" y="54"/>
                  </a:lnTo>
                  <a:lnTo>
                    <a:pt x="328" y="43"/>
                  </a:lnTo>
                  <a:lnTo>
                    <a:pt x="328" y="16"/>
                  </a:lnTo>
                  <a:lnTo>
                    <a:pt x="318" y="4"/>
                  </a:lnTo>
                  <a:lnTo>
                    <a:pt x="300" y="22"/>
                  </a:lnTo>
                  <a:lnTo>
                    <a:pt x="292" y="35"/>
                  </a:lnTo>
                  <a:lnTo>
                    <a:pt x="278" y="35"/>
                  </a:lnTo>
                  <a:lnTo>
                    <a:pt x="275" y="14"/>
                  </a:lnTo>
                  <a:lnTo>
                    <a:pt x="258" y="19"/>
                  </a:lnTo>
                  <a:lnTo>
                    <a:pt x="236" y="35"/>
                  </a:lnTo>
                  <a:lnTo>
                    <a:pt x="220" y="26"/>
                  </a:lnTo>
                  <a:lnTo>
                    <a:pt x="191" y="6"/>
                  </a:lnTo>
                  <a:lnTo>
                    <a:pt x="106" y="0"/>
                  </a:lnTo>
                  <a:lnTo>
                    <a:pt x="97" y="9"/>
                  </a:lnTo>
                  <a:lnTo>
                    <a:pt x="115" y="29"/>
                  </a:lnTo>
                  <a:lnTo>
                    <a:pt x="94" y="43"/>
                  </a:lnTo>
                  <a:lnTo>
                    <a:pt x="62" y="29"/>
                  </a:lnTo>
                  <a:lnTo>
                    <a:pt x="29" y="57"/>
                  </a:lnTo>
                  <a:lnTo>
                    <a:pt x="18" y="84"/>
                  </a:lnTo>
                  <a:lnTo>
                    <a:pt x="21" y="144"/>
                  </a:lnTo>
                  <a:lnTo>
                    <a:pt x="36" y="210"/>
                  </a:lnTo>
                  <a:lnTo>
                    <a:pt x="0" y="249"/>
                  </a:lnTo>
                  <a:lnTo>
                    <a:pt x="4" y="255"/>
                  </a:lnTo>
                  <a:lnTo>
                    <a:pt x="36" y="245"/>
                  </a:lnTo>
                  <a:lnTo>
                    <a:pt x="48" y="260"/>
                  </a:lnTo>
                  <a:lnTo>
                    <a:pt x="39" y="306"/>
                  </a:lnTo>
                  <a:lnTo>
                    <a:pt x="57" y="340"/>
                  </a:lnTo>
                  <a:lnTo>
                    <a:pt x="76" y="344"/>
                  </a:lnTo>
                  <a:lnTo>
                    <a:pt x="94" y="320"/>
                  </a:lnTo>
                  <a:lnTo>
                    <a:pt x="102" y="340"/>
                  </a:lnTo>
                  <a:lnTo>
                    <a:pt x="110" y="338"/>
                  </a:lnTo>
                  <a:lnTo>
                    <a:pt x="139" y="311"/>
                  </a:lnTo>
                  <a:lnTo>
                    <a:pt x="145" y="312"/>
                  </a:lnTo>
                  <a:lnTo>
                    <a:pt x="159" y="305"/>
                  </a:lnTo>
                  <a:lnTo>
                    <a:pt x="182" y="312"/>
                  </a:lnTo>
                  <a:lnTo>
                    <a:pt x="182" y="338"/>
                  </a:lnTo>
                  <a:lnTo>
                    <a:pt x="201" y="342"/>
                  </a:lnTo>
                  <a:lnTo>
                    <a:pt x="196" y="368"/>
                  </a:lnTo>
                  <a:lnTo>
                    <a:pt x="179" y="395"/>
                  </a:lnTo>
                  <a:lnTo>
                    <a:pt x="171" y="419"/>
                  </a:lnTo>
                  <a:lnTo>
                    <a:pt x="179" y="419"/>
                  </a:lnTo>
                  <a:lnTo>
                    <a:pt x="198" y="400"/>
                  </a:lnTo>
                  <a:lnTo>
                    <a:pt x="216" y="438"/>
                  </a:lnTo>
                  <a:lnTo>
                    <a:pt x="229" y="429"/>
                  </a:lnTo>
                  <a:lnTo>
                    <a:pt x="243" y="429"/>
                  </a:lnTo>
                  <a:lnTo>
                    <a:pt x="258" y="417"/>
                  </a:lnTo>
                  <a:lnTo>
                    <a:pt x="258" y="395"/>
                  </a:lnTo>
                  <a:lnTo>
                    <a:pt x="265" y="388"/>
                  </a:lnTo>
                  <a:lnTo>
                    <a:pt x="284" y="390"/>
                  </a:lnTo>
                  <a:lnTo>
                    <a:pt x="316" y="404"/>
                  </a:lnTo>
                  <a:lnTo>
                    <a:pt x="321" y="393"/>
                  </a:lnTo>
                  <a:lnTo>
                    <a:pt x="313" y="380"/>
                  </a:lnTo>
                  <a:lnTo>
                    <a:pt x="316" y="371"/>
                  </a:lnTo>
                  <a:lnTo>
                    <a:pt x="335" y="354"/>
                  </a:lnTo>
                  <a:lnTo>
                    <a:pt x="371" y="364"/>
                  </a:lnTo>
                  <a:lnTo>
                    <a:pt x="391" y="352"/>
                  </a:lnTo>
                  <a:lnTo>
                    <a:pt x="383" y="338"/>
                  </a:lnTo>
                  <a:lnTo>
                    <a:pt x="391" y="308"/>
                  </a:lnTo>
                  <a:lnTo>
                    <a:pt x="390" y="264"/>
                  </a:lnTo>
                  <a:lnTo>
                    <a:pt x="377" y="259"/>
                  </a:lnTo>
                  <a:lnTo>
                    <a:pt x="365" y="229"/>
                  </a:lnTo>
                  <a:lnTo>
                    <a:pt x="365" y="203"/>
                  </a:lnTo>
                  <a:lnTo>
                    <a:pt x="359" y="199"/>
                  </a:lnTo>
                  <a:lnTo>
                    <a:pt x="350" y="203"/>
                  </a:lnTo>
                  <a:lnTo>
                    <a:pt x="345" y="197"/>
                  </a:lnTo>
                  <a:lnTo>
                    <a:pt x="348" y="157"/>
                  </a:lnTo>
                  <a:lnTo>
                    <a:pt x="365" y="144"/>
                  </a:lnTo>
                  <a:lnTo>
                    <a:pt x="377" y="122"/>
                  </a:lnTo>
                  <a:lnTo>
                    <a:pt x="374" y="100"/>
                  </a:lnTo>
                  <a:lnTo>
                    <a:pt x="352" y="57"/>
                  </a:lnTo>
                  <a:lnTo>
                    <a:pt x="352" y="57"/>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21" name="贵州">
              <a:hlinkClick r:id="" action="ppaction://macro?name=Slide1.贵州_click" highlightClick="1"/>
              <a:hlinkHover r:id="" action="ppaction://noaction" highlightClick="1"/>
              <a:extLst>
                <a:ext uri="{FF2B5EF4-FFF2-40B4-BE49-F238E27FC236}">
                  <a16:creationId xmlns="" xmlns:a16="http://schemas.microsoft.com/office/drawing/2014/main" id="{59BFFB27-9969-4141-8BB7-2FC8BE854567}"/>
                </a:ext>
              </a:extLst>
            </p:cNvPr>
            <p:cNvSpPr>
              <a:spLocks noChangeAspect="1"/>
            </p:cNvSpPr>
            <p:nvPr/>
          </p:nvSpPr>
          <p:spPr bwMode="auto">
            <a:xfrm rot="180000">
              <a:off x="4343390" y="4852878"/>
              <a:ext cx="916248" cy="839159"/>
            </a:xfrm>
            <a:custGeom>
              <a:avLst/>
              <a:gdLst>
                <a:gd name="T0" fmla="*/ 121 w 439"/>
                <a:gd name="T1" fmla="*/ 128 h 383"/>
                <a:gd name="T2" fmla="*/ 111 w 439"/>
                <a:gd name="T3" fmla="*/ 158 h 383"/>
                <a:gd name="T4" fmla="*/ 92 w 439"/>
                <a:gd name="T5" fmla="*/ 164 h 383"/>
                <a:gd name="T6" fmla="*/ 51 w 439"/>
                <a:gd name="T7" fmla="*/ 158 h 383"/>
                <a:gd name="T8" fmla="*/ 43 w 439"/>
                <a:gd name="T9" fmla="*/ 168 h 383"/>
                <a:gd name="T10" fmla="*/ 20 w 439"/>
                <a:gd name="T11" fmla="*/ 160 h 383"/>
                <a:gd name="T12" fmla="*/ 0 w 439"/>
                <a:gd name="T13" fmla="*/ 189 h 383"/>
                <a:gd name="T14" fmla="*/ 9 w 439"/>
                <a:gd name="T15" fmla="*/ 197 h 383"/>
                <a:gd name="T16" fmla="*/ 9 w 439"/>
                <a:gd name="T17" fmla="*/ 216 h 383"/>
                <a:gd name="T18" fmla="*/ 19 w 439"/>
                <a:gd name="T19" fmla="*/ 232 h 383"/>
                <a:gd name="T20" fmla="*/ 59 w 439"/>
                <a:gd name="T21" fmla="*/ 220 h 383"/>
                <a:gd name="T22" fmla="*/ 72 w 439"/>
                <a:gd name="T23" fmla="*/ 230 h 383"/>
                <a:gd name="T24" fmla="*/ 53 w 439"/>
                <a:gd name="T25" fmla="*/ 308 h 383"/>
                <a:gd name="T26" fmla="*/ 77 w 439"/>
                <a:gd name="T27" fmla="*/ 332 h 383"/>
                <a:gd name="T28" fmla="*/ 70 w 439"/>
                <a:gd name="T29" fmla="*/ 377 h 383"/>
                <a:gd name="T30" fmla="*/ 94 w 439"/>
                <a:gd name="T31" fmla="*/ 379 h 383"/>
                <a:gd name="T32" fmla="*/ 120 w 439"/>
                <a:gd name="T33" fmla="*/ 355 h 383"/>
                <a:gd name="T34" fmla="*/ 131 w 439"/>
                <a:gd name="T35" fmla="*/ 361 h 383"/>
                <a:gd name="T36" fmla="*/ 182 w 439"/>
                <a:gd name="T37" fmla="*/ 382 h 383"/>
                <a:gd name="T38" fmla="*/ 190 w 439"/>
                <a:gd name="T39" fmla="*/ 377 h 383"/>
                <a:gd name="T40" fmla="*/ 192 w 439"/>
                <a:gd name="T41" fmla="*/ 360 h 383"/>
                <a:gd name="T42" fmla="*/ 202 w 439"/>
                <a:gd name="T43" fmla="*/ 351 h 383"/>
                <a:gd name="T44" fmla="*/ 272 w 439"/>
                <a:gd name="T45" fmla="*/ 305 h 383"/>
                <a:gd name="T46" fmla="*/ 284 w 439"/>
                <a:gd name="T47" fmla="*/ 319 h 383"/>
                <a:gd name="T48" fmla="*/ 327 w 439"/>
                <a:gd name="T49" fmla="*/ 332 h 383"/>
                <a:gd name="T50" fmla="*/ 351 w 439"/>
                <a:gd name="T51" fmla="*/ 301 h 383"/>
                <a:gd name="T52" fmla="*/ 362 w 439"/>
                <a:gd name="T53" fmla="*/ 308 h 383"/>
                <a:gd name="T54" fmla="*/ 379 w 439"/>
                <a:gd name="T55" fmla="*/ 308 h 383"/>
                <a:gd name="T56" fmla="*/ 379 w 439"/>
                <a:gd name="T57" fmla="*/ 299 h 383"/>
                <a:gd name="T58" fmla="*/ 402 w 439"/>
                <a:gd name="T59" fmla="*/ 291 h 383"/>
                <a:gd name="T60" fmla="*/ 402 w 439"/>
                <a:gd name="T61" fmla="*/ 285 h 383"/>
                <a:gd name="T62" fmla="*/ 410 w 439"/>
                <a:gd name="T63" fmla="*/ 275 h 383"/>
                <a:gd name="T64" fmla="*/ 415 w 439"/>
                <a:gd name="T65" fmla="*/ 276 h 383"/>
                <a:gd name="T66" fmla="*/ 438 w 439"/>
                <a:gd name="T67" fmla="*/ 255 h 383"/>
                <a:gd name="T68" fmla="*/ 420 w 439"/>
                <a:gd name="T69" fmla="*/ 221 h 383"/>
                <a:gd name="T70" fmla="*/ 429 w 439"/>
                <a:gd name="T71" fmla="*/ 175 h 383"/>
                <a:gd name="T72" fmla="*/ 417 w 439"/>
                <a:gd name="T73" fmla="*/ 160 h 383"/>
                <a:gd name="T74" fmla="*/ 385 w 439"/>
                <a:gd name="T75" fmla="*/ 170 h 383"/>
                <a:gd name="T76" fmla="*/ 381 w 439"/>
                <a:gd name="T77" fmla="*/ 164 h 383"/>
                <a:gd name="T78" fmla="*/ 417 w 439"/>
                <a:gd name="T79" fmla="*/ 125 h 383"/>
                <a:gd name="T80" fmla="*/ 402 w 439"/>
                <a:gd name="T81" fmla="*/ 59 h 383"/>
                <a:gd name="T82" fmla="*/ 377 w 439"/>
                <a:gd name="T83" fmla="*/ 78 h 383"/>
                <a:gd name="T84" fmla="*/ 355 w 439"/>
                <a:gd name="T85" fmla="*/ 55 h 383"/>
                <a:gd name="T86" fmla="*/ 334 w 439"/>
                <a:gd name="T87" fmla="*/ 27 h 383"/>
                <a:gd name="T88" fmla="*/ 333 w 439"/>
                <a:gd name="T89" fmla="*/ 10 h 383"/>
                <a:gd name="T90" fmla="*/ 318 w 439"/>
                <a:gd name="T91" fmla="*/ 8 h 383"/>
                <a:gd name="T92" fmla="*/ 301 w 439"/>
                <a:gd name="T93" fmla="*/ 13 h 383"/>
                <a:gd name="T94" fmla="*/ 274 w 439"/>
                <a:gd name="T95" fmla="*/ 0 h 383"/>
                <a:gd name="T96" fmla="*/ 260 w 439"/>
                <a:gd name="T97" fmla="*/ 31 h 383"/>
                <a:gd name="T98" fmla="*/ 236 w 439"/>
                <a:gd name="T99" fmla="*/ 34 h 383"/>
                <a:gd name="T100" fmla="*/ 220 w 439"/>
                <a:gd name="T101" fmla="*/ 59 h 383"/>
                <a:gd name="T102" fmla="*/ 208 w 439"/>
                <a:gd name="T103" fmla="*/ 55 h 383"/>
                <a:gd name="T104" fmla="*/ 192 w 439"/>
                <a:gd name="T105" fmla="*/ 59 h 383"/>
                <a:gd name="T106" fmla="*/ 166 w 439"/>
                <a:gd name="T107" fmla="*/ 44 h 383"/>
                <a:gd name="T108" fmla="*/ 145 w 439"/>
                <a:gd name="T109" fmla="*/ 69 h 383"/>
                <a:gd name="T110" fmla="*/ 145 w 439"/>
                <a:gd name="T111" fmla="*/ 79 h 383"/>
                <a:gd name="T112" fmla="*/ 186 w 439"/>
                <a:gd name="T113" fmla="*/ 101 h 383"/>
                <a:gd name="T114" fmla="*/ 196 w 439"/>
                <a:gd name="T115" fmla="*/ 118 h 383"/>
                <a:gd name="T116" fmla="*/ 166 w 439"/>
                <a:gd name="T117" fmla="*/ 129 h 383"/>
                <a:gd name="T118" fmla="*/ 121 w 439"/>
                <a:gd name="T119" fmla="*/ 128 h 383"/>
                <a:gd name="T120" fmla="*/ 121 w 439"/>
                <a:gd name="T121" fmla="*/ 128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39" h="383">
                  <a:moveTo>
                    <a:pt x="121" y="128"/>
                  </a:moveTo>
                  <a:lnTo>
                    <a:pt x="111" y="158"/>
                  </a:lnTo>
                  <a:lnTo>
                    <a:pt x="92" y="164"/>
                  </a:lnTo>
                  <a:lnTo>
                    <a:pt x="51" y="158"/>
                  </a:lnTo>
                  <a:lnTo>
                    <a:pt x="43" y="168"/>
                  </a:lnTo>
                  <a:lnTo>
                    <a:pt x="20" y="160"/>
                  </a:lnTo>
                  <a:lnTo>
                    <a:pt x="0" y="189"/>
                  </a:lnTo>
                  <a:lnTo>
                    <a:pt x="9" y="197"/>
                  </a:lnTo>
                  <a:lnTo>
                    <a:pt x="9" y="216"/>
                  </a:lnTo>
                  <a:lnTo>
                    <a:pt x="19" y="232"/>
                  </a:lnTo>
                  <a:lnTo>
                    <a:pt x="59" y="220"/>
                  </a:lnTo>
                  <a:lnTo>
                    <a:pt x="72" y="230"/>
                  </a:lnTo>
                  <a:lnTo>
                    <a:pt x="53" y="308"/>
                  </a:lnTo>
                  <a:lnTo>
                    <a:pt x="77" y="332"/>
                  </a:lnTo>
                  <a:lnTo>
                    <a:pt x="70" y="377"/>
                  </a:lnTo>
                  <a:lnTo>
                    <a:pt x="94" y="379"/>
                  </a:lnTo>
                  <a:lnTo>
                    <a:pt x="120" y="355"/>
                  </a:lnTo>
                  <a:lnTo>
                    <a:pt x="131" y="361"/>
                  </a:lnTo>
                  <a:lnTo>
                    <a:pt x="182" y="382"/>
                  </a:lnTo>
                  <a:lnTo>
                    <a:pt x="190" y="377"/>
                  </a:lnTo>
                  <a:lnTo>
                    <a:pt x="192" y="360"/>
                  </a:lnTo>
                  <a:lnTo>
                    <a:pt x="202" y="351"/>
                  </a:lnTo>
                  <a:lnTo>
                    <a:pt x="272" y="305"/>
                  </a:lnTo>
                  <a:lnTo>
                    <a:pt x="284" y="319"/>
                  </a:lnTo>
                  <a:lnTo>
                    <a:pt x="327" y="332"/>
                  </a:lnTo>
                  <a:lnTo>
                    <a:pt x="351" y="301"/>
                  </a:lnTo>
                  <a:lnTo>
                    <a:pt x="362" y="308"/>
                  </a:lnTo>
                  <a:lnTo>
                    <a:pt x="379" y="308"/>
                  </a:lnTo>
                  <a:lnTo>
                    <a:pt x="379" y="299"/>
                  </a:lnTo>
                  <a:lnTo>
                    <a:pt x="402" y="291"/>
                  </a:lnTo>
                  <a:lnTo>
                    <a:pt x="402" y="285"/>
                  </a:lnTo>
                  <a:lnTo>
                    <a:pt x="410" y="275"/>
                  </a:lnTo>
                  <a:lnTo>
                    <a:pt x="415" y="276"/>
                  </a:lnTo>
                  <a:lnTo>
                    <a:pt x="438" y="255"/>
                  </a:lnTo>
                  <a:lnTo>
                    <a:pt x="420" y="221"/>
                  </a:lnTo>
                  <a:lnTo>
                    <a:pt x="429" y="175"/>
                  </a:lnTo>
                  <a:lnTo>
                    <a:pt x="417" y="160"/>
                  </a:lnTo>
                  <a:lnTo>
                    <a:pt x="385" y="170"/>
                  </a:lnTo>
                  <a:lnTo>
                    <a:pt x="381" y="164"/>
                  </a:lnTo>
                  <a:lnTo>
                    <a:pt x="417" y="125"/>
                  </a:lnTo>
                  <a:lnTo>
                    <a:pt x="402" y="59"/>
                  </a:lnTo>
                  <a:lnTo>
                    <a:pt x="377" y="78"/>
                  </a:lnTo>
                  <a:lnTo>
                    <a:pt x="355" y="55"/>
                  </a:lnTo>
                  <a:lnTo>
                    <a:pt x="334" y="27"/>
                  </a:lnTo>
                  <a:lnTo>
                    <a:pt x="333" y="10"/>
                  </a:lnTo>
                  <a:lnTo>
                    <a:pt x="318" y="8"/>
                  </a:lnTo>
                  <a:lnTo>
                    <a:pt x="301" y="13"/>
                  </a:lnTo>
                  <a:lnTo>
                    <a:pt x="274" y="0"/>
                  </a:lnTo>
                  <a:lnTo>
                    <a:pt x="260" y="31"/>
                  </a:lnTo>
                  <a:lnTo>
                    <a:pt x="236" y="34"/>
                  </a:lnTo>
                  <a:lnTo>
                    <a:pt x="220" y="59"/>
                  </a:lnTo>
                  <a:lnTo>
                    <a:pt x="208" y="55"/>
                  </a:lnTo>
                  <a:lnTo>
                    <a:pt x="192" y="59"/>
                  </a:lnTo>
                  <a:lnTo>
                    <a:pt x="166" y="44"/>
                  </a:lnTo>
                  <a:lnTo>
                    <a:pt x="145" y="69"/>
                  </a:lnTo>
                  <a:lnTo>
                    <a:pt x="145" y="79"/>
                  </a:lnTo>
                  <a:lnTo>
                    <a:pt x="186" y="101"/>
                  </a:lnTo>
                  <a:lnTo>
                    <a:pt x="196" y="118"/>
                  </a:lnTo>
                  <a:lnTo>
                    <a:pt x="166" y="129"/>
                  </a:lnTo>
                  <a:lnTo>
                    <a:pt x="121" y="128"/>
                  </a:lnTo>
                  <a:lnTo>
                    <a:pt x="121" y="128"/>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22" name="浙江">
              <a:hlinkClick r:id="" action="ppaction://macro?name=Slide1.浙江_click" highlightClick="1"/>
              <a:hlinkHover r:id="" action="ppaction://noaction" highlightClick="1"/>
              <a:extLst>
                <a:ext uri="{FF2B5EF4-FFF2-40B4-BE49-F238E27FC236}">
                  <a16:creationId xmlns="" xmlns:a16="http://schemas.microsoft.com/office/drawing/2014/main" id="{F6F68AB6-4AB3-40B3-A595-08F4363E5529}"/>
                </a:ext>
              </a:extLst>
            </p:cNvPr>
            <p:cNvSpPr>
              <a:spLocks noChangeAspect="1"/>
            </p:cNvSpPr>
            <p:nvPr/>
          </p:nvSpPr>
          <p:spPr bwMode="auto">
            <a:xfrm rot="180000">
              <a:off x="6542370" y="4370409"/>
              <a:ext cx="571424" cy="706075"/>
            </a:xfrm>
            <a:custGeom>
              <a:avLst/>
              <a:gdLst>
                <a:gd name="T0" fmla="*/ 197 w 274"/>
                <a:gd name="T1" fmla="*/ 303 h 320"/>
                <a:gd name="T2" fmla="*/ 156 w 274"/>
                <a:gd name="T3" fmla="*/ 319 h 320"/>
                <a:gd name="T4" fmla="*/ 133 w 274"/>
                <a:gd name="T5" fmla="*/ 295 h 320"/>
                <a:gd name="T6" fmla="*/ 115 w 274"/>
                <a:gd name="T7" fmla="*/ 316 h 320"/>
                <a:gd name="T8" fmla="*/ 90 w 274"/>
                <a:gd name="T9" fmla="*/ 316 h 320"/>
                <a:gd name="T10" fmla="*/ 79 w 274"/>
                <a:gd name="T11" fmla="*/ 292 h 320"/>
                <a:gd name="T12" fmla="*/ 66 w 274"/>
                <a:gd name="T13" fmla="*/ 260 h 320"/>
                <a:gd name="T14" fmla="*/ 42 w 274"/>
                <a:gd name="T15" fmla="*/ 255 h 320"/>
                <a:gd name="T16" fmla="*/ 16 w 274"/>
                <a:gd name="T17" fmla="*/ 207 h 320"/>
                <a:gd name="T18" fmla="*/ 0 w 274"/>
                <a:gd name="T19" fmla="*/ 183 h 320"/>
                <a:gd name="T20" fmla="*/ 10 w 274"/>
                <a:gd name="T21" fmla="*/ 171 h 320"/>
                <a:gd name="T22" fmla="*/ 16 w 274"/>
                <a:gd name="T23" fmla="*/ 166 h 320"/>
                <a:gd name="T24" fmla="*/ 43 w 274"/>
                <a:gd name="T25" fmla="*/ 128 h 320"/>
                <a:gd name="T26" fmla="*/ 42 w 274"/>
                <a:gd name="T27" fmla="*/ 96 h 320"/>
                <a:gd name="T28" fmla="*/ 51 w 274"/>
                <a:gd name="T29" fmla="*/ 83 h 320"/>
                <a:gd name="T30" fmla="*/ 72 w 274"/>
                <a:gd name="T31" fmla="*/ 79 h 320"/>
                <a:gd name="T32" fmla="*/ 79 w 274"/>
                <a:gd name="T33" fmla="*/ 70 h 320"/>
                <a:gd name="T34" fmla="*/ 71 w 274"/>
                <a:gd name="T35" fmla="*/ 55 h 320"/>
                <a:gd name="T36" fmla="*/ 82 w 274"/>
                <a:gd name="T37" fmla="*/ 41 h 320"/>
                <a:gd name="T38" fmla="*/ 82 w 274"/>
                <a:gd name="T39" fmla="*/ 11 h 320"/>
                <a:gd name="T40" fmla="*/ 97 w 274"/>
                <a:gd name="T41" fmla="*/ 4 h 320"/>
                <a:gd name="T42" fmla="*/ 123 w 274"/>
                <a:gd name="T43" fmla="*/ 20 h 320"/>
                <a:gd name="T44" fmla="*/ 155 w 274"/>
                <a:gd name="T45" fmla="*/ 25 h 320"/>
                <a:gd name="T46" fmla="*/ 176 w 274"/>
                <a:gd name="T47" fmla="*/ 0 h 320"/>
                <a:gd name="T48" fmla="*/ 201 w 274"/>
                <a:gd name="T49" fmla="*/ 22 h 320"/>
                <a:gd name="T50" fmla="*/ 190 w 274"/>
                <a:gd name="T51" fmla="*/ 30 h 320"/>
                <a:gd name="T52" fmla="*/ 177 w 274"/>
                <a:gd name="T53" fmla="*/ 50 h 320"/>
                <a:gd name="T54" fmla="*/ 156 w 274"/>
                <a:gd name="T55" fmla="*/ 55 h 320"/>
                <a:gd name="T56" fmla="*/ 149 w 274"/>
                <a:gd name="T57" fmla="*/ 61 h 320"/>
                <a:gd name="T58" fmla="*/ 168 w 274"/>
                <a:gd name="T59" fmla="*/ 73 h 320"/>
                <a:gd name="T60" fmla="*/ 206 w 274"/>
                <a:gd name="T61" fmla="*/ 55 h 320"/>
                <a:gd name="T62" fmla="*/ 267 w 274"/>
                <a:gd name="T63" fmla="*/ 81 h 320"/>
                <a:gd name="T64" fmla="*/ 273 w 274"/>
                <a:gd name="T65" fmla="*/ 133 h 320"/>
                <a:gd name="T66" fmla="*/ 249 w 274"/>
                <a:gd name="T67" fmla="*/ 133 h 320"/>
                <a:gd name="T68" fmla="*/ 247 w 274"/>
                <a:gd name="T69" fmla="*/ 148 h 320"/>
                <a:gd name="T70" fmla="*/ 260 w 274"/>
                <a:gd name="T71" fmla="*/ 170 h 320"/>
                <a:gd name="T72" fmla="*/ 249 w 274"/>
                <a:gd name="T73" fmla="*/ 183 h 320"/>
                <a:gd name="T74" fmla="*/ 261 w 274"/>
                <a:gd name="T75" fmla="*/ 204 h 320"/>
                <a:gd name="T76" fmla="*/ 241 w 274"/>
                <a:gd name="T77" fmla="*/ 228 h 320"/>
                <a:gd name="T78" fmla="*/ 232 w 274"/>
                <a:gd name="T79" fmla="*/ 215 h 320"/>
                <a:gd name="T80" fmla="*/ 202 w 274"/>
                <a:gd name="T81" fmla="*/ 292 h 320"/>
                <a:gd name="T82" fmla="*/ 197 w 274"/>
                <a:gd name="T83" fmla="*/ 303 h 320"/>
                <a:gd name="T84" fmla="*/ 197 w 274"/>
                <a:gd name="T85" fmla="*/ 303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74" h="320">
                  <a:moveTo>
                    <a:pt x="197" y="303"/>
                  </a:moveTo>
                  <a:lnTo>
                    <a:pt x="156" y="319"/>
                  </a:lnTo>
                  <a:lnTo>
                    <a:pt x="133" y="295"/>
                  </a:lnTo>
                  <a:lnTo>
                    <a:pt x="115" y="316"/>
                  </a:lnTo>
                  <a:lnTo>
                    <a:pt x="90" y="316"/>
                  </a:lnTo>
                  <a:lnTo>
                    <a:pt x="79" y="292"/>
                  </a:lnTo>
                  <a:lnTo>
                    <a:pt x="66" y="260"/>
                  </a:lnTo>
                  <a:lnTo>
                    <a:pt x="42" y="255"/>
                  </a:lnTo>
                  <a:lnTo>
                    <a:pt x="16" y="207"/>
                  </a:lnTo>
                  <a:lnTo>
                    <a:pt x="0" y="183"/>
                  </a:lnTo>
                  <a:lnTo>
                    <a:pt x="10" y="171"/>
                  </a:lnTo>
                  <a:lnTo>
                    <a:pt x="16" y="166"/>
                  </a:lnTo>
                  <a:lnTo>
                    <a:pt x="43" y="128"/>
                  </a:lnTo>
                  <a:lnTo>
                    <a:pt x="42" y="96"/>
                  </a:lnTo>
                  <a:lnTo>
                    <a:pt x="51" y="83"/>
                  </a:lnTo>
                  <a:lnTo>
                    <a:pt x="72" y="79"/>
                  </a:lnTo>
                  <a:lnTo>
                    <a:pt x="79" y="70"/>
                  </a:lnTo>
                  <a:lnTo>
                    <a:pt x="71" y="55"/>
                  </a:lnTo>
                  <a:lnTo>
                    <a:pt x="82" y="41"/>
                  </a:lnTo>
                  <a:lnTo>
                    <a:pt x="82" y="11"/>
                  </a:lnTo>
                  <a:lnTo>
                    <a:pt x="97" y="4"/>
                  </a:lnTo>
                  <a:lnTo>
                    <a:pt x="123" y="20"/>
                  </a:lnTo>
                  <a:lnTo>
                    <a:pt x="155" y="25"/>
                  </a:lnTo>
                  <a:lnTo>
                    <a:pt x="176" y="0"/>
                  </a:lnTo>
                  <a:lnTo>
                    <a:pt x="201" y="22"/>
                  </a:lnTo>
                  <a:lnTo>
                    <a:pt x="190" y="30"/>
                  </a:lnTo>
                  <a:lnTo>
                    <a:pt x="177" y="50"/>
                  </a:lnTo>
                  <a:lnTo>
                    <a:pt x="156" y="55"/>
                  </a:lnTo>
                  <a:lnTo>
                    <a:pt x="149" y="61"/>
                  </a:lnTo>
                  <a:lnTo>
                    <a:pt x="168" y="73"/>
                  </a:lnTo>
                  <a:lnTo>
                    <a:pt x="206" y="55"/>
                  </a:lnTo>
                  <a:lnTo>
                    <a:pt x="267" y="81"/>
                  </a:lnTo>
                  <a:lnTo>
                    <a:pt x="273" y="133"/>
                  </a:lnTo>
                  <a:lnTo>
                    <a:pt x="249" y="133"/>
                  </a:lnTo>
                  <a:lnTo>
                    <a:pt x="247" y="148"/>
                  </a:lnTo>
                  <a:lnTo>
                    <a:pt x="260" y="170"/>
                  </a:lnTo>
                  <a:lnTo>
                    <a:pt x="249" y="183"/>
                  </a:lnTo>
                  <a:lnTo>
                    <a:pt x="261" y="204"/>
                  </a:lnTo>
                  <a:lnTo>
                    <a:pt x="241" y="228"/>
                  </a:lnTo>
                  <a:lnTo>
                    <a:pt x="232" y="215"/>
                  </a:lnTo>
                  <a:lnTo>
                    <a:pt x="202" y="292"/>
                  </a:lnTo>
                  <a:lnTo>
                    <a:pt x="197" y="303"/>
                  </a:lnTo>
                  <a:lnTo>
                    <a:pt x="197" y="303"/>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23" name="安徽">
              <a:hlinkClick r:id="" action="ppaction://macro?name=Slide1.安徽_click" highlightClick="1"/>
              <a:hlinkHover r:id="" action="ppaction://noaction" highlightClick="1"/>
              <a:extLst>
                <a:ext uri="{FF2B5EF4-FFF2-40B4-BE49-F238E27FC236}">
                  <a16:creationId xmlns="" xmlns:a16="http://schemas.microsoft.com/office/drawing/2014/main" id="{C0142CEA-3DE0-4D6B-8B6D-AE2E03D2E578}"/>
                </a:ext>
              </a:extLst>
            </p:cNvPr>
            <p:cNvSpPr>
              <a:spLocks noChangeAspect="1"/>
            </p:cNvSpPr>
            <p:nvPr/>
          </p:nvSpPr>
          <p:spPr bwMode="auto">
            <a:xfrm rot="180000">
              <a:off x="6009977" y="3821126"/>
              <a:ext cx="729058" cy="916789"/>
            </a:xfrm>
            <a:custGeom>
              <a:avLst/>
              <a:gdLst>
                <a:gd name="T0" fmla="*/ 82 w 343"/>
                <a:gd name="T1" fmla="*/ 0 h 408"/>
                <a:gd name="T2" fmla="*/ 142 w 343"/>
                <a:gd name="T3" fmla="*/ 35 h 408"/>
                <a:gd name="T4" fmla="*/ 188 w 343"/>
                <a:gd name="T5" fmla="*/ 55 h 408"/>
                <a:gd name="T6" fmla="*/ 210 w 343"/>
                <a:gd name="T7" fmla="*/ 59 h 408"/>
                <a:gd name="T8" fmla="*/ 221 w 343"/>
                <a:gd name="T9" fmla="*/ 108 h 408"/>
                <a:gd name="T10" fmla="*/ 258 w 343"/>
                <a:gd name="T11" fmla="*/ 129 h 408"/>
                <a:gd name="T12" fmla="*/ 285 w 343"/>
                <a:gd name="T13" fmla="*/ 112 h 408"/>
                <a:gd name="T14" fmla="*/ 295 w 343"/>
                <a:gd name="T15" fmla="*/ 141 h 408"/>
                <a:gd name="T16" fmla="*/ 261 w 343"/>
                <a:gd name="T17" fmla="*/ 159 h 408"/>
                <a:gd name="T18" fmla="*/ 248 w 343"/>
                <a:gd name="T19" fmla="*/ 184 h 408"/>
                <a:gd name="T20" fmla="*/ 285 w 343"/>
                <a:gd name="T21" fmla="*/ 220 h 408"/>
                <a:gd name="T22" fmla="*/ 342 w 343"/>
                <a:gd name="T23" fmla="*/ 247 h 408"/>
                <a:gd name="T24" fmla="*/ 331 w 343"/>
                <a:gd name="T25" fmla="*/ 291 h 408"/>
                <a:gd name="T26" fmla="*/ 332 w 343"/>
                <a:gd name="T27" fmla="*/ 315 h 408"/>
                <a:gd name="T28" fmla="*/ 302 w 343"/>
                <a:gd name="T29" fmla="*/ 332 h 408"/>
                <a:gd name="T30" fmla="*/ 276 w 343"/>
                <a:gd name="T31" fmla="*/ 402 h 408"/>
                <a:gd name="T32" fmla="*/ 256 w 343"/>
                <a:gd name="T33" fmla="*/ 394 h 408"/>
                <a:gd name="T34" fmla="*/ 200 w 343"/>
                <a:gd name="T35" fmla="*/ 376 h 408"/>
                <a:gd name="T36" fmla="*/ 157 w 343"/>
                <a:gd name="T37" fmla="*/ 401 h 408"/>
                <a:gd name="T38" fmla="*/ 169 w 343"/>
                <a:gd name="T39" fmla="*/ 369 h 408"/>
                <a:gd name="T40" fmla="*/ 120 w 343"/>
                <a:gd name="T41" fmla="*/ 386 h 408"/>
                <a:gd name="T42" fmla="*/ 96 w 343"/>
                <a:gd name="T43" fmla="*/ 299 h 408"/>
                <a:gd name="T44" fmla="*/ 75 w 343"/>
                <a:gd name="T45" fmla="*/ 286 h 408"/>
                <a:gd name="T46" fmla="*/ 56 w 343"/>
                <a:gd name="T47" fmla="*/ 242 h 408"/>
                <a:gd name="T48" fmla="*/ 78 w 343"/>
                <a:gd name="T49" fmla="*/ 212 h 408"/>
                <a:gd name="T50" fmla="*/ 68 w 343"/>
                <a:gd name="T51" fmla="*/ 171 h 408"/>
                <a:gd name="T52" fmla="*/ 21 w 343"/>
                <a:gd name="T53" fmla="*/ 168 h 408"/>
                <a:gd name="T54" fmla="*/ 21 w 343"/>
                <a:gd name="T55" fmla="*/ 127 h 408"/>
                <a:gd name="T56" fmla="*/ 39 w 343"/>
                <a:gd name="T57" fmla="*/ 92 h 408"/>
                <a:gd name="T58" fmla="*/ 46 w 343"/>
                <a:gd name="T59" fmla="*/ 51 h 408"/>
                <a:gd name="T60" fmla="*/ 75 w 343"/>
                <a:gd name="T61" fmla="*/ 75 h 408"/>
                <a:gd name="T62" fmla="*/ 104 w 343"/>
                <a:gd name="T63" fmla="*/ 52 h 408"/>
                <a:gd name="T64" fmla="*/ 75 w 343"/>
                <a:gd name="T65" fmla="*/ 20 h 408"/>
                <a:gd name="T66" fmla="*/ 70 w 343"/>
                <a:gd name="T67" fmla="*/ 3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3" h="408">
                  <a:moveTo>
                    <a:pt x="70" y="3"/>
                  </a:moveTo>
                  <a:lnTo>
                    <a:pt x="82" y="0"/>
                  </a:lnTo>
                  <a:lnTo>
                    <a:pt x="123" y="16"/>
                  </a:lnTo>
                  <a:lnTo>
                    <a:pt x="142" y="35"/>
                  </a:lnTo>
                  <a:lnTo>
                    <a:pt x="174" y="44"/>
                  </a:lnTo>
                  <a:lnTo>
                    <a:pt x="188" y="55"/>
                  </a:lnTo>
                  <a:lnTo>
                    <a:pt x="206" y="52"/>
                  </a:lnTo>
                  <a:lnTo>
                    <a:pt x="210" y="59"/>
                  </a:lnTo>
                  <a:lnTo>
                    <a:pt x="204" y="99"/>
                  </a:lnTo>
                  <a:lnTo>
                    <a:pt x="221" y="108"/>
                  </a:lnTo>
                  <a:lnTo>
                    <a:pt x="231" y="123"/>
                  </a:lnTo>
                  <a:lnTo>
                    <a:pt x="258" y="129"/>
                  </a:lnTo>
                  <a:lnTo>
                    <a:pt x="268" y="111"/>
                  </a:lnTo>
                  <a:lnTo>
                    <a:pt x="285" y="112"/>
                  </a:lnTo>
                  <a:lnTo>
                    <a:pt x="297" y="127"/>
                  </a:lnTo>
                  <a:lnTo>
                    <a:pt x="295" y="141"/>
                  </a:lnTo>
                  <a:lnTo>
                    <a:pt x="261" y="145"/>
                  </a:lnTo>
                  <a:lnTo>
                    <a:pt x="261" y="159"/>
                  </a:lnTo>
                  <a:lnTo>
                    <a:pt x="261" y="170"/>
                  </a:lnTo>
                  <a:lnTo>
                    <a:pt x="248" y="184"/>
                  </a:lnTo>
                  <a:lnTo>
                    <a:pt x="258" y="200"/>
                  </a:lnTo>
                  <a:lnTo>
                    <a:pt x="285" y="220"/>
                  </a:lnTo>
                  <a:lnTo>
                    <a:pt x="287" y="242"/>
                  </a:lnTo>
                  <a:lnTo>
                    <a:pt x="342" y="247"/>
                  </a:lnTo>
                  <a:lnTo>
                    <a:pt x="342" y="277"/>
                  </a:lnTo>
                  <a:lnTo>
                    <a:pt x="331" y="291"/>
                  </a:lnTo>
                  <a:lnTo>
                    <a:pt x="339" y="306"/>
                  </a:lnTo>
                  <a:lnTo>
                    <a:pt x="332" y="315"/>
                  </a:lnTo>
                  <a:lnTo>
                    <a:pt x="311" y="319"/>
                  </a:lnTo>
                  <a:lnTo>
                    <a:pt x="302" y="332"/>
                  </a:lnTo>
                  <a:lnTo>
                    <a:pt x="303" y="364"/>
                  </a:lnTo>
                  <a:lnTo>
                    <a:pt x="276" y="402"/>
                  </a:lnTo>
                  <a:lnTo>
                    <a:pt x="270" y="407"/>
                  </a:lnTo>
                  <a:lnTo>
                    <a:pt x="256" y="394"/>
                  </a:lnTo>
                  <a:lnTo>
                    <a:pt x="216" y="394"/>
                  </a:lnTo>
                  <a:lnTo>
                    <a:pt x="200" y="376"/>
                  </a:lnTo>
                  <a:lnTo>
                    <a:pt x="169" y="406"/>
                  </a:lnTo>
                  <a:lnTo>
                    <a:pt x="157" y="401"/>
                  </a:lnTo>
                  <a:lnTo>
                    <a:pt x="171" y="377"/>
                  </a:lnTo>
                  <a:lnTo>
                    <a:pt x="169" y="369"/>
                  </a:lnTo>
                  <a:lnTo>
                    <a:pt x="157" y="366"/>
                  </a:lnTo>
                  <a:lnTo>
                    <a:pt x="120" y="386"/>
                  </a:lnTo>
                  <a:lnTo>
                    <a:pt x="85" y="319"/>
                  </a:lnTo>
                  <a:lnTo>
                    <a:pt x="96" y="299"/>
                  </a:lnTo>
                  <a:lnTo>
                    <a:pt x="93" y="291"/>
                  </a:lnTo>
                  <a:lnTo>
                    <a:pt x="75" y="286"/>
                  </a:lnTo>
                  <a:lnTo>
                    <a:pt x="43" y="267"/>
                  </a:lnTo>
                  <a:lnTo>
                    <a:pt x="56" y="242"/>
                  </a:lnTo>
                  <a:lnTo>
                    <a:pt x="75" y="233"/>
                  </a:lnTo>
                  <a:lnTo>
                    <a:pt x="78" y="212"/>
                  </a:lnTo>
                  <a:lnTo>
                    <a:pt x="72" y="175"/>
                  </a:lnTo>
                  <a:lnTo>
                    <a:pt x="68" y="171"/>
                  </a:lnTo>
                  <a:lnTo>
                    <a:pt x="49" y="190"/>
                  </a:lnTo>
                  <a:lnTo>
                    <a:pt x="21" y="168"/>
                  </a:lnTo>
                  <a:lnTo>
                    <a:pt x="0" y="142"/>
                  </a:lnTo>
                  <a:lnTo>
                    <a:pt x="21" y="127"/>
                  </a:lnTo>
                  <a:lnTo>
                    <a:pt x="27" y="102"/>
                  </a:lnTo>
                  <a:lnTo>
                    <a:pt x="39" y="92"/>
                  </a:lnTo>
                  <a:lnTo>
                    <a:pt x="37" y="57"/>
                  </a:lnTo>
                  <a:lnTo>
                    <a:pt x="46" y="51"/>
                  </a:lnTo>
                  <a:lnTo>
                    <a:pt x="63" y="61"/>
                  </a:lnTo>
                  <a:lnTo>
                    <a:pt x="75" y="75"/>
                  </a:lnTo>
                  <a:lnTo>
                    <a:pt x="96" y="61"/>
                  </a:lnTo>
                  <a:lnTo>
                    <a:pt x="104" y="52"/>
                  </a:lnTo>
                  <a:lnTo>
                    <a:pt x="100" y="35"/>
                  </a:lnTo>
                  <a:lnTo>
                    <a:pt x="75" y="20"/>
                  </a:lnTo>
                  <a:lnTo>
                    <a:pt x="70" y="3"/>
                  </a:lnTo>
                  <a:lnTo>
                    <a:pt x="70" y="3"/>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24" name="江苏">
              <a:hlinkClick r:id="" action="ppaction://macro?name=Slide1.江苏_click" highlightClick="1"/>
              <a:hlinkHover r:id="" action="ppaction://noaction" highlightClick="1"/>
              <a:extLst>
                <a:ext uri="{FF2B5EF4-FFF2-40B4-BE49-F238E27FC236}">
                  <a16:creationId xmlns="" xmlns:a16="http://schemas.microsoft.com/office/drawing/2014/main" id="{501F351F-AD96-4B5A-9D30-15B2CEA7C529}"/>
                </a:ext>
              </a:extLst>
            </p:cNvPr>
            <p:cNvSpPr>
              <a:spLocks noChangeAspect="1"/>
            </p:cNvSpPr>
            <p:nvPr/>
          </p:nvSpPr>
          <p:spPr bwMode="auto">
            <a:xfrm rot="180000">
              <a:off x="6195514" y="3715343"/>
              <a:ext cx="847284" cy="702378"/>
            </a:xfrm>
            <a:custGeom>
              <a:avLst/>
              <a:gdLst>
                <a:gd name="T0" fmla="*/ 375 w 404"/>
                <a:gd name="T1" fmla="*/ 255 h 323"/>
                <a:gd name="T2" fmla="*/ 365 w 404"/>
                <a:gd name="T3" fmla="*/ 282 h 323"/>
                <a:gd name="T4" fmla="*/ 354 w 404"/>
                <a:gd name="T5" fmla="*/ 297 h 323"/>
                <a:gd name="T6" fmla="*/ 333 w 404"/>
                <a:gd name="T7" fmla="*/ 322 h 323"/>
                <a:gd name="T8" fmla="*/ 301 w 404"/>
                <a:gd name="T9" fmla="*/ 317 h 323"/>
                <a:gd name="T10" fmla="*/ 275 w 404"/>
                <a:gd name="T11" fmla="*/ 301 h 323"/>
                <a:gd name="T12" fmla="*/ 260 w 404"/>
                <a:gd name="T13" fmla="*/ 308 h 323"/>
                <a:gd name="T14" fmla="*/ 205 w 404"/>
                <a:gd name="T15" fmla="*/ 303 h 323"/>
                <a:gd name="T16" fmla="*/ 203 w 404"/>
                <a:gd name="T17" fmla="*/ 281 h 323"/>
                <a:gd name="T18" fmla="*/ 176 w 404"/>
                <a:gd name="T19" fmla="*/ 261 h 323"/>
                <a:gd name="T20" fmla="*/ 166 w 404"/>
                <a:gd name="T21" fmla="*/ 245 h 323"/>
                <a:gd name="T22" fmla="*/ 179 w 404"/>
                <a:gd name="T23" fmla="*/ 231 h 323"/>
                <a:gd name="T24" fmla="*/ 179 w 404"/>
                <a:gd name="T25" fmla="*/ 220 h 323"/>
                <a:gd name="T26" fmla="*/ 179 w 404"/>
                <a:gd name="T27" fmla="*/ 206 h 323"/>
                <a:gd name="T28" fmla="*/ 213 w 404"/>
                <a:gd name="T29" fmla="*/ 202 h 323"/>
                <a:gd name="T30" fmla="*/ 215 w 404"/>
                <a:gd name="T31" fmla="*/ 188 h 323"/>
                <a:gd name="T32" fmla="*/ 203 w 404"/>
                <a:gd name="T33" fmla="*/ 173 h 323"/>
                <a:gd name="T34" fmla="*/ 186 w 404"/>
                <a:gd name="T35" fmla="*/ 172 h 323"/>
                <a:gd name="T36" fmla="*/ 176 w 404"/>
                <a:gd name="T37" fmla="*/ 190 h 323"/>
                <a:gd name="T38" fmla="*/ 149 w 404"/>
                <a:gd name="T39" fmla="*/ 184 h 323"/>
                <a:gd name="T40" fmla="*/ 139 w 404"/>
                <a:gd name="T41" fmla="*/ 169 h 323"/>
                <a:gd name="T42" fmla="*/ 122 w 404"/>
                <a:gd name="T43" fmla="*/ 160 h 323"/>
                <a:gd name="T44" fmla="*/ 128 w 404"/>
                <a:gd name="T45" fmla="*/ 120 h 323"/>
                <a:gd name="T46" fmla="*/ 124 w 404"/>
                <a:gd name="T47" fmla="*/ 113 h 323"/>
                <a:gd name="T48" fmla="*/ 106 w 404"/>
                <a:gd name="T49" fmla="*/ 116 h 323"/>
                <a:gd name="T50" fmla="*/ 92 w 404"/>
                <a:gd name="T51" fmla="*/ 105 h 323"/>
                <a:gd name="T52" fmla="*/ 60 w 404"/>
                <a:gd name="T53" fmla="*/ 96 h 323"/>
                <a:gd name="T54" fmla="*/ 41 w 404"/>
                <a:gd name="T55" fmla="*/ 77 h 323"/>
                <a:gd name="T56" fmla="*/ 0 w 404"/>
                <a:gd name="T57" fmla="*/ 61 h 323"/>
                <a:gd name="T58" fmla="*/ 3 w 404"/>
                <a:gd name="T59" fmla="*/ 42 h 323"/>
                <a:gd name="T60" fmla="*/ 20 w 404"/>
                <a:gd name="T61" fmla="*/ 35 h 323"/>
                <a:gd name="T62" fmla="*/ 50 w 404"/>
                <a:gd name="T63" fmla="*/ 61 h 323"/>
                <a:gd name="T64" fmla="*/ 60 w 404"/>
                <a:gd name="T65" fmla="*/ 61 h 323"/>
                <a:gd name="T66" fmla="*/ 87 w 404"/>
                <a:gd name="T67" fmla="*/ 57 h 323"/>
                <a:gd name="T68" fmla="*/ 103 w 404"/>
                <a:gd name="T69" fmla="*/ 45 h 323"/>
                <a:gd name="T70" fmla="*/ 125 w 404"/>
                <a:gd name="T71" fmla="*/ 62 h 323"/>
                <a:gd name="T72" fmla="*/ 134 w 404"/>
                <a:gd name="T73" fmla="*/ 46 h 323"/>
                <a:gd name="T74" fmla="*/ 138 w 404"/>
                <a:gd name="T75" fmla="*/ 36 h 323"/>
                <a:gd name="T76" fmla="*/ 156 w 404"/>
                <a:gd name="T77" fmla="*/ 26 h 323"/>
                <a:gd name="T78" fmla="*/ 161 w 404"/>
                <a:gd name="T79" fmla="*/ 4 h 323"/>
                <a:gd name="T80" fmla="*/ 179 w 404"/>
                <a:gd name="T81" fmla="*/ 0 h 323"/>
                <a:gd name="T82" fmla="*/ 226 w 404"/>
                <a:gd name="T83" fmla="*/ 31 h 323"/>
                <a:gd name="T84" fmla="*/ 258 w 404"/>
                <a:gd name="T85" fmla="*/ 45 h 323"/>
                <a:gd name="T86" fmla="*/ 322 w 404"/>
                <a:gd name="T87" fmla="*/ 150 h 323"/>
                <a:gd name="T88" fmla="*/ 319 w 404"/>
                <a:gd name="T89" fmla="*/ 161 h 323"/>
                <a:gd name="T90" fmla="*/ 362 w 404"/>
                <a:gd name="T91" fmla="*/ 181 h 323"/>
                <a:gd name="T92" fmla="*/ 374 w 404"/>
                <a:gd name="T93" fmla="*/ 198 h 323"/>
                <a:gd name="T94" fmla="*/ 393 w 404"/>
                <a:gd name="T95" fmla="*/ 208 h 323"/>
                <a:gd name="T96" fmla="*/ 403 w 404"/>
                <a:gd name="T97" fmla="*/ 227 h 323"/>
                <a:gd name="T98" fmla="*/ 389 w 404"/>
                <a:gd name="T99" fmla="*/ 232 h 323"/>
                <a:gd name="T100" fmla="*/ 368 w 404"/>
                <a:gd name="T101" fmla="*/ 226 h 323"/>
                <a:gd name="T102" fmla="*/ 338 w 404"/>
                <a:gd name="T103" fmla="*/ 226 h 323"/>
                <a:gd name="T104" fmla="*/ 311 w 404"/>
                <a:gd name="T105" fmla="*/ 216 h 323"/>
                <a:gd name="T106" fmla="*/ 298 w 404"/>
                <a:gd name="T107" fmla="*/ 226 h 323"/>
                <a:gd name="T108" fmla="*/ 325 w 404"/>
                <a:gd name="T109" fmla="*/ 232 h 323"/>
                <a:gd name="T110" fmla="*/ 349 w 404"/>
                <a:gd name="T111" fmla="*/ 243 h 323"/>
                <a:gd name="T112" fmla="*/ 375 w 404"/>
                <a:gd name="T113" fmla="*/ 255 h 323"/>
                <a:gd name="T114" fmla="*/ 375 w 404"/>
                <a:gd name="T115" fmla="*/ 255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04" h="323">
                  <a:moveTo>
                    <a:pt x="375" y="255"/>
                  </a:moveTo>
                  <a:lnTo>
                    <a:pt x="365" y="282"/>
                  </a:lnTo>
                  <a:lnTo>
                    <a:pt x="354" y="297"/>
                  </a:lnTo>
                  <a:lnTo>
                    <a:pt x="333" y="322"/>
                  </a:lnTo>
                  <a:lnTo>
                    <a:pt x="301" y="317"/>
                  </a:lnTo>
                  <a:lnTo>
                    <a:pt x="275" y="301"/>
                  </a:lnTo>
                  <a:lnTo>
                    <a:pt x="260" y="308"/>
                  </a:lnTo>
                  <a:lnTo>
                    <a:pt x="205" y="303"/>
                  </a:lnTo>
                  <a:lnTo>
                    <a:pt x="203" y="281"/>
                  </a:lnTo>
                  <a:lnTo>
                    <a:pt x="176" y="261"/>
                  </a:lnTo>
                  <a:lnTo>
                    <a:pt x="166" y="245"/>
                  </a:lnTo>
                  <a:lnTo>
                    <a:pt x="179" y="231"/>
                  </a:lnTo>
                  <a:lnTo>
                    <a:pt x="179" y="220"/>
                  </a:lnTo>
                  <a:lnTo>
                    <a:pt x="179" y="206"/>
                  </a:lnTo>
                  <a:lnTo>
                    <a:pt x="213" y="202"/>
                  </a:lnTo>
                  <a:lnTo>
                    <a:pt x="215" y="188"/>
                  </a:lnTo>
                  <a:lnTo>
                    <a:pt x="203" y="173"/>
                  </a:lnTo>
                  <a:lnTo>
                    <a:pt x="186" y="172"/>
                  </a:lnTo>
                  <a:lnTo>
                    <a:pt x="176" y="190"/>
                  </a:lnTo>
                  <a:lnTo>
                    <a:pt x="149" y="184"/>
                  </a:lnTo>
                  <a:lnTo>
                    <a:pt x="139" y="169"/>
                  </a:lnTo>
                  <a:lnTo>
                    <a:pt x="122" y="160"/>
                  </a:lnTo>
                  <a:lnTo>
                    <a:pt x="128" y="120"/>
                  </a:lnTo>
                  <a:lnTo>
                    <a:pt x="124" y="113"/>
                  </a:lnTo>
                  <a:lnTo>
                    <a:pt x="106" y="116"/>
                  </a:lnTo>
                  <a:lnTo>
                    <a:pt x="92" y="105"/>
                  </a:lnTo>
                  <a:lnTo>
                    <a:pt x="60" y="96"/>
                  </a:lnTo>
                  <a:lnTo>
                    <a:pt x="41" y="77"/>
                  </a:lnTo>
                  <a:lnTo>
                    <a:pt x="0" y="61"/>
                  </a:lnTo>
                  <a:lnTo>
                    <a:pt x="3" y="42"/>
                  </a:lnTo>
                  <a:lnTo>
                    <a:pt x="20" y="35"/>
                  </a:lnTo>
                  <a:lnTo>
                    <a:pt x="50" y="61"/>
                  </a:lnTo>
                  <a:lnTo>
                    <a:pt x="60" y="61"/>
                  </a:lnTo>
                  <a:lnTo>
                    <a:pt x="87" y="57"/>
                  </a:lnTo>
                  <a:lnTo>
                    <a:pt x="103" y="45"/>
                  </a:lnTo>
                  <a:lnTo>
                    <a:pt x="125" y="62"/>
                  </a:lnTo>
                  <a:lnTo>
                    <a:pt x="134" y="46"/>
                  </a:lnTo>
                  <a:lnTo>
                    <a:pt x="138" y="36"/>
                  </a:lnTo>
                  <a:lnTo>
                    <a:pt x="156" y="26"/>
                  </a:lnTo>
                  <a:lnTo>
                    <a:pt x="161" y="4"/>
                  </a:lnTo>
                  <a:lnTo>
                    <a:pt x="179" y="0"/>
                  </a:lnTo>
                  <a:lnTo>
                    <a:pt x="226" y="31"/>
                  </a:lnTo>
                  <a:lnTo>
                    <a:pt x="258" y="45"/>
                  </a:lnTo>
                  <a:lnTo>
                    <a:pt x="322" y="150"/>
                  </a:lnTo>
                  <a:lnTo>
                    <a:pt x="319" y="161"/>
                  </a:lnTo>
                  <a:lnTo>
                    <a:pt x="362" y="181"/>
                  </a:lnTo>
                  <a:lnTo>
                    <a:pt x="374" y="198"/>
                  </a:lnTo>
                  <a:lnTo>
                    <a:pt x="393" y="208"/>
                  </a:lnTo>
                  <a:lnTo>
                    <a:pt x="403" y="227"/>
                  </a:lnTo>
                  <a:lnTo>
                    <a:pt x="389" y="232"/>
                  </a:lnTo>
                  <a:lnTo>
                    <a:pt x="368" y="226"/>
                  </a:lnTo>
                  <a:lnTo>
                    <a:pt x="338" y="226"/>
                  </a:lnTo>
                  <a:lnTo>
                    <a:pt x="311" y="216"/>
                  </a:lnTo>
                  <a:lnTo>
                    <a:pt x="298" y="226"/>
                  </a:lnTo>
                  <a:lnTo>
                    <a:pt x="325" y="232"/>
                  </a:lnTo>
                  <a:lnTo>
                    <a:pt x="349" y="243"/>
                  </a:lnTo>
                  <a:lnTo>
                    <a:pt x="375" y="255"/>
                  </a:lnTo>
                  <a:lnTo>
                    <a:pt x="375" y="255"/>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25" name="湖北">
              <a:hlinkClick r:id="" action="ppaction://macro?name=Slide1.湖北_click" highlightClick="1"/>
              <a:hlinkHover r:id="" action="ppaction://noaction" highlightClick="1"/>
              <a:extLst>
                <a:ext uri="{FF2B5EF4-FFF2-40B4-BE49-F238E27FC236}">
                  <a16:creationId xmlns="" xmlns:a16="http://schemas.microsoft.com/office/drawing/2014/main" id="{E056E0A8-A285-4150-BABD-689A9ECED879}"/>
                </a:ext>
              </a:extLst>
            </p:cNvPr>
            <p:cNvSpPr>
              <a:spLocks noChangeAspect="1"/>
            </p:cNvSpPr>
            <p:nvPr/>
          </p:nvSpPr>
          <p:spPr bwMode="auto">
            <a:xfrm rot="180000">
              <a:off x="5077563" y="4117119"/>
              <a:ext cx="1178974" cy="780008"/>
            </a:xfrm>
            <a:custGeom>
              <a:avLst/>
              <a:gdLst>
                <a:gd name="T0" fmla="*/ 76 w 551"/>
                <a:gd name="T1" fmla="*/ 318 h 346"/>
                <a:gd name="T2" fmla="*/ 141 w 551"/>
                <a:gd name="T3" fmla="*/ 304 h 346"/>
                <a:gd name="T4" fmla="*/ 144 w 551"/>
                <a:gd name="T5" fmla="*/ 270 h 346"/>
                <a:gd name="T6" fmla="*/ 238 w 551"/>
                <a:gd name="T7" fmla="*/ 267 h 346"/>
                <a:gd name="T8" fmla="*/ 283 w 551"/>
                <a:gd name="T9" fmla="*/ 296 h 346"/>
                <a:gd name="T10" fmla="*/ 322 w 551"/>
                <a:gd name="T11" fmla="*/ 275 h 346"/>
                <a:gd name="T12" fmla="*/ 339 w 551"/>
                <a:gd name="T13" fmla="*/ 296 h 346"/>
                <a:gd name="T14" fmla="*/ 365 w 551"/>
                <a:gd name="T15" fmla="*/ 265 h 346"/>
                <a:gd name="T16" fmla="*/ 375 w 551"/>
                <a:gd name="T17" fmla="*/ 304 h 346"/>
                <a:gd name="T18" fmla="*/ 399 w 551"/>
                <a:gd name="T19" fmla="*/ 318 h 346"/>
                <a:gd name="T20" fmla="*/ 445 w 551"/>
                <a:gd name="T21" fmla="*/ 290 h 346"/>
                <a:gd name="T22" fmla="*/ 522 w 551"/>
                <a:gd name="T23" fmla="*/ 245 h 346"/>
                <a:gd name="T24" fmla="*/ 515 w 551"/>
                <a:gd name="T25" fmla="*/ 168 h 346"/>
                <a:gd name="T26" fmla="*/ 523 w 551"/>
                <a:gd name="T27" fmla="*/ 140 h 346"/>
                <a:gd name="T28" fmla="*/ 473 w 551"/>
                <a:gd name="T29" fmla="*/ 116 h 346"/>
                <a:gd name="T30" fmla="*/ 438 w 551"/>
                <a:gd name="T31" fmla="*/ 116 h 346"/>
                <a:gd name="T32" fmla="*/ 387 w 551"/>
                <a:gd name="T33" fmla="*/ 98 h 346"/>
                <a:gd name="T34" fmla="*/ 358 w 551"/>
                <a:gd name="T35" fmla="*/ 67 h 346"/>
                <a:gd name="T36" fmla="*/ 331 w 551"/>
                <a:gd name="T37" fmla="*/ 65 h 346"/>
                <a:gd name="T38" fmla="*/ 271 w 551"/>
                <a:gd name="T39" fmla="*/ 65 h 346"/>
                <a:gd name="T40" fmla="*/ 159 w 551"/>
                <a:gd name="T41" fmla="*/ 0 h 346"/>
                <a:gd name="T42" fmla="*/ 135 w 551"/>
                <a:gd name="T43" fmla="*/ 8 h 346"/>
                <a:gd name="T44" fmla="*/ 68 w 551"/>
                <a:gd name="T45" fmla="*/ 8 h 346"/>
                <a:gd name="T46" fmla="*/ 76 w 551"/>
                <a:gd name="T47" fmla="*/ 31 h 346"/>
                <a:gd name="T48" fmla="*/ 108 w 551"/>
                <a:gd name="T49" fmla="*/ 41 h 346"/>
                <a:gd name="T50" fmla="*/ 73 w 551"/>
                <a:gd name="T51" fmla="*/ 65 h 346"/>
                <a:gd name="T52" fmla="*/ 73 w 551"/>
                <a:gd name="T53" fmla="*/ 95 h 346"/>
                <a:gd name="T54" fmla="*/ 93 w 551"/>
                <a:gd name="T55" fmla="*/ 125 h 346"/>
                <a:gd name="T56" fmla="*/ 117 w 551"/>
                <a:gd name="T57" fmla="*/ 189 h 346"/>
                <a:gd name="T58" fmla="*/ 100 w 551"/>
                <a:gd name="T59" fmla="*/ 200 h 346"/>
                <a:gd name="T60" fmla="*/ 14 w 551"/>
                <a:gd name="T61" fmla="*/ 233 h 346"/>
                <a:gd name="T62" fmla="*/ 12 w 551"/>
                <a:gd name="T63" fmla="*/ 263 h 346"/>
                <a:gd name="T64" fmla="*/ 28 w 551"/>
                <a:gd name="T65" fmla="*/ 298 h 346"/>
                <a:gd name="T66" fmla="*/ 65 w 551"/>
                <a:gd name="T67" fmla="*/ 345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51" h="346">
                  <a:moveTo>
                    <a:pt x="65" y="345"/>
                  </a:moveTo>
                  <a:lnTo>
                    <a:pt x="76" y="318"/>
                  </a:lnTo>
                  <a:lnTo>
                    <a:pt x="109" y="290"/>
                  </a:lnTo>
                  <a:lnTo>
                    <a:pt x="141" y="304"/>
                  </a:lnTo>
                  <a:lnTo>
                    <a:pt x="162" y="290"/>
                  </a:lnTo>
                  <a:lnTo>
                    <a:pt x="144" y="270"/>
                  </a:lnTo>
                  <a:lnTo>
                    <a:pt x="153" y="261"/>
                  </a:lnTo>
                  <a:lnTo>
                    <a:pt x="238" y="267"/>
                  </a:lnTo>
                  <a:lnTo>
                    <a:pt x="267" y="287"/>
                  </a:lnTo>
                  <a:lnTo>
                    <a:pt x="283" y="296"/>
                  </a:lnTo>
                  <a:lnTo>
                    <a:pt x="305" y="280"/>
                  </a:lnTo>
                  <a:lnTo>
                    <a:pt x="322" y="275"/>
                  </a:lnTo>
                  <a:lnTo>
                    <a:pt x="325" y="296"/>
                  </a:lnTo>
                  <a:lnTo>
                    <a:pt x="339" y="296"/>
                  </a:lnTo>
                  <a:lnTo>
                    <a:pt x="347" y="283"/>
                  </a:lnTo>
                  <a:lnTo>
                    <a:pt x="365" y="265"/>
                  </a:lnTo>
                  <a:lnTo>
                    <a:pt x="375" y="277"/>
                  </a:lnTo>
                  <a:lnTo>
                    <a:pt x="375" y="304"/>
                  </a:lnTo>
                  <a:lnTo>
                    <a:pt x="382" y="315"/>
                  </a:lnTo>
                  <a:lnTo>
                    <a:pt x="399" y="318"/>
                  </a:lnTo>
                  <a:lnTo>
                    <a:pt x="418" y="299"/>
                  </a:lnTo>
                  <a:lnTo>
                    <a:pt x="445" y="290"/>
                  </a:lnTo>
                  <a:lnTo>
                    <a:pt x="498" y="243"/>
                  </a:lnTo>
                  <a:lnTo>
                    <a:pt x="522" y="245"/>
                  </a:lnTo>
                  <a:lnTo>
                    <a:pt x="550" y="235"/>
                  </a:lnTo>
                  <a:lnTo>
                    <a:pt x="515" y="168"/>
                  </a:lnTo>
                  <a:lnTo>
                    <a:pt x="526" y="148"/>
                  </a:lnTo>
                  <a:lnTo>
                    <a:pt x="523" y="140"/>
                  </a:lnTo>
                  <a:lnTo>
                    <a:pt x="505" y="135"/>
                  </a:lnTo>
                  <a:lnTo>
                    <a:pt x="473" y="116"/>
                  </a:lnTo>
                  <a:lnTo>
                    <a:pt x="458" y="107"/>
                  </a:lnTo>
                  <a:lnTo>
                    <a:pt x="438" y="116"/>
                  </a:lnTo>
                  <a:lnTo>
                    <a:pt x="416" y="98"/>
                  </a:lnTo>
                  <a:lnTo>
                    <a:pt x="387" y="98"/>
                  </a:lnTo>
                  <a:lnTo>
                    <a:pt x="365" y="86"/>
                  </a:lnTo>
                  <a:lnTo>
                    <a:pt x="358" y="67"/>
                  </a:lnTo>
                  <a:lnTo>
                    <a:pt x="347" y="55"/>
                  </a:lnTo>
                  <a:lnTo>
                    <a:pt x="331" y="65"/>
                  </a:lnTo>
                  <a:lnTo>
                    <a:pt x="317" y="58"/>
                  </a:lnTo>
                  <a:lnTo>
                    <a:pt x="271" y="65"/>
                  </a:lnTo>
                  <a:lnTo>
                    <a:pt x="220" y="54"/>
                  </a:lnTo>
                  <a:lnTo>
                    <a:pt x="159" y="0"/>
                  </a:lnTo>
                  <a:lnTo>
                    <a:pt x="143" y="14"/>
                  </a:lnTo>
                  <a:lnTo>
                    <a:pt x="135" y="8"/>
                  </a:lnTo>
                  <a:lnTo>
                    <a:pt x="123" y="8"/>
                  </a:lnTo>
                  <a:lnTo>
                    <a:pt x="68" y="8"/>
                  </a:lnTo>
                  <a:lnTo>
                    <a:pt x="59" y="15"/>
                  </a:lnTo>
                  <a:lnTo>
                    <a:pt x="76" y="31"/>
                  </a:lnTo>
                  <a:lnTo>
                    <a:pt x="93" y="35"/>
                  </a:lnTo>
                  <a:lnTo>
                    <a:pt x="108" y="41"/>
                  </a:lnTo>
                  <a:lnTo>
                    <a:pt x="100" y="52"/>
                  </a:lnTo>
                  <a:lnTo>
                    <a:pt x="73" y="65"/>
                  </a:lnTo>
                  <a:lnTo>
                    <a:pt x="68" y="87"/>
                  </a:lnTo>
                  <a:lnTo>
                    <a:pt x="73" y="95"/>
                  </a:lnTo>
                  <a:lnTo>
                    <a:pt x="76" y="122"/>
                  </a:lnTo>
                  <a:lnTo>
                    <a:pt x="93" y="125"/>
                  </a:lnTo>
                  <a:lnTo>
                    <a:pt x="109" y="146"/>
                  </a:lnTo>
                  <a:lnTo>
                    <a:pt x="117" y="189"/>
                  </a:lnTo>
                  <a:lnTo>
                    <a:pt x="111" y="203"/>
                  </a:lnTo>
                  <a:lnTo>
                    <a:pt x="100" y="200"/>
                  </a:lnTo>
                  <a:lnTo>
                    <a:pt x="69" y="225"/>
                  </a:lnTo>
                  <a:lnTo>
                    <a:pt x="14" y="233"/>
                  </a:lnTo>
                  <a:lnTo>
                    <a:pt x="0" y="248"/>
                  </a:lnTo>
                  <a:lnTo>
                    <a:pt x="12" y="263"/>
                  </a:lnTo>
                  <a:lnTo>
                    <a:pt x="13" y="295"/>
                  </a:lnTo>
                  <a:lnTo>
                    <a:pt x="28" y="298"/>
                  </a:lnTo>
                  <a:lnTo>
                    <a:pt x="65" y="345"/>
                  </a:lnTo>
                  <a:lnTo>
                    <a:pt x="65" y="345"/>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26" name="陕西">
              <a:hlinkClick r:id="" action="ppaction://macro?name=Slide1.陕西_click" highlightClick="1"/>
              <a:hlinkHover r:id="" action="ppaction://noaction" highlightClick="1"/>
              <a:extLst>
                <a:ext uri="{FF2B5EF4-FFF2-40B4-BE49-F238E27FC236}">
                  <a16:creationId xmlns="" xmlns:a16="http://schemas.microsoft.com/office/drawing/2014/main" id="{43E84C50-45CE-47E8-9C47-D473FC0D9D01}"/>
                </a:ext>
              </a:extLst>
            </p:cNvPr>
            <p:cNvSpPr>
              <a:spLocks noChangeAspect="1"/>
            </p:cNvSpPr>
            <p:nvPr/>
          </p:nvSpPr>
          <p:spPr bwMode="auto">
            <a:xfrm rot="180000">
              <a:off x="4719642" y="2973187"/>
              <a:ext cx="745480" cy="1404757"/>
            </a:xfrm>
            <a:custGeom>
              <a:avLst/>
              <a:gdLst>
                <a:gd name="T0" fmla="*/ 294 w 354"/>
                <a:gd name="T1" fmla="*/ 381 h 640"/>
                <a:gd name="T2" fmla="*/ 287 w 354"/>
                <a:gd name="T3" fmla="*/ 214 h 640"/>
                <a:gd name="T4" fmla="*/ 311 w 354"/>
                <a:gd name="T5" fmla="*/ 162 h 640"/>
                <a:gd name="T6" fmla="*/ 309 w 354"/>
                <a:gd name="T7" fmla="*/ 85 h 640"/>
                <a:gd name="T8" fmla="*/ 323 w 354"/>
                <a:gd name="T9" fmla="*/ 34 h 640"/>
                <a:gd name="T10" fmla="*/ 312 w 354"/>
                <a:gd name="T11" fmla="*/ 0 h 640"/>
                <a:gd name="T12" fmla="*/ 259 w 354"/>
                <a:gd name="T13" fmla="*/ 18 h 640"/>
                <a:gd name="T14" fmla="*/ 241 w 354"/>
                <a:gd name="T15" fmla="*/ 65 h 640"/>
                <a:gd name="T16" fmla="*/ 221 w 354"/>
                <a:gd name="T17" fmla="*/ 81 h 640"/>
                <a:gd name="T18" fmla="*/ 153 w 354"/>
                <a:gd name="T19" fmla="*/ 164 h 640"/>
                <a:gd name="T20" fmla="*/ 100 w 354"/>
                <a:gd name="T21" fmla="*/ 162 h 640"/>
                <a:gd name="T22" fmla="*/ 87 w 354"/>
                <a:gd name="T23" fmla="*/ 213 h 640"/>
                <a:gd name="T24" fmla="*/ 153 w 354"/>
                <a:gd name="T25" fmla="*/ 254 h 640"/>
                <a:gd name="T26" fmla="*/ 188 w 354"/>
                <a:gd name="T27" fmla="*/ 293 h 640"/>
                <a:gd name="T28" fmla="*/ 182 w 354"/>
                <a:gd name="T29" fmla="*/ 344 h 640"/>
                <a:gd name="T30" fmla="*/ 132 w 354"/>
                <a:gd name="T31" fmla="*/ 360 h 640"/>
                <a:gd name="T32" fmla="*/ 126 w 354"/>
                <a:gd name="T33" fmla="*/ 374 h 640"/>
                <a:gd name="T34" fmla="*/ 91 w 354"/>
                <a:gd name="T35" fmla="*/ 391 h 640"/>
                <a:gd name="T36" fmla="*/ 48 w 354"/>
                <a:gd name="T37" fmla="*/ 381 h 640"/>
                <a:gd name="T38" fmla="*/ 48 w 354"/>
                <a:gd name="T39" fmla="*/ 399 h 640"/>
                <a:gd name="T40" fmla="*/ 34 w 354"/>
                <a:gd name="T41" fmla="*/ 427 h 640"/>
                <a:gd name="T42" fmla="*/ 39 w 354"/>
                <a:gd name="T43" fmla="*/ 479 h 640"/>
                <a:gd name="T44" fmla="*/ 45 w 354"/>
                <a:gd name="T45" fmla="*/ 504 h 640"/>
                <a:gd name="T46" fmla="*/ 0 w 354"/>
                <a:gd name="T47" fmla="*/ 512 h 640"/>
                <a:gd name="T48" fmla="*/ 5 w 354"/>
                <a:gd name="T49" fmla="*/ 559 h 640"/>
                <a:gd name="T50" fmla="*/ 23 w 354"/>
                <a:gd name="T51" fmla="*/ 579 h 640"/>
                <a:gd name="T52" fmla="*/ 83 w 354"/>
                <a:gd name="T53" fmla="*/ 571 h 640"/>
                <a:gd name="T54" fmla="*/ 95 w 354"/>
                <a:gd name="T55" fmla="*/ 588 h 640"/>
                <a:gd name="T56" fmla="*/ 157 w 354"/>
                <a:gd name="T57" fmla="*/ 615 h 640"/>
                <a:gd name="T58" fmla="*/ 233 w 354"/>
                <a:gd name="T59" fmla="*/ 624 h 640"/>
                <a:gd name="T60" fmla="*/ 270 w 354"/>
                <a:gd name="T61" fmla="*/ 632 h 640"/>
                <a:gd name="T62" fmla="*/ 262 w 354"/>
                <a:gd name="T63" fmla="*/ 597 h 640"/>
                <a:gd name="T64" fmla="*/ 294 w 354"/>
                <a:gd name="T65" fmla="*/ 562 h 640"/>
                <a:gd name="T66" fmla="*/ 287 w 354"/>
                <a:gd name="T67" fmla="*/ 545 h 640"/>
                <a:gd name="T68" fmla="*/ 253 w 354"/>
                <a:gd name="T69" fmla="*/ 525 h 640"/>
                <a:gd name="T70" fmla="*/ 317 w 354"/>
                <a:gd name="T71" fmla="*/ 518 h 640"/>
                <a:gd name="T72" fmla="*/ 337 w 354"/>
                <a:gd name="T73" fmla="*/ 524 h 640"/>
                <a:gd name="T74" fmla="*/ 353 w 354"/>
                <a:gd name="T75" fmla="*/ 488 h 640"/>
                <a:gd name="T76" fmla="*/ 303 w 354"/>
                <a:gd name="T77" fmla="*/ 403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4" h="640">
                  <a:moveTo>
                    <a:pt x="303" y="403"/>
                  </a:moveTo>
                  <a:lnTo>
                    <a:pt x="294" y="381"/>
                  </a:lnTo>
                  <a:lnTo>
                    <a:pt x="311" y="324"/>
                  </a:lnTo>
                  <a:lnTo>
                    <a:pt x="287" y="214"/>
                  </a:lnTo>
                  <a:lnTo>
                    <a:pt x="303" y="187"/>
                  </a:lnTo>
                  <a:lnTo>
                    <a:pt x="311" y="162"/>
                  </a:lnTo>
                  <a:lnTo>
                    <a:pt x="289" y="117"/>
                  </a:lnTo>
                  <a:lnTo>
                    <a:pt x="309" y="85"/>
                  </a:lnTo>
                  <a:lnTo>
                    <a:pt x="312" y="56"/>
                  </a:lnTo>
                  <a:lnTo>
                    <a:pt x="323" y="34"/>
                  </a:lnTo>
                  <a:lnTo>
                    <a:pt x="322" y="7"/>
                  </a:lnTo>
                  <a:lnTo>
                    <a:pt x="312" y="0"/>
                  </a:lnTo>
                  <a:lnTo>
                    <a:pt x="298" y="17"/>
                  </a:lnTo>
                  <a:lnTo>
                    <a:pt x="259" y="18"/>
                  </a:lnTo>
                  <a:lnTo>
                    <a:pt x="239" y="49"/>
                  </a:lnTo>
                  <a:lnTo>
                    <a:pt x="241" y="65"/>
                  </a:lnTo>
                  <a:lnTo>
                    <a:pt x="237" y="76"/>
                  </a:lnTo>
                  <a:lnTo>
                    <a:pt x="221" y="81"/>
                  </a:lnTo>
                  <a:lnTo>
                    <a:pt x="160" y="169"/>
                  </a:lnTo>
                  <a:lnTo>
                    <a:pt x="153" y="164"/>
                  </a:lnTo>
                  <a:lnTo>
                    <a:pt x="135" y="158"/>
                  </a:lnTo>
                  <a:lnTo>
                    <a:pt x="100" y="162"/>
                  </a:lnTo>
                  <a:lnTo>
                    <a:pt x="88" y="177"/>
                  </a:lnTo>
                  <a:lnTo>
                    <a:pt x="87" y="213"/>
                  </a:lnTo>
                  <a:lnTo>
                    <a:pt x="92" y="224"/>
                  </a:lnTo>
                  <a:lnTo>
                    <a:pt x="153" y="254"/>
                  </a:lnTo>
                  <a:lnTo>
                    <a:pt x="184" y="274"/>
                  </a:lnTo>
                  <a:lnTo>
                    <a:pt x="188" y="293"/>
                  </a:lnTo>
                  <a:lnTo>
                    <a:pt x="173" y="316"/>
                  </a:lnTo>
                  <a:lnTo>
                    <a:pt x="182" y="344"/>
                  </a:lnTo>
                  <a:lnTo>
                    <a:pt x="176" y="357"/>
                  </a:lnTo>
                  <a:lnTo>
                    <a:pt x="132" y="360"/>
                  </a:lnTo>
                  <a:lnTo>
                    <a:pt x="123" y="367"/>
                  </a:lnTo>
                  <a:lnTo>
                    <a:pt x="126" y="374"/>
                  </a:lnTo>
                  <a:lnTo>
                    <a:pt x="126" y="386"/>
                  </a:lnTo>
                  <a:lnTo>
                    <a:pt x="91" y="391"/>
                  </a:lnTo>
                  <a:lnTo>
                    <a:pt x="72" y="381"/>
                  </a:lnTo>
                  <a:lnTo>
                    <a:pt x="48" y="381"/>
                  </a:lnTo>
                  <a:lnTo>
                    <a:pt x="45" y="386"/>
                  </a:lnTo>
                  <a:lnTo>
                    <a:pt x="48" y="399"/>
                  </a:lnTo>
                  <a:lnTo>
                    <a:pt x="37" y="413"/>
                  </a:lnTo>
                  <a:lnTo>
                    <a:pt x="34" y="427"/>
                  </a:lnTo>
                  <a:lnTo>
                    <a:pt x="56" y="445"/>
                  </a:lnTo>
                  <a:lnTo>
                    <a:pt x="39" y="479"/>
                  </a:lnTo>
                  <a:lnTo>
                    <a:pt x="46" y="495"/>
                  </a:lnTo>
                  <a:lnTo>
                    <a:pt x="45" y="504"/>
                  </a:lnTo>
                  <a:lnTo>
                    <a:pt x="19" y="504"/>
                  </a:lnTo>
                  <a:lnTo>
                    <a:pt x="0" y="512"/>
                  </a:lnTo>
                  <a:lnTo>
                    <a:pt x="15" y="533"/>
                  </a:lnTo>
                  <a:lnTo>
                    <a:pt x="5" y="559"/>
                  </a:lnTo>
                  <a:lnTo>
                    <a:pt x="21" y="562"/>
                  </a:lnTo>
                  <a:lnTo>
                    <a:pt x="23" y="579"/>
                  </a:lnTo>
                  <a:lnTo>
                    <a:pt x="36" y="580"/>
                  </a:lnTo>
                  <a:lnTo>
                    <a:pt x="83" y="571"/>
                  </a:lnTo>
                  <a:lnTo>
                    <a:pt x="92" y="575"/>
                  </a:lnTo>
                  <a:lnTo>
                    <a:pt x="95" y="588"/>
                  </a:lnTo>
                  <a:lnTo>
                    <a:pt x="115" y="593"/>
                  </a:lnTo>
                  <a:lnTo>
                    <a:pt x="157" y="615"/>
                  </a:lnTo>
                  <a:lnTo>
                    <a:pt x="182" y="605"/>
                  </a:lnTo>
                  <a:lnTo>
                    <a:pt x="233" y="624"/>
                  </a:lnTo>
                  <a:lnTo>
                    <a:pt x="245" y="639"/>
                  </a:lnTo>
                  <a:lnTo>
                    <a:pt x="270" y="632"/>
                  </a:lnTo>
                  <a:lnTo>
                    <a:pt x="267" y="605"/>
                  </a:lnTo>
                  <a:lnTo>
                    <a:pt x="262" y="597"/>
                  </a:lnTo>
                  <a:lnTo>
                    <a:pt x="267" y="575"/>
                  </a:lnTo>
                  <a:lnTo>
                    <a:pt x="294" y="562"/>
                  </a:lnTo>
                  <a:lnTo>
                    <a:pt x="302" y="551"/>
                  </a:lnTo>
                  <a:lnTo>
                    <a:pt x="287" y="545"/>
                  </a:lnTo>
                  <a:lnTo>
                    <a:pt x="270" y="541"/>
                  </a:lnTo>
                  <a:lnTo>
                    <a:pt x="253" y="525"/>
                  </a:lnTo>
                  <a:lnTo>
                    <a:pt x="262" y="518"/>
                  </a:lnTo>
                  <a:lnTo>
                    <a:pt x="317" y="518"/>
                  </a:lnTo>
                  <a:lnTo>
                    <a:pt x="329" y="518"/>
                  </a:lnTo>
                  <a:lnTo>
                    <a:pt x="337" y="524"/>
                  </a:lnTo>
                  <a:lnTo>
                    <a:pt x="353" y="510"/>
                  </a:lnTo>
                  <a:lnTo>
                    <a:pt x="353" y="488"/>
                  </a:lnTo>
                  <a:lnTo>
                    <a:pt x="303" y="413"/>
                  </a:lnTo>
                  <a:lnTo>
                    <a:pt x="303" y="403"/>
                  </a:lnTo>
                  <a:lnTo>
                    <a:pt x="303" y="403"/>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27" name="山西">
              <a:hlinkClick r:id="" action="ppaction://macro?name=Slide1.山西_click" highlightClick="1"/>
              <a:hlinkHover r:id="" action="ppaction://noaction" highlightClick="1"/>
              <a:extLst>
                <a:ext uri="{FF2B5EF4-FFF2-40B4-BE49-F238E27FC236}">
                  <a16:creationId xmlns="" xmlns:a16="http://schemas.microsoft.com/office/drawing/2014/main" id="{9BCFF05D-7025-42C1-AABC-9629BA65C69B}"/>
                </a:ext>
              </a:extLst>
            </p:cNvPr>
            <p:cNvSpPr>
              <a:spLocks noChangeAspect="1"/>
            </p:cNvSpPr>
            <p:nvPr/>
          </p:nvSpPr>
          <p:spPr bwMode="auto">
            <a:xfrm rot="180000">
              <a:off x="5346536" y="2763073"/>
              <a:ext cx="522163" cy="1112717"/>
            </a:xfrm>
            <a:custGeom>
              <a:avLst/>
              <a:gdLst>
                <a:gd name="T0" fmla="*/ 16 w 247"/>
                <a:gd name="T1" fmla="*/ 506 h 507"/>
                <a:gd name="T2" fmla="*/ 70 w 247"/>
                <a:gd name="T3" fmla="*/ 492 h 507"/>
                <a:gd name="T4" fmla="*/ 136 w 247"/>
                <a:gd name="T5" fmla="*/ 446 h 507"/>
                <a:gd name="T6" fmla="*/ 184 w 247"/>
                <a:gd name="T7" fmla="*/ 436 h 507"/>
                <a:gd name="T8" fmla="*/ 219 w 247"/>
                <a:gd name="T9" fmla="*/ 408 h 507"/>
                <a:gd name="T10" fmla="*/ 224 w 247"/>
                <a:gd name="T11" fmla="*/ 347 h 507"/>
                <a:gd name="T12" fmla="*/ 206 w 247"/>
                <a:gd name="T13" fmla="*/ 326 h 507"/>
                <a:gd name="T14" fmla="*/ 212 w 247"/>
                <a:gd name="T15" fmla="*/ 307 h 507"/>
                <a:gd name="T16" fmla="*/ 224 w 247"/>
                <a:gd name="T17" fmla="*/ 290 h 507"/>
                <a:gd name="T18" fmla="*/ 227 w 247"/>
                <a:gd name="T19" fmla="*/ 265 h 507"/>
                <a:gd name="T20" fmla="*/ 238 w 247"/>
                <a:gd name="T21" fmla="*/ 246 h 507"/>
                <a:gd name="T22" fmla="*/ 219 w 247"/>
                <a:gd name="T23" fmla="*/ 209 h 507"/>
                <a:gd name="T24" fmla="*/ 193 w 247"/>
                <a:gd name="T25" fmla="*/ 179 h 507"/>
                <a:gd name="T26" fmla="*/ 208 w 247"/>
                <a:gd name="T27" fmla="*/ 132 h 507"/>
                <a:gd name="T28" fmla="*/ 240 w 247"/>
                <a:gd name="T29" fmla="*/ 110 h 507"/>
                <a:gd name="T30" fmla="*/ 246 w 247"/>
                <a:gd name="T31" fmla="*/ 80 h 507"/>
                <a:gd name="T32" fmla="*/ 232 w 247"/>
                <a:gd name="T33" fmla="*/ 52 h 507"/>
                <a:gd name="T34" fmla="*/ 232 w 247"/>
                <a:gd name="T35" fmla="*/ 18 h 507"/>
                <a:gd name="T36" fmla="*/ 212 w 247"/>
                <a:gd name="T37" fmla="*/ 0 h 507"/>
                <a:gd name="T38" fmla="*/ 165 w 247"/>
                <a:gd name="T39" fmla="*/ 24 h 507"/>
                <a:gd name="T40" fmla="*/ 157 w 247"/>
                <a:gd name="T41" fmla="*/ 17 h 507"/>
                <a:gd name="T42" fmla="*/ 131 w 247"/>
                <a:gd name="T43" fmla="*/ 34 h 507"/>
                <a:gd name="T44" fmla="*/ 111 w 247"/>
                <a:gd name="T45" fmla="*/ 33 h 507"/>
                <a:gd name="T46" fmla="*/ 70 w 247"/>
                <a:gd name="T47" fmla="*/ 92 h 507"/>
                <a:gd name="T48" fmla="*/ 56 w 247"/>
                <a:gd name="T49" fmla="*/ 92 h 507"/>
                <a:gd name="T50" fmla="*/ 35 w 247"/>
                <a:gd name="T51" fmla="*/ 110 h 507"/>
                <a:gd name="T52" fmla="*/ 36 w 247"/>
                <a:gd name="T53" fmla="*/ 137 h 507"/>
                <a:gd name="T54" fmla="*/ 25 w 247"/>
                <a:gd name="T55" fmla="*/ 159 h 507"/>
                <a:gd name="T56" fmla="*/ 22 w 247"/>
                <a:gd name="T57" fmla="*/ 188 h 507"/>
                <a:gd name="T58" fmla="*/ 2 w 247"/>
                <a:gd name="T59" fmla="*/ 220 h 507"/>
                <a:gd name="T60" fmla="*/ 24 w 247"/>
                <a:gd name="T61" fmla="*/ 265 h 507"/>
                <a:gd name="T62" fmla="*/ 16 w 247"/>
                <a:gd name="T63" fmla="*/ 290 h 507"/>
                <a:gd name="T64" fmla="*/ 0 w 247"/>
                <a:gd name="T65" fmla="*/ 317 h 507"/>
                <a:gd name="T66" fmla="*/ 24 w 247"/>
                <a:gd name="T67" fmla="*/ 427 h 507"/>
                <a:gd name="T68" fmla="*/ 7 w 247"/>
                <a:gd name="T69" fmla="*/ 484 h 507"/>
                <a:gd name="T70" fmla="*/ 16 w 247"/>
                <a:gd name="T71" fmla="*/ 506 h 507"/>
                <a:gd name="T72" fmla="*/ 16 w 247"/>
                <a:gd name="T73" fmla="*/ 506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7" h="507">
                  <a:moveTo>
                    <a:pt x="16" y="506"/>
                  </a:moveTo>
                  <a:lnTo>
                    <a:pt x="70" y="492"/>
                  </a:lnTo>
                  <a:lnTo>
                    <a:pt x="136" y="446"/>
                  </a:lnTo>
                  <a:lnTo>
                    <a:pt x="184" y="436"/>
                  </a:lnTo>
                  <a:lnTo>
                    <a:pt x="219" y="408"/>
                  </a:lnTo>
                  <a:lnTo>
                    <a:pt x="224" y="347"/>
                  </a:lnTo>
                  <a:lnTo>
                    <a:pt x="206" y="326"/>
                  </a:lnTo>
                  <a:lnTo>
                    <a:pt x="212" y="307"/>
                  </a:lnTo>
                  <a:lnTo>
                    <a:pt x="224" y="290"/>
                  </a:lnTo>
                  <a:lnTo>
                    <a:pt x="227" y="265"/>
                  </a:lnTo>
                  <a:lnTo>
                    <a:pt x="238" y="246"/>
                  </a:lnTo>
                  <a:lnTo>
                    <a:pt x="219" y="209"/>
                  </a:lnTo>
                  <a:lnTo>
                    <a:pt x="193" y="179"/>
                  </a:lnTo>
                  <a:lnTo>
                    <a:pt x="208" y="132"/>
                  </a:lnTo>
                  <a:lnTo>
                    <a:pt x="240" y="110"/>
                  </a:lnTo>
                  <a:lnTo>
                    <a:pt x="246" y="80"/>
                  </a:lnTo>
                  <a:lnTo>
                    <a:pt x="232" y="52"/>
                  </a:lnTo>
                  <a:lnTo>
                    <a:pt x="232" y="18"/>
                  </a:lnTo>
                  <a:lnTo>
                    <a:pt x="212" y="0"/>
                  </a:lnTo>
                  <a:lnTo>
                    <a:pt x="165" y="24"/>
                  </a:lnTo>
                  <a:lnTo>
                    <a:pt x="157" y="17"/>
                  </a:lnTo>
                  <a:lnTo>
                    <a:pt x="131" y="34"/>
                  </a:lnTo>
                  <a:lnTo>
                    <a:pt x="111" y="33"/>
                  </a:lnTo>
                  <a:lnTo>
                    <a:pt x="70" y="92"/>
                  </a:lnTo>
                  <a:lnTo>
                    <a:pt x="56" y="92"/>
                  </a:lnTo>
                  <a:lnTo>
                    <a:pt x="35" y="110"/>
                  </a:lnTo>
                  <a:lnTo>
                    <a:pt x="36" y="137"/>
                  </a:lnTo>
                  <a:lnTo>
                    <a:pt x="25" y="159"/>
                  </a:lnTo>
                  <a:lnTo>
                    <a:pt x="22" y="188"/>
                  </a:lnTo>
                  <a:lnTo>
                    <a:pt x="2" y="220"/>
                  </a:lnTo>
                  <a:lnTo>
                    <a:pt x="24" y="265"/>
                  </a:lnTo>
                  <a:lnTo>
                    <a:pt x="16" y="290"/>
                  </a:lnTo>
                  <a:lnTo>
                    <a:pt x="0" y="317"/>
                  </a:lnTo>
                  <a:lnTo>
                    <a:pt x="24" y="427"/>
                  </a:lnTo>
                  <a:lnTo>
                    <a:pt x="7" y="484"/>
                  </a:lnTo>
                  <a:lnTo>
                    <a:pt x="16" y="506"/>
                  </a:lnTo>
                  <a:lnTo>
                    <a:pt x="16" y="506"/>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28" name="山东">
              <a:hlinkClick r:id="" action="ppaction://macro?name=Slide1.山东_click" highlightClick="1"/>
              <a:hlinkHover r:id="" action="ppaction://noaction" highlightClick="1"/>
              <a:extLst>
                <a:ext uri="{FF2B5EF4-FFF2-40B4-BE49-F238E27FC236}">
                  <a16:creationId xmlns="" xmlns:a16="http://schemas.microsoft.com/office/drawing/2014/main" id="{8605B3B7-1F8E-44F6-9023-2A541BE0DAE9}"/>
                </a:ext>
              </a:extLst>
            </p:cNvPr>
            <p:cNvSpPr>
              <a:spLocks noChangeAspect="1"/>
            </p:cNvSpPr>
            <p:nvPr/>
          </p:nvSpPr>
          <p:spPr bwMode="auto">
            <a:xfrm rot="180000">
              <a:off x="5997762" y="3160813"/>
              <a:ext cx="988499" cy="702378"/>
            </a:xfrm>
            <a:custGeom>
              <a:avLst/>
              <a:gdLst>
                <a:gd name="T0" fmla="*/ 101 w 461"/>
                <a:gd name="T1" fmla="*/ 306 h 316"/>
                <a:gd name="T2" fmla="*/ 104 w 461"/>
                <a:gd name="T3" fmla="*/ 287 h 316"/>
                <a:gd name="T4" fmla="*/ 121 w 461"/>
                <a:gd name="T5" fmla="*/ 280 h 316"/>
                <a:gd name="T6" fmla="*/ 151 w 461"/>
                <a:gd name="T7" fmla="*/ 306 h 316"/>
                <a:gd name="T8" fmla="*/ 161 w 461"/>
                <a:gd name="T9" fmla="*/ 306 h 316"/>
                <a:gd name="T10" fmla="*/ 188 w 461"/>
                <a:gd name="T11" fmla="*/ 302 h 316"/>
                <a:gd name="T12" fmla="*/ 204 w 461"/>
                <a:gd name="T13" fmla="*/ 290 h 316"/>
                <a:gd name="T14" fmla="*/ 226 w 461"/>
                <a:gd name="T15" fmla="*/ 307 h 316"/>
                <a:gd name="T16" fmla="*/ 235 w 461"/>
                <a:gd name="T17" fmla="*/ 291 h 316"/>
                <a:gd name="T18" fmla="*/ 239 w 461"/>
                <a:gd name="T19" fmla="*/ 281 h 316"/>
                <a:gd name="T20" fmla="*/ 257 w 461"/>
                <a:gd name="T21" fmla="*/ 271 h 316"/>
                <a:gd name="T22" fmla="*/ 262 w 461"/>
                <a:gd name="T23" fmla="*/ 249 h 316"/>
                <a:gd name="T24" fmla="*/ 280 w 461"/>
                <a:gd name="T25" fmla="*/ 245 h 316"/>
                <a:gd name="T26" fmla="*/ 332 w 461"/>
                <a:gd name="T27" fmla="*/ 158 h 316"/>
                <a:gd name="T28" fmla="*/ 322 w 461"/>
                <a:gd name="T29" fmla="*/ 143 h 316"/>
                <a:gd name="T30" fmla="*/ 332 w 461"/>
                <a:gd name="T31" fmla="*/ 134 h 316"/>
                <a:gd name="T32" fmla="*/ 343 w 461"/>
                <a:gd name="T33" fmla="*/ 138 h 316"/>
                <a:gd name="T34" fmla="*/ 359 w 461"/>
                <a:gd name="T35" fmla="*/ 129 h 316"/>
                <a:gd name="T36" fmla="*/ 369 w 461"/>
                <a:gd name="T37" fmla="*/ 109 h 316"/>
                <a:gd name="T38" fmla="*/ 412 w 461"/>
                <a:gd name="T39" fmla="*/ 69 h 316"/>
                <a:gd name="T40" fmla="*/ 445 w 461"/>
                <a:gd name="T41" fmla="*/ 58 h 316"/>
                <a:gd name="T42" fmla="*/ 460 w 461"/>
                <a:gd name="T43" fmla="*/ 44 h 316"/>
                <a:gd name="T44" fmla="*/ 456 w 461"/>
                <a:gd name="T45" fmla="*/ 12 h 316"/>
                <a:gd name="T46" fmla="*/ 434 w 461"/>
                <a:gd name="T47" fmla="*/ 10 h 316"/>
                <a:gd name="T48" fmla="*/ 384 w 461"/>
                <a:gd name="T49" fmla="*/ 16 h 316"/>
                <a:gd name="T50" fmla="*/ 349 w 461"/>
                <a:gd name="T51" fmla="*/ 0 h 316"/>
                <a:gd name="T52" fmla="*/ 328 w 461"/>
                <a:gd name="T53" fmla="*/ 3 h 316"/>
                <a:gd name="T54" fmla="*/ 277 w 461"/>
                <a:gd name="T55" fmla="*/ 69 h 316"/>
                <a:gd name="T56" fmla="*/ 262 w 461"/>
                <a:gd name="T57" fmla="*/ 78 h 316"/>
                <a:gd name="T58" fmla="*/ 229 w 461"/>
                <a:gd name="T59" fmla="*/ 64 h 316"/>
                <a:gd name="T60" fmla="*/ 226 w 461"/>
                <a:gd name="T61" fmla="*/ 47 h 316"/>
                <a:gd name="T62" fmla="*/ 219 w 461"/>
                <a:gd name="T63" fmla="*/ 18 h 316"/>
                <a:gd name="T64" fmla="*/ 201 w 461"/>
                <a:gd name="T65" fmla="*/ 6 h 316"/>
                <a:gd name="T66" fmla="*/ 171 w 461"/>
                <a:gd name="T67" fmla="*/ 13 h 316"/>
                <a:gd name="T68" fmla="*/ 152 w 461"/>
                <a:gd name="T69" fmla="*/ 1 h 316"/>
                <a:gd name="T70" fmla="*/ 125 w 461"/>
                <a:gd name="T71" fmla="*/ 35 h 316"/>
                <a:gd name="T72" fmla="*/ 95 w 461"/>
                <a:gd name="T73" fmla="*/ 44 h 316"/>
                <a:gd name="T74" fmla="*/ 55 w 461"/>
                <a:gd name="T75" fmla="*/ 81 h 316"/>
                <a:gd name="T76" fmla="*/ 10 w 461"/>
                <a:gd name="T77" fmla="*/ 161 h 316"/>
                <a:gd name="T78" fmla="*/ 22 w 461"/>
                <a:gd name="T79" fmla="*/ 184 h 316"/>
                <a:gd name="T80" fmla="*/ 19 w 461"/>
                <a:gd name="T81" fmla="*/ 193 h 316"/>
                <a:gd name="T82" fmla="*/ 19 w 461"/>
                <a:gd name="T83" fmla="*/ 204 h 316"/>
                <a:gd name="T84" fmla="*/ 26 w 461"/>
                <a:gd name="T85" fmla="*/ 213 h 316"/>
                <a:gd name="T86" fmla="*/ 40 w 461"/>
                <a:gd name="T87" fmla="*/ 202 h 316"/>
                <a:gd name="T88" fmla="*/ 64 w 461"/>
                <a:gd name="T89" fmla="*/ 196 h 316"/>
                <a:gd name="T90" fmla="*/ 0 w 461"/>
                <a:gd name="T91" fmla="*/ 269 h 316"/>
                <a:gd name="T92" fmla="*/ 0 w 461"/>
                <a:gd name="T93" fmla="*/ 285 h 316"/>
                <a:gd name="T94" fmla="*/ 13 w 461"/>
                <a:gd name="T95" fmla="*/ 290 h 316"/>
                <a:gd name="T96" fmla="*/ 42 w 461"/>
                <a:gd name="T97" fmla="*/ 315 h 316"/>
                <a:gd name="T98" fmla="*/ 89 w 461"/>
                <a:gd name="T99" fmla="*/ 309 h 316"/>
                <a:gd name="T100" fmla="*/ 101 w 461"/>
                <a:gd name="T101" fmla="*/ 306 h 316"/>
                <a:gd name="T102" fmla="*/ 101 w 461"/>
                <a:gd name="T103" fmla="*/ 306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61" h="316">
                  <a:moveTo>
                    <a:pt x="101" y="306"/>
                  </a:moveTo>
                  <a:lnTo>
                    <a:pt x="104" y="287"/>
                  </a:lnTo>
                  <a:lnTo>
                    <a:pt x="121" y="280"/>
                  </a:lnTo>
                  <a:lnTo>
                    <a:pt x="151" y="306"/>
                  </a:lnTo>
                  <a:lnTo>
                    <a:pt x="161" y="306"/>
                  </a:lnTo>
                  <a:lnTo>
                    <a:pt x="188" y="302"/>
                  </a:lnTo>
                  <a:lnTo>
                    <a:pt x="204" y="290"/>
                  </a:lnTo>
                  <a:lnTo>
                    <a:pt x="226" y="307"/>
                  </a:lnTo>
                  <a:lnTo>
                    <a:pt x="235" y="291"/>
                  </a:lnTo>
                  <a:lnTo>
                    <a:pt x="239" y="281"/>
                  </a:lnTo>
                  <a:lnTo>
                    <a:pt x="257" y="271"/>
                  </a:lnTo>
                  <a:lnTo>
                    <a:pt x="262" y="249"/>
                  </a:lnTo>
                  <a:lnTo>
                    <a:pt x="280" y="245"/>
                  </a:lnTo>
                  <a:lnTo>
                    <a:pt x="332" y="158"/>
                  </a:lnTo>
                  <a:lnTo>
                    <a:pt x="322" y="143"/>
                  </a:lnTo>
                  <a:lnTo>
                    <a:pt x="332" y="134"/>
                  </a:lnTo>
                  <a:lnTo>
                    <a:pt x="343" y="138"/>
                  </a:lnTo>
                  <a:lnTo>
                    <a:pt x="359" y="129"/>
                  </a:lnTo>
                  <a:lnTo>
                    <a:pt x="369" y="109"/>
                  </a:lnTo>
                  <a:lnTo>
                    <a:pt x="412" y="69"/>
                  </a:lnTo>
                  <a:lnTo>
                    <a:pt x="445" y="58"/>
                  </a:lnTo>
                  <a:lnTo>
                    <a:pt x="460" y="44"/>
                  </a:lnTo>
                  <a:lnTo>
                    <a:pt x="456" y="12"/>
                  </a:lnTo>
                  <a:lnTo>
                    <a:pt x="434" y="10"/>
                  </a:lnTo>
                  <a:lnTo>
                    <a:pt x="384" y="16"/>
                  </a:lnTo>
                  <a:lnTo>
                    <a:pt x="349" y="0"/>
                  </a:lnTo>
                  <a:lnTo>
                    <a:pt x="328" y="3"/>
                  </a:lnTo>
                  <a:lnTo>
                    <a:pt x="277" y="69"/>
                  </a:lnTo>
                  <a:lnTo>
                    <a:pt x="262" y="78"/>
                  </a:lnTo>
                  <a:lnTo>
                    <a:pt x="229" y="64"/>
                  </a:lnTo>
                  <a:lnTo>
                    <a:pt x="226" y="47"/>
                  </a:lnTo>
                  <a:lnTo>
                    <a:pt x="219" y="18"/>
                  </a:lnTo>
                  <a:lnTo>
                    <a:pt x="201" y="6"/>
                  </a:lnTo>
                  <a:lnTo>
                    <a:pt x="171" y="13"/>
                  </a:lnTo>
                  <a:lnTo>
                    <a:pt x="152" y="1"/>
                  </a:lnTo>
                  <a:lnTo>
                    <a:pt x="125" y="35"/>
                  </a:lnTo>
                  <a:lnTo>
                    <a:pt x="95" y="44"/>
                  </a:lnTo>
                  <a:lnTo>
                    <a:pt x="55" y="81"/>
                  </a:lnTo>
                  <a:lnTo>
                    <a:pt x="10" y="161"/>
                  </a:lnTo>
                  <a:lnTo>
                    <a:pt x="22" y="184"/>
                  </a:lnTo>
                  <a:lnTo>
                    <a:pt x="19" y="193"/>
                  </a:lnTo>
                  <a:lnTo>
                    <a:pt x="19" y="204"/>
                  </a:lnTo>
                  <a:lnTo>
                    <a:pt x="26" y="213"/>
                  </a:lnTo>
                  <a:lnTo>
                    <a:pt x="40" y="202"/>
                  </a:lnTo>
                  <a:lnTo>
                    <a:pt x="64" y="196"/>
                  </a:lnTo>
                  <a:lnTo>
                    <a:pt x="0" y="269"/>
                  </a:lnTo>
                  <a:lnTo>
                    <a:pt x="0" y="285"/>
                  </a:lnTo>
                  <a:lnTo>
                    <a:pt x="13" y="290"/>
                  </a:lnTo>
                  <a:lnTo>
                    <a:pt x="42" y="315"/>
                  </a:lnTo>
                  <a:lnTo>
                    <a:pt x="89" y="309"/>
                  </a:lnTo>
                  <a:lnTo>
                    <a:pt x="101" y="306"/>
                  </a:lnTo>
                  <a:lnTo>
                    <a:pt x="101" y="306"/>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29" name="天津">
              <a:hlinkClick r:id="" action="ppaction://macro?name=Slide1.天津_click" highlightClick="1"/>
              <a:hlinkHover r:id="" action="ppaction://noaction" highlightClick="1"/>
              <a:extLst>
                <a:ext uri="{FF2B5EF4-FFF2-40B4-BE49-F238E27FC236}">
                  <a16:creationId xmlns="" xmlns:a16="http://schemas.microsoft.com/office/drawing/2014/main" id="{AFD92CEA-E627-4A09-A12D-1B9A3B85A4A5}"/>
                </a:ext>
              </a:extLst>
            </p:cNvPr>
            <p:cNvSpPr>
              <a:spLocks noChangeAspect="1"/>
            </p:cNvSpPr>
            <p:nvPr/>
          </p:nvSpPr>
          <p:spPr bwMode="auto">
            <a:xfrm rot="180000">
              <a:off x="6201280" y="2797237"/>
              <a:ext cx="137930" cy="292043"/>
            </a:xfrm>
            <a:custGeom>
              <a:avLst/>
              <a:gdLst>
                <a:gd name="T0" fmla="*/ 60 w 74"/>
                <a:gd name="T1" fmla="*/ 124 h 134"/>
                <a:gd name="T2" fmla="*/ 39 w 74"/>
                <a:gd name="T3" fmla="*/ 133 h 134"/>
                <a:gd name="T4" fmla="*/ 3 w 74"/>
                <a:gd name="T5" fmla="*/ 123 h 134"/>
                <a:gd name="T6" fmla="*/ 1 w 74"/>
                <a:gd name="T7" fmla="*/ 114 h 134"/>
                <a:gd name="T8" fmla="*/ 0 w 74"/>
                <a:gd name="T9" fmla="*/ 55 h 134"/>
                <a:gd name="T10" fmla="*/ 23 w 74"/>
                <a:gd name="T11" fmla="*/ 44 h 134"/>
                <a:gd name="T12" fmla="*/ 19 w 74"/>
                <a:gd name="T13" fmla="*/ 33 h 134"/>
                <a:gd name="T14" fmla="*/ 25 w 74"/>
                <a:gd name="T15" fmla="*/ 11 h 134"/>
                <a:gd name="T16" fmla="*/ 27 w 74"/>
                <a:gd name="T17" fmla="*/ 0 h 134"/>
                <a:gd name="T18" fmla="*/ 40 w 74"/>
                <a:gd name="T19" fmla="*/ 6 h 134"/>
                <a:gd name="T20" fmla="*/ 46 w 74"/>
                <a:gd name="T21" fmla="*/ 26 h 134"/>
                <a:gd name="T22" fmla="*/ 43 w 74"/>
                <a:gd name="T23" fmla="*/ 39 h 134"/>
                <a:gd name="T24" fmla="*/ 70 w 74"/>
                <a:gd name="T25" fmla="*/ 57 h 134"/>
                <a:gd name="T26" fmla="*/ 73 w 74"/>
                <a:gd name="T27" fmla="*/ 71 h 134"/>
                <a:gd name="T28" fmla="*/ 58 w 74"/>
                <a:gd name="T29" fmla="*/ 83 h 134"/>
                <a:gd name="T30" fmla="*/ 53 w 74"/>
                <a:gd name="T31" fmla="*/ 107 h 134"/>
                <a:gd name="T32" fmla="*/ 60 w 74"/>
                <a:gd name="T33" fmla="*/ 124 h 134"/>
                <a:gd name="T34" fmla="*/ 60 w 74"/>
                <a:gd name="T35" fmla="*/ 12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4" h="134">
                  <a:moveTo>
                    <a:pt x="60" y="124"/>
                  </a:moveTo>
                  <a:lnTo>
                    <a:pt x="39" y="133"/>
                  </a:lnTo>
                  <a:lnTo>
                    <a:pt x="3" y="123"/>
                  </a:lnTo>
                  <a:lnTo>
                    <a:pt x="1" y="114"/>
                  </a:lnTo>
                  <a:lnTo>
                    <a:pt x="0" y="55"/>
                  </a:lnTo>
                  <a:lnTo>
                    <a:pt x="23" y="44"/>
                  </a:lnTo>
                  <a:lnTo>
                    <a:pt x="19" y="33"/>
                  </a:lnTo>
                  <a:lnTo>
                    <a:pt x="25" y="11"/>
                  </a:lnTo>
                  <a:lnTo>
                    <a:pt x="27" y="0"/>
                  </a:lnTo>
                  <a:lnTo>
                    <a:pt x="40" y="6"/>
                  </a:lnTo>
                  <a:lnTo>
                    <a:pt x="46" y="26"/>
                  </a:lnTo>
                  <a:lnTo>
                    <a:pt x="43" y="39"/>
                  </a:lnTo>
                  <a:lnTo>
                    <a:pt x="70" y="57"/>
                  </a:lnTo>
                  <a:lnTo>
                    <a:pt x="73" y="71"/>
                  </a:lnTo>
                  <a:lnTo>
                    <a:pt x="58" y="83"/>
                  </a:lnTo>
                  <a:lnTo>
                    <a:pt x="53" y="107"/>
                  </a:lnTo>
                  <a:lnTo>
                    <a:pt x="60" y="124"/>
                  </a:lnTo>
                  <a:lnTo>
                    <a:pt x="60" y="124"/>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30" name="北京">
              <a:hlinkClick r:id="" action="ppaction://macro?name=Slide1.北京_click" highlightClick="1"/>
              <a:hlinkHover r:id="" action="ppaction://noaction" highlightClick="1"/>
              <a:extLst>
                <a:ext uri="{FF2B5EF4-FFF2-40B4-BE49-F238E27FC236}">
                  <a16:creationId xmlns="" xmlns:a16="http://schemas.microsoft.com/office/drawing/2014/main" id="{AC87927D-2C58-4BD8-88D9-F36B232ACF24}"/>
                </a:ext>
              </a:extLst>
            </p:cNvPr>
            <p:cNvSpPr>
              <a:spLocks noChangeAspect="1"/>
            </p:cNvSpPr>
            <p:nvPr/>
          </p:nvSpPr>
          <p:spPr bwMode="auto">
            <a:xfrm rot="180000">
              <a:off x="5997881" y="2675078"/>
              <a:ext cx="262724" cy="269860"/>
            </a:xfrm>
            <a:custGeom>
              <a:avLst/>
              <a:gdLst>
                <a:gd name="T0" fmla="*/ 11 w 14"/>
                <a:gd name="T1" fmla="*/ 12 h 14"/>
                <a:gd name="T2" fmla="*/ 12 w 14"/>
                <a:gd name="T3" fmla="*/ 10 h 14"/>
                <a:gd name="T4" fmla="*/ 13 w 14"/>
                <a:gd name="T5" fmla="*/ 10 h 14"/>
                <a:gd name="T6" fmla="*/ 14 w 14"/>
                <a:gd name="T7" fmla="*/ 7 h 14"/>
                <a:gd name="T8" fmla="*/ 14 w 14"/>
                <a:gd name="T9" fmla="*/ 6 h 14"/>
                <a:gd name="T10" fmla="*/ 13 w 14"/>
                <a:gd name="T11" fmla="*/ 3 h 14"/>
                <a:gd name="T12" fmla="*/ 12 w 14"/>
                <a:gd name="T13" fmla="*/ 3 h 14"/>
                <a:gd name="T14" fmla="*/ 7 w 14"/>
                <a:gd name="T15" fmla="*/ 0 h 14"/>
                <a:gd name="T16" fmla="*/ 4 w 14"/>
                <a:gd name="T17" fmla="*/ 3 h 14"/>
                <a:gd name="T18" fmla="*/ 3 w 14"/>
                <a:gd name="T19" fmla="*/ 6 h 14"/>
                <a:gd name="T20" fmla="*/ 0 w 14"/>
                <a:gd name="T21" fmla="*/ 9 h 14"/>
                <a:gd name="T22" fmla="*/ 0 w 14"/>
                <a:gd name="T23" fmla="*/ 12 h 14"/>
                <a:gd name="T24" fmla="*/ 1 w 14"/>
                <a:gd name="T25" fmla="*/ 14 h 14"/>
                <a:gd name="T26" fmla="*/ 4 w 14"/>
                <a:gd name="T27" fmla="*/ 13 h 14"/>
                <a:gd name="T28" fmla="*/ 7 w 14"/>
                <a:gd name="T29" fmla="*/ 14 h 14"/>
                <a:gd name="T30" fmla="*/ 8 w 14"/>
                <a:gd name="T31" fmla="*/ 13 h 14"/>
                <a:gd name="T32" fmla="*/ 11 w 14"/>
                <a:gd name="T33" fmla="*/ 12 h 14"/>
                <a:gd name="T34" fmla="*/ 11 w 14"/>
                <a:gd name="T35" fmla="*/ 1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 h="14">
                  <a:moveTo>
                    <a:pt x="11" y="12"/>
                  </a:moveTo>
                  <a:lnTo>
                    <a:pt x="12" y="10"/>
                  </a:lnTo>
                  <a:lnTo>
                    <a:pt x="13" y="10"/>
                  </a:lnTo>
                  <a:lnTo>
                    <a:pt x="14" y="7"/>
                  </a:lnTo>
                  <a:lnTo>
                    <a:pt x="14" y="6"/>
                  </a:lnTo>
                  <a:lnTo>
                    <a:pt x="13" y="3"/>
                  </a:lnTo>
                  <a:lnTo>
                    <a:pt x="12" y="3"/>
                  </a:lnTo>
                  <a:lnTo>
                    <a:pt x="7" y="0"/>
                  </a:lnTo>
                  <a:lnTo>
                    <a:pt x="4" y="3"/>
                  </a:lnTo>
                  <a:lnTo>
                    <a:pt x="3" y="6"/>
                  </a:lnTo>
                  <a:lnTo>
                    <a:pt x="0" y="9"/>
                  </a:lnTo>
                  <a:lnTo>
                    <a:pt x="0" y="12"/>
                  </a:lnTo>
                  <a:lnTo>
                    <a:pt x="1" y="14"/>
                  </a:lnTo>
                  <a:lnTo>
                    <a:pt x="4" y="13"/>
                  </a:lnTo>
                  <a:lnTo>
                    <a:pt x="7" y="14"/>
                  </a:lnTo>
                  <a:lnTo>
                    <a:pt x="8" y="13"/>
                  </a:lnTo>
                  <a:lnTo>
                    <a:pt x="11" y="12"/>
                  </a:lnTo>
                  <a:lnTo>
                    <a:pt x="11" y="12"/>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31" name="宁夏">
              <a:hlinkClick r:id="" action="ppaction://macro?name=Slide1.宁夏_click" highlightClick="1"/>
              <a:hlinkHover r:id="" action="ppaction://noaction" highlightClick="1"/>
              <a:extLst>
                <a:ext uri="{FF2B5EF4-FFF2-40B4-BE49-F238E27FC236}">
                  <a16:creationId xmlns="" xmlns:a16="http://schemas.microsoft.com/office/drawing/2014/main" id="{809E4346-8BC6-482F-8E22-21275943E761}"/>
                </a:ext>
              </a:extLst>
            </p:cNvPr>
            <p:cNvSpPr>
              <a:spLocks noChangeAspect="1"/>
            </p:cNvSpPr>
            <p:nvPr/>
          </p:nvSpPr>
          <p:spPr bwMode="auto">
            <a:xfrm rot="180000">
              <a:off x="4544078" y="3010024"/>
              <a:ext cx="400653" cy="743042"/>
            </a:xfrm>
            <a:custGeom>
              <a:avLst/>
              <a:gdLst>
                <a:gd name="T0" fmla="*/ 180 w 194"/>
                <a:gd name="T1" fmla="*/ 187 h 335"/>
                <a:gd name="T2" fmla="*/ 181 w 194"/>
                <a:gd name="T3" fmla="*/ 151 h 335"/>
                <a:gd name="T4" fmla="*/ 193 w 194"/>
                <a:gd name="T5" fmla="*/ 136 h 335"/>
                <a:gd name="T6" fmla="*/ 188 w 194"/>
                <a:gd name="T7" fmla="*/ 119 h 335"/>
                <a:gd name="T8" fmla="*/ 129 w 194"/>
                <a:gd name="T9" fmla="*/ 96 h 335"/>
                <a:gd name="T10" fmla="*/ 132 w 194"/>
                <a:gd name="T11" fmla="*/ 72 h 335"/>
                <a:gd name="T12" fmla="*/ 151 w 194"/>
                <a:gd name="T13" fmla="*/ 47 h 335"/>
                <a:gd name="T14" fmla="*/ 139 w 194"/>
                <a:gd name="T15" fmla="*/ 6 h 335"/>
                <a:gd name="T16" fmla="*/ 135 w 194"/>
                <a:gd name="T17" fmla="*/ 0 h 335"/>
                <a:gd name="T18" fmla="*/ 95 w 194"/>
                <a:gd name="T19" fmla="*/ 27 h 335"/>
                <a:gd name="T20" fmla="*/ 77 w 194"/>
                <a:gd name="T21" fmla="*/ 85 h 335"/>
                <a:gd name="T22" fmla="*/ 70 w 194"/>
                <a:gd name="T23" fmla="*/ 127 h 335"/>
                <a:gd name="T24" fmla="*/ 39 w 194"/>
                <a:gd name="T25" fmla="*/ 151 h 335"/>
                <a:gd name="T26" fmla="*/ 21 w 194"/>
                <a:gd name="T27" fmla="*/ 159 h 335"/>
                <a:gd name="T28" fmla="*/ 0 w 194"/>
                <a:gd name="T29" fmla="*/ 165 h 335"/>
                <a:gd name="T30" fmla="*/ 49 w 194"/>
                <a:gd name="T31" fmla="*/ 226 h 335"/>
                <a:gd name="T32" fmla="*/ 60 w 194"/>
                <a:gd name="T33" fmla="*/ 272 h 335"/>
                <a:gd name="T34" fmla="*/ 54 w 194"/>
                <a:gd name="T35" fmla="*/ 294 h 335"/>
                <a:gd name="T36" fmla="*/ 89 w 194"/>
                <a:gd name="T37" fmla="*/ 312 h 335"/>
                <a:gd name="T38" fmla="*/ 89 w 194"/>
                <a:gd name="T39" fmla="*/ 327 h 335"/>
                <a:gd name="T40" fmla="*/ 120 w 194"/>
                <a:gd name="T41" fmla="*/ 334 h 335"/>
                <a:gd name="T42" fmla="*/ 130 w 194"/>
                <a:gd name="T43" fmla="*/ 334 h 335"/>
                <a:gd name="T44" fmla="*/ 130 w 194"/>
                <a:gd name="T45" fmla="*/ 308 h 335"/>
                <a:gd name="T46" fmla="*/ 155 w 194"/>
                <a:gd name="T47" fmla="*/ 305 h 335"/>
                <a:gd name="T48" fmla="*/ 160 w 194"/>
                <a:gd name="T49" fmla="*/ 274 h 335"/>
                <a:gd name="T50" fmla="*/ 143 w 194"/>
                <a:gd name="T51" fmla="*/ 261 h 335"/>
                <a:gd name="T52" fmla="*/ 130 w 194"/>
                <a:gd name="T53" fmla="*/ 248 h 335"/>
                <a:gd name="T54" fmla="*/ 136 w 194"/>
                <a:gd name="T55" fmla="*/ 188 h 335"/>
                <a:gd name="T56" fmla="*/ 149 w 194"/>
                <a:gd name="T57" fmla="*/ 182 h 335"/>
                <a:gd name="T58" fmla="*/ 171 w 194"/>
                <a:gd name="T59" fmla="*/ 191 h 335"/>
                <a:gd name="T60" fmla="*/ 180 w 194"/>
                <a:gd name="T61" fmla="*/ 187 h 335"/>
                <a:gd name="T62" fmla="*/ 180 w 194"/>
                <a:gd name="T63" fmla="*/ 187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4" h="335">
                  <a:moveTo>
                    <a:pt x="180" y="187"/>
                  </a:moveTo>
                  <a:lnTo>
                    <a:pt x="181" y="151"/>
                  </a:lnTo>
                  <a:lnTo>
                    <a:pt x="193" y="136"/>
                  </a:lnTo>
                  <a:lnTo>
                    <a:pt x="188" y="119"/>
                  </a:lnTo>
                  <a:lnTo>
                    <a:pt x="129" y="96"/>
                  </a:lnTo>
                  <a:lnTo>
                    <a:pt x="132" y="72"/>
                  </a:lnTo>
                  <a:lnTo>
                    <a:pt x="151" y="47"/>
                  </a:lnTo>
                  <a:lnTo>
                    <a:pt x="139" y="6"/>
                  </a:lnTo>
                  <a:lnTo>
                    <a:pt x="135" y="0"/>
                  </a:lnTo>
                  <a:lnTo>
                    <a:pt x="95" y="27"/>
                  </a:lnTo>
                  <a:lnTo>
                    <a:pt x="77" y="85"/>
                  </a:lnTo>
                  <a:lnTo>
                    <a:pt x="70" y="127"/>
                  </a:lnTo>
                  <a:lnTo>
                    <a:pt x="39" y="151"/>
                  </a:lnTo>
                  <a:lnTo>
                    <a:pt x="21" y="159"/>
                  </a:lnTo>
                  <a:lnTo>
                    <a:pt x="0" y="165"/>
                  </a:lnTo>
                  <a:lnTo>
                    <a:pt x="49" y="226"/>
                  </a:lnTo>
                  <a:lnTo>
                    <a:pt x="60" y="272"/>
                  </a:lnTo>
                  <a:lnTo>
                    <a:pt x="54" y="294"/>
                  </a:lnTo>
                  <a:lnTo>
                    <a:pt x="89" y="312"/>
                  </a:lnTo>
                  <a:lnTo>
                    <a:pt x="89" y="327"/>
                  </a:lnTo>
                  <a:lnTo>
                    <a:pt x="120" y="334"/>
                  </a:lnTo>
                  <a:lnTo>
                    <a:pt x="130" y="334"/>
                  </a:lnTo>
                  <a:lnTo>
                    <a:pt x="130" y="308"/>
                  </a:lnTo>
                  <a:lnTo>
                    <a:pt x="155" y="305"/>
                  </a:lnTo>
                  <a:lnTo>
                    <a:pt x="160" y="274"/>
                  </a:lnTo>
                  <a:lnTo>
                    <a:pt x="143" y="261"/>
                  </a:lnTo>
                  <a:lnTo>
                    <a:pt x="130" y="248"/>
                  </a:lnTo>
                  <a:lnTo>
                    <a:pt x="136" y="188"/>
                  </a:lnTo>
                  <a:lnTo>
                    <a:pt x="149" y="182"/>
                  </a:lnTo>
                  <a:lnTo>
                    <a:pt x="171" y="191"/>
                  </a:lnTo>
                  <a:lnTo>
                    <a:pt x="180" y="187"/>
                  </a:lnTo>
                  <a:lnTo>
                    <a:pt x="180" y="187"/>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32" name="西藏">
              <a:hlinkClick r:id="" action="ppaction://macro?name=Slide1.西藏_click" highlightClick="1"/>
              <a:hlinkHover r:id="" action="ppaction://noaction" highlightClick="1"/>
              <a:extLst>
                <a:ext uri="{FF2B5EF4-FFF2-40B4-BE49-F238E27FC236}">
                  <a16:creationId xmlns="" xmlns:a16="http://schemas.microsoft.com/office/drawing/2014/main" id="{6CA4E039-D87A-4AA3-B4B1-8FA3B5DA85B7}"/>
                </a:ext>
              </a:extLst>
            </p:cNvPr>
            <p:cNvSpPr>
              <a:spLocks noChangeAspect="1"/>
            </p:cNvSpPr>
            <p:nvPr/>
          </p:nvSpPr>
          <p:spPr bwMode="auto">
            <a:xfrm rot="180000">
              <a:off x="775563" y="3271807"/>
              <a:ext cx="2929370" cy="1659831"/>
            </a:xfrm>
            <a:custGeom>
              <a:avLst/>
              <a:gdLst>
                <a:gd name="T0" fmla="*/ 847 w 1394"/>
                <a:gd name="T1" fmla="*/ 719 h 754"/>
                <a:gd name="T2" fmla="*/ 870 w 1394"/>
                <a:gd name="T3" fmla="*/ 743 h 754"/>
                <a:gd name="T4" fmla="*/ 941 w 1394"/>
                <a:gd name="T5" fmla="*/ 719 h 754"/>
                <a:gd name="T6" fmla="*/ 984 w 1394"/>
                <a:gd name="T7" fmla="*/ 687 h 754"/>
                <a:gd name="T8" fmla="*/ 1037 w 1394"/>
                <a:gd name="T9" fmla="*/ 667 h 754"/>
                <a:gd name="T10" fmla="*/ 1092 w 1394"/>
                <a:gd name="T11" fmla="*/ 649 h 754"/>
                <a:gd name="T12" fmla="*/ 1183 w 1394"/>
                <a:gd name="T13" fmla="*/ 632 h 754"/>
                <a:gd name="T14" fmla="*/ 1185 w 1394"/>
                <a:gd name="T15" fmla="*/ 667 h 754"/>
                <a:gd name="T16" fmla="*/ 1213 w 1394"/>
                <a:gd name="T17" fmla="*/ 672 h 754"/>
                <a:gd name="T18" fmla="*/ 1197 w 1394"/>
                <a:gd name="T19" fmla="*/ 714 h 754"/>
                <a:gd name="T20" fmla="*/ 1213 w 1394"/>
                <a:gd name="T21" fmla="*/ 719 h 754"/>
                <a:gd name="T22" fmla="*/ 1290 w 1394"/>
                <a:gd name="T23" fmla="*/ 714 h 754"/>
                <a:gd name="T24" fmla="*/ 1337 w 1394"/>
                <a:gd name="T25" fmla="*/ 729 h 754"/>
                <a:gd name="T26" fmla="*/ 1358 w 1394"/>
                <a:gd name="T27" fmla="*/ 738 h 754"/>
                <a:gd name="T28" fmla="*/ 1361 w 1394"/>
                <a:gd name="T29" fmla="*/ 687 h 754"/>
                <a:gd name="T30" fmla="*/ 1393 w 1394"/>
                <a:gd name="T31" fmla="*/ 654 h 754"/>
                <a:gd name="T32" fmla="*/ 1368 w 1394"/>
                <a:gd name="T33" fmla="*/ 493 h 754"/>
                <a:gd name="T34" fmla="*/ 1340 w 1394"/>
                <a:gd name="T35" fmla="*/ 404 h 754"/>
                <a:gd name="T36" fmla="*/ 1274 w 1394"/>
                <a:gd name="T37" fmla="*/ 373 h 754"/>
                <a:gd name="T38" fmla="*/ 1231 w 1394"/>
                <a:gd name="T39" fmla="*/ 454 h 754"/>
                <a:gd name="T40" fmla="*/ 1153 w 1394"/>
                <a:gd name="T41" fmla="*/ 411 h 754"/>
                <a:gd name="T42" fmla="*/ 1004 w 1394"/>
                <a:gd name="T43" fmla="*/ 358 h 754"/>
                <a:gd name="T44" fmla="*/ 943 w 1394"/>
                <a:gd name="T45" fmla="*/ 348 h 754"/>
                <a:gd name="T46" fmla="*/ 825 w 1394"/>
                <a:gd name="T47" fmla="*/ 299 h 754"/>
                <a:gd name="T48" fmla="*/ 767 w 1394"/>
                <a:gd name="T49" fmla="*/ 162 h 754"/>
                <a:gd name="T50" fmla="*/ 791 w 1394"/>
                <a:gd name="T51" fmla="*/ 118 h 754"/>
                <a:gd name="T52" fmla="*/ 788 w 1394"/>
                <a:gd name="T53" fmla="*/ 58 h 754"/>
                <a:gd name="T54" fmla="*/ 797 w 1394"/>
                <a:gd name="T55" fmla="*/ 29 h 754"/>
                <a:gd name="T56" fmla="*/ 695 w 1394"/>
                <a:gd name="T57" fmla="*/ 0 h 754"/>
                <a:gd name="T58" fmla="*/ 619 w 1394"/>
                <a:gd name="T59" fmla="*/ 8 h 754"/>
                <a:gd name="T60" fmla="*/ 524 w 1394"/>
                <a:gd name="T61" fmla="*/ 40 h 754"/>
                <a:gd name="T62" fmla="*/ 431 w 1394"/>
                <a:gd name="T63" fmla="*/ 51 h 754"/>
                <a:gd name="T64" fmla="*/ 370 w 1394"/>
                <a:gd name="T65" fmla="*/ 18 h 754"/>
                <a:gd name="T66" fmla="*/ 268 w 1394"/>
                <a:gd name="T67" fmla="*/ 36 h 754"/>
                <a:gd name="T68" fmla="*/ 227 w 1394"/>
                <a:gd name="T69" fmla="*/ 13 h 754"/>
                <a:gd name="T70" fmla="*/ 151 w 1394"/>
                <a:gd name="T71" fmla="*/ 24 h 754"/>
                <a:gd name="T72" fmla="*/ 113 w 1394"/>
                <a:gd name="T73" fmla="*/ 72 h 754"/>
                <a:gd name="T74" fmla="*/ 92 w 1394"/>
                <a:gd name="T75" fmla="*/ 97 h 754"/>
                <a:gd name="T76" fmla="*/ 66 w 1394"/>
                <a:gd name="T77" fmla="*/ 110 h 754"/>
                <a:gd name="T78" fmla="*/ 54 w 1394"/>
                <a:gd name="T79" fmla="*/ 130 h 754"/>
                <a:gd name="T80" fmla="*/ 75 w 1394"/>
                <a:gd name="T81" fmla="*/ 173 h 754"/>
                <a:gd name="T82" fmla="*/ 69 w 1394"/>
                <a:gd name="T83" fmla="*/ 217 h 754"/>
                <a:gd name="T84" fmla="*/ 19 w 1394"/>
                <a:gd name="T85" fmla="*/ 204 h 754"/>
                <a:gd name="T86" fmla="*/ 0 w 1394"/>
                <a:gd name="T87" fmla="*/ 219 h 754"/>
                <a:gd name="T88" fmla="*/ 13 w 1394"/>
                <a:gd name="T89" fmla="*/ 260 h 754"/>
                <a:gd name="T90" fmla="*/ 7 w 1394"/>
                <a:gd name="T91" fmla="*/ 298 h 754"/>
                <a:gd name="T92" fmla="*/ 30 w 1394"/>
                <a:gd name="T93" fmla="*/ 312 h 754"/>
                <a:gd name="T94" fmla="*/ 92 w 1394"/>
                <a:gd name="T95" fmla="*/ 371 h 754"/>
                <a:gd name="T96" fmla="*/ 130 w 1394"/>
                <a:gd name="T97" fmla="*/ 424 h 754"/>
                <a:gd name="T98" fmla="*/ 153 w 1394"/>
                <a:gd name="T99" fmla="*/ 443 h 754"/>
                <a:gd name="T100" fmla="*/ 195 w 1394"/>
                <a:gd name="T101" fmla="*/ 439 h 754"/>
                <a:gd name="T102" fmla="*/ 295 w 1394"/>
                <a:gd name="T103" fmla="*/ 549 h 754"/>
                <a:gd name="T104" fmla="*/ 325 w 1394"/>
                <a:gd name="T105" fmla="*/ 537 h 754"/>
                <a:gd name="T106" fmla="*/ 334 w 1394"/>
                <a:gd name="T107" fmla="*/ 579 h 754"/>
                <a:gd name="T108" fmla="*/ 395 w 1394"/>
                <a:gd name="T109" fmla="*/ 604 h 754"/>
                <a:gd name="T110" fmla="*/ 445 w 1394"/>
                <a:gd name="T111" fmla="*/ 658 h 754"/>
                <a:gd name="T112" fmla="*/ 454 w 1394"/>
                <a:gd name="T113" fmla="*/ 679 h 754"/>
                <a:gd name="T114" fmla="*/ 511 w 1394"/>
                <a:gd name="T115" fmla="*/ 677 h 754"/>
                <a:gd name="T116" fmla="*/ 607 w 1394"/>
                <a:gd name="T117" fmla="*/ 698 h 754"/>
                <a:gd name="T118" fmla="*/ 652 w 1394"/>
                <a:gd name="T119" fmla="*/ 710 h 754"/>
                <a:gd name="T120" fmla="*/ 654 w 1394"/>
                <a:gd name="T121" fmla="*/ 753 h 754"/>
                <a:gd name="T122" fmla="*/ 736 w 1394"/>
                <a:gd name="T123" fmla="*/ 689 h 754"/>
                <a:gd name="T124" fmla="*/ 803 w 1394"/>
                <a:gd name="T125" fmla="*/ 714 h 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94" h="754">
                  <a:moveTo>
                    <a:pt x="803" y="714"/>
                  </a:moveTo>
                  <a:lnTo>
                    <a:pt x="847" y="719"/>
                  </a:lnTo>
                  <a:lnTo>
                    <a:pt x="862" y="740"/>
                  </a:lnTo>
                  <a:lnTo>
                    <a:pt x="870" y="743"/>
                  </a:lnTo>
                  <a:lnTo>
                    <a:pt x="936" y="732"/>
                  </a:lnTo>
                  <a:lnTo>
                    <a:pt x="941" y="719"/>
                  </a:lnTo>
                  <a:lnTo>
                    <a:pt x="952" y="713"/>
                  </a:lnTo>
                  <a:lnTo>
                    <a:pt x="984" y="687"/>
                  </a:lnTo>
                  <a:lnTo>
                    <a:pt x="1012" y="684"/>
                  </a:lnTo>
                  <a:lnTo>
                    <a:pt x="1037" y="667"/>
                  </a:lnTo>
                  <a:lnTo>
                    <a:pt x="1087" y="640"/>
                  </a:lnTo>
                  <a:lnTo>
                    <a:pt x="1092" y="649"/>
                  </a:lnTo>
                  <a:lnTo>
                    <a:pt x="1130" y="660"/>
                  </a:lnTo>
                  <a:lnTo>
                    <a:pt x="1183" y="632"/>
                  </a:lnTo>
                  <a:lnTo>
                    <a:pt x="1201" y="644"/>
                  </a:lnTo>
                  <a:lnTo>
                    <a:pt x="1185" y="667"/>
                  </a:lnTo>
                  <a:lnTo>
                    <a:pt x="1191" y="672"/>
                  </a:lnTo>
                  <a:lnTo>
                    <a:pt x="1213" y="672"/>
                  </a:lnTo>
                  <a:lnTo>
                    <a:pt x="1215" y="681"/>
                  </a:lnTo>
                  <a:lnTo>
                    <a:pt x="1197" y="714"/>
                  </a:lnTo>
                  <a:lnTo>
                    <a:pt x="1202" y="719"/>
                  </a:lnTo>
                  <a:lnTo>
                    <a:pt x="1213" y="719"/>
                  </a:lnTo>
                  <a:lnTo>
                    <a:pt x="1267" y="734"/>
                  </a:lnTo>
                  <a:lnTo>
                    <a:pt x="1290" y="714"/>
                  </a:lnTo>
                  <a:lnTo>
                    <a:pt x="1326" y="742"/>
                  </a:lnTo>
                  <a:lnTo>
                    <a:pt x="1337" y="729"/>
                  </a:lnTo>
                  <a:lnTo>
                    <a:pt x="1346" y="738"/>
                  </a:lnTo>
                  <a:lnTo>
                    <a:pt x="1358" y="738"/>
                  </a:lnTo>
                  <a:lnTo>
                    <a:pt x="1363" y="729"/>
                  </a:lnTo>
                  <a:lnTo>
                    <a:pt x="1361" y="687"/>
                  </a:lnTo>
                  <a:lnTo>
                    <a:pt x="1369" y="681"/>
                  </a:lnTo>
                  <a:lnTo>
                    <a:pt x="1393" y="654"/>
                  </a:lnTo>
                  <a:lnTo>
                    <a:pt x="1388" y="547"/>
                  </a:lnTo>
                  <a:lnTo>
                    <a:pt x="1368" y="493"/>
                  </a:lnTo>
                  <a:lnTo>
                    <a:pt x="1383" y="482"/>
                  </a:lnTo>
                  <a:lnTo>
                    <a:pt x="1340" y="404"/>
                  </a:lnTo>
                  <a:lnTo>
                    <a:pt x="1289" y="363"/>
                  </a:lnTo>
                  <a:lnTo>
                    <a:pt x="1274" y="373"/>
                  </a:lnTo>
                  <a:lnTo>
                    <a:pt x="1276" y="396"/>
                  </a:lnTo>
                  <a:lnTo>
                    <a:pt x="1231" y="454"/>
                  </a:lnTo>
                  <a:lnTo>
                    <a:pt x="1158" y="439"/>
                  </a:lnTo>
                  <a:lnTo>
                    <a:pt x="1153" y="411"/>
                  </a:lnTo>
                  <a:lnTo>
                    <a:pt x="1106" y="374"/>
                  </a:lnTo>
                  <a:lnTo>
                    <a:pt x="1004" y="358"/>
                  </a:lnTo>
                  <a:lnTo>
                    <a:pt x="961" y="351"/>
                  </a:lnTo>
                  <a:lnTo>
                    <a:pt x="943" y="348"/>
                  </a:lnTo>
                  <a:lnTo>
                    <a:pt x="905" y="318"/>
                  </a:lnTo>
                  <a:lnTo>
                    <a:pt x="825" y="299"/>
                  </a:lnTo>
                  <a:lnTo>
                    <a:pt x="769" y="192"/>
                  </a:lnTo>
                  <a:lnTo>
                    <a:pt x="767" y="162"/>
                  </a:lnTo>
                  <a:lnTo>
                    <a:pt x="791" y="151"/>
                  </a:lnTo>
                  <a:lnTo>
                    <a:pt x="791" y="118"/>
                  </a:lnTo>
                  <a:lnTo>
                    <a:pt x="807" y="77"/>
                  </a:lnTo>
                  <a:lnTo>
                    <a:pt x="788" y="58"/>
                  </a:lnTo>
                  <a:lnTo>
                    <a:pt x="812" y="38"/>
                  </a:lnTo>
                  <a:lnTo>
                    <a:pt x="797" y="29"/>
                  </a:lnTo>
                  <a:lnTo>
                    <a:pt x="761" y="29"/>
                  </a:lnTo>
                  <a:lnTo>
                    <a:pt x="695" y="0"/>
                  </a:lnTo>
                  <a:lnTo>
                    <a:pt x="652" y="0"/>
                  </a:lnTo>
                  <a:lnTo>
                    <a:pt x="619" y="8"/>
                  </a:lnTo>
                  <a:lnTo>
                    <a:pt x="582" y="8"/>
                  </a:lnTo>
                  <a:lnTo>
                    <a:pt x="524" y="40"/>
                  </a:lnTo>
                  <a:lnTo>
                    <a:pt x="477" y="35"/>
                  </a:lnTo>
                  <a:lnTo>
                    <a:pt x="431" y="51"/>
                  </a:lnTo>
                  <a:lnTo>
                    <a:pt x="394" y="38"/>
                  </a:lnTo>
                  <a:lnTo>
                    <a:pt x="370" y="18"/>
                  </a:lnTo>
                  <a:lnTo>
                    <a:pt x="308" y="8"/>
                  </a:lnTo>
                  <a:lnTo>
                    <a:pt x="268" y="36"/>
                  </a:lnTo>
                  <a:lnTo>
                    <a:pt x="246" y="28"/>
                  </a:lnTo>
                  <a:lnTo>
                    <a:pt x="227" y="13"/>
                  </a:lnTo>
                  <a:lnTo>
                    <a:pt x="182" y="2"/>
                  </a:lnTo>
                  <a:lnTo>
                    <a:pt x="151" y="24"/>
                  </a:lnTo>
                  <a:lnTo>
                    <a:pt x="139" y="58"/>
                  </a:lnTo>
                  <a:lnTo>
                    <a:pt x="113" y="72"/>
                  </a:lnTo>
                  <a:lnTo>
                    <a:pt x="108" y="92"/>
                  </a:lnTo>
                  <a:lnTo>
                    <a:pt x="92" y="97"/>
                  </a:lnTo>
                  <a:lnTo>
                    <a:pt x="74" y="96"/>
                  </a:lnTo>
                  <a:lnTo>
                    <a:pt x="66" y="110"/>
                  </a:lnTo>
                  <a:lnTo>
                    <a:pt x="63" y="130"/>
                  </a:lnTo>
                  <a:lnTo>
                    <a:pt x="54" y="130"/>
                  </a:lnTo>
                  <a:lnTo>
                    <a:pt x="53" y="151"/>
                  </a:lnTo>
                  <a:lnTo>
                    <a:pt x="75" y="173"/>
                  </a:lnTo>
                  <a:lnTo>
                    <a:pt x="77" y="205"/>
                  </a:lnTo>
                  <a:lnTo>
                    <a:pt x="69" y="217"/>
                  </a:lnTo>
                  <a:lnTo>
                    <a:pt x="37" y="221"/>
                  </a:lnTo>
                  <a:lnTo>
                    <a:pt x="19" y="204"/>
                  </a:lnTo>
                  <a:lnTo>
                    <a:pt x="3" y="205"/>
                  </a:lnTo>
                  <a:lnTo>
                    <a:pt x="0" y="219"/>
                  </a:lnTo>
                  <a:lnTo>
                    <a:pt x="10" y="243"/>
                  </a:lnTo>
                  <a:lnTo>
                    <a:pt x="13" y="260"/>
                  </a:lnTo>
                  <a:lnTo>
                    <a:pt x="13" y="282"/>
                  </a:lnTo>
                  <a:lnTo>
                    <a:pt x="7" y="298"/>
                  </a:lnTo>
                  <a:lnTo>
                    <a:pt x="10" y="309"/>
                  </a:lnTo>
                  <a:lnTo>
                    <a:pt x="30" y="312"/>
                  </a:lnTo>
                  <a:lnTo>
                    <a:pt x="43" y="332"/>
                  </a:lnTo>
                  <a:lnTo>
                    <a:pt x="92" y="371"/>
                  </a:lnTo>
                  <a:lnTo>
                    <a:pt x="92" y="383"/>
                  </a:lnTo>
                  <a:lnTo>
                    <a:pt x="130" y="424"/>
                  </a:lnTo>
                  <a:lnTo>
                    <a:pt x="141" y="439"/>
                  </a:lnTo>
                  <a:lnTo>
                    <a:pt x="153" y="443"/>
                  </a:lnTo>
                  <a:lnTo>
                    <a:pt x="175" y="420"/>
                  </a:lnTo>
                  <a:lnTo>
                    <a:pt x="195" y="439"/>
                  </a:lnTo>
                  <a:lnTo>
                    <a:pt x="280" y="511"/>
                  </a:lnTo>
                  <a:lnTo>
                    <a:pt x="295" y="549"/>
                  </a:lnTo>
                  <a:lnTo>
                    <a:pt x="314" y="549"/>
                  </a:lnTo>
                  <a:lnTo>
                    <a:pt x="325" y="537"/>
                  </a:lnTo>
                  <a:lnTo>
                    <a:pt x="334" y="547"/>
                  </a:lnTo>
                  <a:lnTo>
                    <a:pt x="334" y="579"/>
                  </a:lnTo>
                  <a:lnTo>
                    <a:pt x="384" y="608"/>
                  </a:lnTo>
                  <a:lnTo>
                    <a:pt x="395" y="604"/>
                  </a:lnTo>
                  <a:lnTo>
                    <a:pt x="402" y="632"/>
                  </a:lnTo>
                  <a:lnTo>
                    <a:pt x="445" y="658"/>
                  </a:lnTo>
                  <a:lnTo>
                    <a:pt x="446" y="674"/>
                  </a:lnTo>
                  <a:lnTo>
                    <a:pt x="454" y="679"/>
                  </a:lnTo>
                  <a:lnTo>
                    <a:pt x="491" y="677"/>
                  </a:lnTo>
                  <a:lnTo>
                    <a:pt x="511" y="677"/>
                  </a:lnTo>
                  <a:lnTo>
                    <a:pt x="541" y="699"/>
                  </a:lnTo>
                  <a:lnTo>
                    <a:pt x="607" y="698"/>
                  </a:lnTo>
                  <a:lnTo>
                    <a:pt x="643" y="695"/>
                  </a:lnTo>
                  <a:lnTo>
                    <a:pt x="652" y="710"/>
                  </a:lnTo>
                  <a:lnTo>
                    <a:pt x="644" y="742"/>
                  </a:lnTo>
                  <a:lnTo>
                    <a:pt x="654" y="753"/>
                  </a:lnTo>
                  <a:lnTo>
                    <a:pt x="690" y="722"/>
                  </a:lnTo>
                  <a:lnTo>
                    <a:pt x="736" y="689"/>
                  </a:lnTo>
                  <a:lnTo>
                    <a:pt x="769" y="694"/>
                  </a:lnTo>
                  <a:lnTo>
                    <a:pt x="803" y="714"/>
                  </a:lnTo>
                  <a:lnTo>
                    <a:pt x="803" y="714"/>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33" name="云南">
              <a:hlinkClick r:id="" action="ppaction://macro?name=Slide1.云南_click" highlightClick="1"/>
              <a:hlinkHover r:id="" action="ppaction://noaction" highlightClick="1"/>
              <a:extLst>
                <a:ext uri="{FF2B5EF4-FFF2-40B4-BE49-F238E27FC236}">
                  <a16:creationId xmlns="" xmlns:a16="http://schemas.microsoft.com/office/drawing/2014/main" id="{A416A453-1BD5-4033-A803-B3113EC7A3BE}"/>
                </a:ext>
              </a:extLst>
            </p:cNvPr>
            <p:cNvSpPr>
              <a:spLocks noChangeAspect="1"/>
            </p:cNvSpPr>
            <p:nvPr/>
          </p:nvSpPr>
          <p:spPr bwMode="auto">
            <a:xfrm rot="180000">
              <a:off x="3371318" y="4814266"/>
              <a:ext cx="1369449" cy="1504569"/>
            </a:xfrm>
            <a:custGeom>
              <a:avLst/>
              <a:gdLst>
                <a:gd name="T0" fmla="*/ 569 w 652"/>
                <a:gd name="T1" fmla="*/ 105 h 674"/>
                <a:gd name="T2" fmla="*/ 525 w 652"/>
                <a:gd name="T3" fmla="*/ 116 h 674"/>
                <a:gd name="T4" fmla="*/ 504 w 652"/>
                <a:gd name="T5" fmla="*/ 83 h 674"/>
                <a:gd name="T6" fmla="*/ 496 w 652"/>
                <a:gd name="T7" fmla="*/ 59 h 674"/>
                <a:gd name="T8" fmla="*/ 462 w 652"/>
                <a:gd name="T9" fmla="*/ 60 h 674"/>
                <a:gd name="T10" fmla="*/ 445 w 652"/>
                <a:gd name="T11" fmla="*/ 88 h 674"/>
                <a:gd name="T12" fmla="*/ 445 w 652"/>
                <a:gd name="T13" fmla="*/ 118 h 674"/>
                <a:gd name="T14" fmla="*/ 407 w 652"/>
                <a:gd name="T15" fmla="*/ 235 h 674"/>
                <a:gd name="T16" fmla="*/ 374 w 652"/>
                <a:gd name="T17" fmla="*/ 241 h 674"/>
                <a:gd name="T18" fmla="*/ 313 w 652"/>
                <a:gd name="T19" fmla="*/ 258 h 674"/>
                <a:gd name="T20" fmla="*/ 223 w 652"/>
                <a:gd name="T21" fmla="*/ 116 h 674"/>
                <a:gd name="T22" fmla="*/ 192 w 652"/>
                <a:gd name="T23" fmla="*/ 94 h 674"/>
                <a:gd name="T24" fmla="*/ 185 w 652"/>
                <a:gd name="T25" fmla="*/ 60 h 674"/>
                <a:gd name="T26" fmla="*/ 140 w 652"/>
                <a:gd name="T27" fmla="*/ 83 h 674"/>
                <a:gd name="T28" fmla="*/ 123 w 652"/>
                <a:gd name="T29" fmla="*/ 0 h 674"/>
                <a:gd name="T30" fmla="*/ 91 w 652"/>
                <a:gd name="T31" fmla="*/ 33 h 674"/>
                <a:gd name="T32" fmla="*/ 88 w 652"/>
                <a:gd name="T33" fmla="*/ 84 h 674"/>
                <a:gd name="T34" fmla="*/ 67 w 652"/>
                <a:gd name="T35" fmla="*/ 75 h 674"/>
                <a:gd name="T36" fmla="*/ 67 w 652"/>
                <a:gd name="T37" fmla="*/ 135 h 674"/>
                <a:gd name="T38" fmla="*/ 91 w 652"/>
                <a:gd name="T39" fmla="*/ 144 h 674"/>
                <a:gd name="T40" fmla="*/ 89 w 652"/>
                <a:gd name="T41" fmla="*/ 275 h 674"/>
                <a:gd name="T42" fmla="*/ 16 w 652"/>
                <a:gd name="T43" fmla="*/ 361 h 674"/>
                <a:gd name="T44" fmla="*/ 0 w 652"/>
                <a:gd name="T45" fmla="*/ 385 h 674"/>
                <a:gd name="T46" fmla="*/ 3 w 652"/>
                <a:gd name="T47" fmla="*/ 438 h 674"/>
                <a:gd name="T48" fmla="*/ 43 w 652"/>
                <a:gd name="T49" fmla="*/ 431 h 674"/>
                <a:gd name="T50" fmla="*/ 88 w 652"/>
                <a:gd name="T51" fmla="*/ 448 h 674"/>
                <a:gd name="T52" fmla="*/ 99 w 652"/>
                <a:gd name="T53" fmla="*/ 494 h 674"/>
                <a:gd name="T54" fmla="*/ 135 w 652"/>
                <a:gd name="T55" fmla="*/ 506 h 674"/>
                <a:gd name="T56" fmla="*/ 134 w 652"/>
                <a:gd name="T57" fmla="*/ 533 h 674"/>
                <a:gd name="T58" fmla="*/ 120 w 652"/>
                <a:gd name="T59" fmla="*/ 581 h 674"/>
                <a:gd name="T60" fmla="*/ 147 w 652"/>
                <a:gd name="T61" fmla="*/ 592 h 674"/>
                <a:gd name="T62" fmla="*/ 174 w 652"/>
                <a:gd name="T63" fmla="*/ 615 h 674"/>
                <a:gd name="T64" fmla="*/ 224 w 652"/>
                <a:gd name="T65" fmla="*/ 646 h 674"/>
                <a:gd name="T66" fmla="*/ 273 w 652"/>
                <a:gd name="T67" fmla="*/ 631 h 674"/>
                <a:gd name="T68" fmla="*/ 277 w 652"/>
                <a:gd name="T69" fmla="*/ 662 h 674"/>
                <a:gd name="T70" fmla="*/ 307 w 652"/>
                <a:gd name="T71" fmla="*/ 669 h 674"/>
                <a:gd name="T72" fmla="*/ 322 w 652"/>
                <a:gd name="T73" fmla="*/ 667 h 674"/>
                <a:gd name="T74" fmla="*/ 309 w 652"/>
                <a:gd name="T75" fmla="*/ 582 h 674"/>
                <a:gd name="T76" fmla="*/ 349 w 652"/>
                <a:gd name="T77" fmla="*/ 566 h 674"/>
                <a:gd name="T78" fmla="*/ 374 w 652"/>
                <a:gd name="T79" fmla="*/ 547 h 674"/>
                <a:gd name="T80" fmla="*/ 436 w 652"/>
                <a:gd name="T81" fmla="*/ 544 h 674"/>
                <a:gd name="T82" fmla="*/ 464 w 652"/>
                <a:gd name="T83" fmla="*/ 542 h 674"/>
                <a:gd name="T84" fmla="*/ 488 w 652"/>
                <a:gd name="T85" fmla="*/ 559 h 674"/>
                <a:gd name="T86" fmla="*/ 509 w 652"/>
                <a:gd name="T87" fmla="*/ 536 h 674"/>
                <a:gd name="T88" fmla="*/ 536 w 652"/>
                <a:gd name="T89" fmla="*/ 537 h 674"/>
                <a:gd name="T90" fmla="*/ 573 w 652"/>
                <a:gd name="T91" fmla="*/ 495 h 674"/>
                <a:gd name="T92" fmla="*/ 610 w 652"/>
                <a:gd name="T93" fmla="*/ 504 h 674"/>
                <a:gd name="T94" fmla="*/ 638 w 652"/>
                <a:gd name="T95" fmla="*/ 476 h 674"/>
                <a:gd name="T96" fmla="*/ 651 w 652"/>
                <a:gd name="T97" fmla="*/ 447 h 674"/>
                <a:gd name="T98" fmla="*/ 579 w 652"/>
                <a:gd name="T99" fmla="*/ 422 h 674"/>
                <a:gd name="T100" fmla="*/ 550 w 652"/>
                <a:gd name="T101" fmla="*/ 404 h 674"/>
                <a:gd name="T102" fmla="*/ 521 w 652"/>
                <a:gd name="T103" fmla="*/ 383 h 674"/>
                <a:gd name="T104" fmla="*/ 530 w 652"/>
                <a:gd name="T105" fmla="*/ 328 h 674"/>
                <a:gd name="T106" fmla="*/ 525 w 652"/>
                <a:gd name="T107" fmla="*/ 226 h 674"/>
                <a:gd name="T108" fmla="*/ 472 w 652"/>
                <a:gd name="T109" fmla="*/ 228 h 674"/>
                <a:gd name="T110" fmla="*/ 462 w 652"/>
                <a:gd name="T111" fmla="*/ 193 h 674"/>
                <a:gd name="T112" fmla="*/ 473 w 652"/>
                <a:gd name="T113" fmla="*/ 156 h 674"/>
                <a:gd name="T114" fmla="*/ 504 w 652"/>
                <a:gd name="T115" fmla="*/ 154 h 674"/>
                <a:gd name="T116" fmla="*/ 564 w 652"/>
                <a:gd name="T117" fmla="*/ 154 h 674"/>
                <a:gd name="T118" fmla="*/ 574 w 652"/>
                <a:gd name="T119" fmla="*/ 124 h 6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52" h="674">
                  <a:moveTo>
                    <a:pt x="574" y="124"/>
                  </a:moveTo>
                  <a:lnTo>
                    <a:pt x="569" y="105"/>
                  </a:lnTo>
                  <a:lnTo>
                    <a:pt x="552" y="99"/>
                  </a:lnTo>
                  <a:lnTo>
                    <a:pt x="525" y="116"/>
                  </a:lnTo>
                  <a:lnTo>
                    <a:pt x="506" y="107"/>
                  </a:lnTo>
                  <a:lnTo>
                    <a:pt x="504" y="83"/>
                  </a:lnTo>
                  <a:lnTo>
                    <a:pt x="496" y="72"/>
                  </a:lnTo>
                  <a:lnTo>
                    <a:pt x="496" y="59"/>
                  </a:lnTo>
                  <a:lnTo>
                    <a:pt x="469" y="54"/>
                  </a:lnTo>
                  <a:lnTo>
                    <a:pt x="462" y="60"/>
                  </a:lnTo>
                  <a:lnTo>
                    <a:pt x="467" y="79"/>
                  </a:lnTo>
                  <a:lnTo>
                    <a:pt x="445" y="88"/>
                  </a:lnTo>
                  <a:lnTo>
                    <a:pt x="440" y="102"/>
                  </a:lnTo>
                  <a:lnTo>
                    <a:pt x="445" y="118"/>
                  </a:lnTo>
                  <a:lnTo>
                    <a:pt x="400" y="171"/>
                  </a:lnTo>
                  <a:lnTo>
                    <a:pt x="407" y="235"/>
                  </a:lnTo>
                  <a:lnTo>
                    <a:pt x="385" y="253"/>
                  </a:lnTo>
                  <a:lnTo>
                    <a:pt x="374" y="241"/>
                  </a:lnTo>
                  <a:lnTo>
                    <a:pt x="329" y="267"/>
                  </a:lnTo>
                  <a:lnTo>
                    <a:pt x="313" y="258"/>
                  </a:lnTo>
                  <a:lnTo>
                    <a:pt x="248" y="134"/>
                  </a:lnTo>
                  <a:lnTo>
                    <a:pt x="223" y="116"/>
                  </a:lnTo>
                  <a:lnTo>
                    <a:pt x="202" y="110"/>
                  </a:lnTo>
                  <a:lnTo>
                    <a:pt x="192" y="94"/>
                  </a:lnTo>
                  <a:lnTo>
                    <a:pt x="204" y="75"/>
                  </a:lnTo>
                  <a:lnTo>
                    <a:pt x="185" y="60"/>
                  </a:lnTo>
                  <a:lnTo>
                    <a:pt x="163" y="79"/>
                  </a:lnTo>
                  <a:lnTo>
                    <a:pt x="140" y="83"/>
                  </a:lnTo>
                  <a:lnTo>
                    <a:pt x="126" y="15"/>
                  </a:lnTo>
                  <a:lnTo>
                    <a:pt x="123" y="0"/>
                  </a:lnTo>
                  <a:lnTo>
                    <a:pt x="99" y="27"/>
                  </a:lnTo>
                  <a:lnTo>
                    <a:pt x="91" y="33"/>
                  </a:lnTo>
                  <a:lnTo>
                    <a:pt x="93" y="75"/>
                  </a:lnTo>
                  <a:lnTo>
                    <a:pt x="88" y="84"/>
                  </a:lnTo>
                  <a:lnTo>
                    <a:pt x="76" y="84"/>
                  </a:lnTo>
                  <a:lnTo>
                    <a:pt x="67" y="75"/>
                  </a:lnTo>
                  <a:lnTo>
                    <a:pt x="56" y="88"/>
                  </a:lnTo>
                  <a:lnTo>
                    <a:pt x="67" y="135"/>
                  </a:lnTo>
                  <a:lnTo>
                    <a:pt x="80" y="135"/>
                  </a:lnTo>
                  <a:lnTo>
                    <a:pt x="91" y="144"/>
                  </a:lnTo>
                  <a:lnTo>
                    <a:pt x="94" y="173"/>
                  </a:lnTo>
                  <a:lnTo>
                    <a:pt x="89" y="275"/>
                  </a:lnTo>
                  <a:lnTo>
                    <a:pt x="19" y="337"/>
                  </a:lnTo>
                  <a:lnTo>
                    <a:pt x="16" y="361"/>
                  </a:lnTo>
                  <a:lnTo>
                    <a:pt x="3" y="373"/>
                  </a:lnTo>
                  <a:lnTo>
                    <a:pt x="0" y="385"/>
                  </a:lnTo>
                  <a:lnTo>
                    <a:pt x="12" y="416"/>
                  </a:lnTo>
                  <a:lnTo>
                    <a:pt x="3" y="438"/>
                  </a:lnTo>
                  <a:lnTo>
                    <a:pt x="8" y="441"/>
                  </a:lnTo>
                  <a:lnTo>
                    <a:pt x="43" y="431"/>
                  </a:lnTo>
                  <a:lnTo>
                    <a:pt x="93" y="428"/>
                  </a:lnTo>
                  <a:lnTo>
                    <a:pt x="88" y="448"/>
                  </a:lnTo>
                  <a:lnTo>
                    <a:pt x="96" y="467"/>
                  </a:lnTo>
                  <a:lnTo>
                    <a:pt x="99" y="494"/>
                  </a:lnTo>
                  <a:lnTo>
                    <a:pt x="106" y="504"/>
                  </a:lnTo>
                  <a:lnTo>
                    <a:pt x="135" y="506"/>
                  </a:lnTo>
                  <a:lnTo>
                    <a:pt x="149" y="515"/>
                  </a:lnTo>
                  <a:lnTo>
                    <a:pt x="134" y="533"/>
                  </a:lnTo>
                  <a:lnTo>
                    <a:pt x="132" y="556"/>
                  </a:lnTo>
                  <a:lnTo>
                    <a:pt x="120" y="581"/>
                  </a:lnTo>
                  <a:lnTo>
                    <a:pt x="128" y="590"/>
                  </a:lnTo>
                  <a:lnTo>
                    <a:pt x="147" y="592"/>
                  </a:lnTo>
                  <a:lnTo>
                    <a:pt x="178" y="604"/>
                  </a:lnTo>
                  <a:lnTo>
                    <a:pt x="174" y="615"/>
                  </a:lnTo>
                  <a:lnTo>
                    <a:pt x="195" y="646"/>
                  </a:lnTo>
                  <a:lnTo>
                    <a:pt x="224" y="646"/>
                  </a:lnTo>
                  <a:lnTo>
                    <a:pt x="261" y="625"/>
                  </a:lnTo>
                  <a:lnTo>
                    <a:pt x="273" y="631"/>
                  </a:lnTo>
                  <a:lnTo>
                    <a:pt x="273" y="644"/>
                  </a:lnTo>
                  <a:lnTo>
                    <a:pt x="277" y="662"/>
                  </a:lnTo>
                  <a:lnTo>
                    <a:pt x="287" y="672"/>
                  </a:lnTo>
                  <a:lnTo>
                    <a:pt x="307" y="669"/>
                  </a:lnTo>
                  <a:lnTo>
                    <a:pt x="314" y="673"/>
                  </a:lnTo>
                  <a:lnTo>
                    <a:pt x="322" y="667"/>
                  </a:lnTo>
                  <a:lnTo>
                    <a:pt x="322" y="638"/>
                  </a:lnTo>
                  <a:lnTo>
                    <a:pt x="309" y="582"/>
                  </a:lnTo>
                  <a:lnTo>
                    <a:pt x="319" y="566"/>
                  </a:lnTo>
                  <a:lnTo>
                    <a:pt x="349" y="566"/>
                  </a:lnTo>
                  <a:lnTo>
                    <a:pt x="357" y="566"/>
                  </a:lnTo>
                  <a:lnTo>
                    <a:pt x="374" y="547"/>
                  </a:lnTo>
                  <a:lnTo>
                    <a:pt x="418" y="561"/>
                  </a:lnTo>
                  <a:lnTo>
                    <a:pt x="436" y="544"/>
                  </a:lnTo>
                  <a:lnTo>
                    <a:pt x="445" y="554"/>
                  </a:lnTo>
                  <a:lnTo>
                    <a:pt x="464" y="542"/>
                  </a:lnTo>
                  <a:lnTo>
                    <a:pt x="481" y="559"/>
                  </a:lnTo>
                  <a:lnTo>
                    <a:pt x="488" y="559"/>
                  </a:lnTo>
                  <a:lnTo>
                    <a:pt x="494" y="550"/>
                  </a:lnTo>
                  <a:lnTo>
                    <a:pt x="509" y="536"/>
                  </a:lnTo>
                  <a:lnTo>
                    <a:pt x="515" y="540"/>
                  </a:lnTo>
                  <a:lnTo>
                    <a:pt x="536" y="537"/>
                  </a:lnTo>
                  <a:lnTo>
                    <a:pt x="557" y="520"/>
                  </a:lnTo>
                  <a:lnTo>
                    <a:pt x="573" y="495"/>
                  </a:lnTo>
                  <a:lnTo>
                    <a:pt x="597" y="491"/>
                  </a:lnTo>
                  <a:lnTo>
                    <a:pt x="610" y="504"/>
                  </a:lnTo>
                  <a:lnTo>
                    <a:pt x="619" y="477"/>
                  </a:lnTo>
                  <a:lnTo>
                    <a:pt x="638" y="476"/>
                  </a:lnTo>
                  <a:lnTo>
                    <a:pt x="645" y="470"/>
                  </a:lnTo>
                  <a:lnTo>
                    <a:pt x="651" y="447"/>
                  </a:lnTo>
                  <a:lnTo>
                    <a:pt x="643" y="434"/>
                  </a:lnTo>
                  <a:lnTo>
                    <a:pt x="579" y="422"/>
                  </a:lnTo>
                  <a:lnTo>
                    <a:pt x="569" y="404"/>
                  </a:lnTo>
                  <a:lnTo>
                    <a:pt x="550" y="404"/>
                  </a:lnTo>
                  <a:lnTo>
                    <a:pt x="534" y="404"/>
                  </a:lnTo>
                  <a:lnTo>
                    <a:pt x="521" y="383"/>
                  </a:lnTo>
                  <a:lnTo>
                    <a:pt x="523" y="373"/>
                  </a:lnTo>
                  <a:lnTo>
                    <a:pt x="530" y="328"/>
                  </a:lnTo>
                  <a:lnTo>
                    <a:pt x="506" y="304"/>
                  </a:lnTo>
                  <a:lnTo>
                    <a:pt x="525" y="226"/>
                  </a:lnTo>
                  <a:lnTo>
                    <a:pt x="512" y="216"/>
                  </a:lnTo>
                  <a:lnTo>
                    <a:pt x="472" y="228"/>
                  </a:lnTo>
                  <a:lnTo>
                    <a:pt x="462" y="212"/>
                  </a:lnTo>
                  <a:lnTo>
                    <a:pt x="462" y="193"/>
                  </a:lnTo>
                  <a:lnTo>
                    <a:pt x="453" y="185"/>
                  </a:lnTo>
                  <a:lnTo>
                    <a:pt x="473" y="156"/>
                  </a:lnTo>
                  <a:lnTo>
                    <a:pt x="496" y="164"/>
                  </a:lnTo>
                  <a:lnTo>
                    <a:pt x="504" y="154"/>
                  </a:lnTo>
                  <a:lnTo>
                    <a:pt x="545" y="160"/>
                  </a:lnTo>
                  <a:lnTo>
                    <a:pt x="564" y="154"/>
                  </a:lnTo>
                  <a:lnTo>
                    <a:pt x="574" y="124"/>
                  </a:lnTo>
                  <a:lnTo>
                    <a:pt x="574" y="124"/>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34" name="青海">
              <a:hlinkClick r:id="" action="ppaction://macro?name=Slide1.青海_click" highlightClick="1"/>
              <a:hlinkHover r:id="" action="ppaction://noaction" highlightClick="1"/>
              <a:extLst>
                <a:ext uri="{FF2B5EF4-FFF2-40B4-BE49-F238E27FC236}">
                  <a16:creationId xmlns="" xmlns:a16="http://schemas.microsoft.com/office/drawing/2014/main" id="{A457440C-8806-4722-AD9F-36B5479EC48D}"/>
                </a:ext>
              </a:extLst>
            </p:cNvPr>
            <p:cNvSpPr>
              <a:spLocks noChangeAspect="1"/>
            </p:cNvSpPr>
            <p:nvPr/>
          </p:nvSpPr>
          <p:spPr bwMode="auto">
            <a:xfrm rot="180000">
              <a:off x="2398164" y="2900955"/>
              <a:ext cx="1924452" cy="1445420"/>
            </a:xfrm>
            <a:custGeom>
              <a:avLst/>
              <a:gdLst>
                <a:gd name="T0" fmla="*/ 74 w 902"/>
                <a:gd name="T1" fmla="*/ 239 h 645"/>
                <a:gd name="T2" fmla="*/ 117 w 902"/>
                <a:gd name="T3" fmla="*/ 214 h 645"/>
                <a:gd name="T4" fmla="*/ 98 w 902"/>
                <a:gd name="T5" fmla="*/ 198 h 645"/>
                <a:gd name="T6" fmla="*/ 126 w 902"/>
                <a:gd name="T7" fmla="*/ 175 h 645"/>
                <a:gd name="T8" fmla="*/ 92 w 902"/>
                <a:gd name="T9" fmla="*/ 105 h 645"/>
                <a:gd name="T10" fmla="*/ 113 w 902"/>
                <a:gd name="T11" fmla="*/ 41 h 645"/>
                <a:gd name="T12" fmla="*/ 295 w 902"/>
                <a:gd name="T13" fmla="*/ 0 h 645"/>
                <a:gd name="T14" fmla="*/ 406 w 902"/>
                <a:gd name="T15" fmla="*/ 22 h 645"/>
                <a:gd name="T16" fmla="*/ 469 w 902"/>
                <a:gd name="T17" fmla="*/ 60 h 645"/>
                <a:gd name="T18" fmla="*/ 529 w 902"/>
                <a:gd name="T19" fmla="*/ 37 h 645"/>
                <a:gd name="T20" fmla="*/ 609 w 902"/>
                <a:gd name="T21" fmla="*/ 27 h 645"/>
                <a:gd name="T22" fmla="*/ 708 w 902"/>
                <a:gd name="T23" fmla="*/ 55 h 645"/>
                <a:gd name="T24" fmla="*/ 772 w 902"/>
                <a:gd name="T25" fmla="*/ 127 h 645"/>
                <a:gd name="T26" fmla="*/ 828 w 902"/>
                <a:gd name="T27" fmla="*/ 148 h 645"/>
                <a:gd name="T28" fmla="*/ 884 w 902"/>
                <a:gd name="T29" fmla="*/ 248 h 645"/>
                <a:gd name="T30" fmla="*/ 895 w 902"/>
                <a:gd name="T31" fmla="*/ 317 h 645"/>
                <a:gd name="T32" fmla="*/ 865 w 902"/>
                <a:gd name="T33" fmla="*/ 365 h 645"/>
                <a:gd name="T34" fmla="*/ 832 w 902"/>
                <a:gd name="T35" fmla="*/ 397 h 645"/>
                <a:gd name="T36" fmla="*/ 816 w 902"/>
                <a:gd name="T37" fmla="*/ 442 h 645"/>
                <a:gd name="T38" fmla="*/ 778 w 902"/>
                <a:gd name="T39" fmla="*/ 418 h 645"/>
                <a:gd name="T40" fmla="*/ 780 w 902"/>
                <a:gd name="T41" fmla="*/ 454 h 645"/>
                <a:gd name="T42" fmla="*/ 837 w 902"/>
                <a:gd name="T43" fmla="*/ 485 h 645"/>
                <a:gd name="T44" fmla="*/ 867 w 902"/>
                <a:gd name="T45" fmla="*/ 499 h 645"/>
                <a:gd name="T46" fmla="*/ 856 w 902"/>
                <a:gd name="T47" fmla="*/ 527 h 645"/>
                <a:gd name="T48" fmla="*/ 816 w 902"/>
                <a:gd name="T49" fmla="*/ 537 h 645"/>
                <a:gd name="T50" fmla="*/ 776 w 902"/>
                <a:gd name="T51" fmla="*/ 529 h 645"/>
                <a:gd name="T52" fmla="*/ 767 w 902"/>
                <a:gd name="T53" fmla="*/ 566 h 645"/>
                <a:gd name="T54" fmla="*/ 701 w 902"/>
                <a:gd name="T55" fmla="*/ 535 h 645"/>
                <a:gd name="T56" fmla="*/ 661 w 902"/>
                <a:gd name="T57" fmla="*/ 525 h 645"/>
                <a:gd name="T58" fmla="*/ 536 w 902"/>
                <a:gd name="T59" fmla="*/ 522 h 645"/>
                <a:gd name="T60" fmla="*/ 522 w 902"/>
                <a:gd name="T61" fmla="*/ 553 h 645"/>
                <a:gd name="T62" fmla="*/ 509 w 902"/>
                <a:gd name="T63" fmla="*/ 586 h 645"/>
                <a:gd name="T64" fmla="*/ 391 w 902"/>
                <a:gd name="T65" fmla="*/ 629 h 645"/>
                <a:gd name="T66" fmla="*/ 339 w 902"/>
                <a:gd name="T67" fmla="*/ 564 h 645"/>
                <a:gd name="T68" fmla="*/ 194 w 902"/>
                <a:gd name="T69" fmla="*/ 541 h 645"/>
                <a:gd name="T70" fmla="*/ 138 w 902"/>
                <a:gd name="T71" fmla="*/ 508 h 645"/>
                <a:gd name="T72" fmla="*/ 2 w 902"/>
                <a:gd name="T73" fmla="*/ 382 h 645"/>
                <a:gd name="T74" fmla="*/ 24 w 902"/>
                <a:gd name="T75" fmla="*/ 341 h 645"/>
                <a:gd name="T76" fmla="*/ 40 w 902"/>
                <a:gd name="T77" fmla="*/ 267 h 645"/>
                <a:gd name="T78" fmla="*/ 45 w 902"/>
                <a:gd name="T79" fmla="*/ 228 h 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2" h="645">
                  <a:moveTo>
                    <a:pt x="45" y="228"/>
                  </a:moveTo>
                  <a:lnTo>
                    <a:pt x="74" y="239"/>
                  </a:lnTo>
                  <a:lnTo>
                    <a:pt x="125" y="223"/>
                  </a:lnTo>
                  <a:lnTo>
                    <a:pt x="117" y="214"/>
                  </a:lnTo>
                  <a:lnTo>
                    <a:pt x="105" y="214"/>
                  </a:lnTo>
                  <a:lnTo>
                    <a:pt x="98" y="198"/>
                  </a:lnTo>
                  <a:lnTo>
                    <a:pt x="103" y="185"/>
                  </a:lnTo>
                  <a:lnTo>
                    <a:pt x="126" y="175"/>
                  </a:lnTo>
                  <a:lnTo>
                    <a:pt x="144" y="148"/>
                  </a:lnTo>
                  <a:lnTo>
                    <a:pt x="92" y="105"/>
                  </a:lnTo>
                  <a:lnTo>
                    <a:pt x="89" y="60"/>
                  </a:lnTo>
                  <a:lnTo>
                    <a:pt x="113" y="41"/>
                  </a:lnTo>
                  <a:lnTo>
                    <a:pt x="283" y="9"/>
                  </a:lnTo>
                  <a:lnTo>
                    <a:pt x="295" y="0"/>
                  </a:lnTo>
                  <a:lnTo>
                    <a:pt x="320" y="2"/>
                  </a:lnTo>
                  <a:lnTo>
                    <a:pt x="406" y="22"/>
                  </a:lnTo>
                  <a:lnTo>
                    <a:pt x="430" y="38"/>
                  </a:lnTo>
                  <a:lnTo>
                    <a:pt x="469" y="60"/>
                  </a:lnTo>
                  <a:lnTo>
                    <a:pt x="492" y="59"/>
                  </a:lnTo>
                  <a:lnTo>
                    <a:pt x="529" y="37"/>
                  </a:lnTo>
                  <a:lnTo>
                    <a:pt x="577" y="43"/>
                  </a:lnTo>
                  <a:lnTo>
                    <a:pt x="609" y="27"/>
                  </a:lnTo>
                  <a:lnTo>
                    <a:pt x="674" y="68"/>
                  </a:lnTo>
                  <a:lnTo>
                    <a:pt x="708" y="55"/>
                  </a:lnTo>
                  <a:lnTo>
                    <a:pt x="727" y="99"/>
                  </a:lnTo>
                  <a:lnTo>
                    <a:pt x="772" y="127"/>
                  </a:lnTo>
                  <a:lnTo>
                    <a:pt x="804" y="156"/>
                  </a:lnTo>
                  <a:lnTo>
                    <a:pt x="828" y="148"/>
                  </a:lnTo>
                  <a:lnTo>
                    <a:pt x="875" y="208"/>
                  </a:lnTo>
                  <a:lnTo>
                    <a:pt x="884" y="248"/>
                  </a:lnTo>
                  <a:lnTo>
                    <a:pt x="901" y="271"/>
                  </a:lnTo>
                  <a:lnTo>
                    <a:pt x="895" y="317"/>
                  </a:lnTo>
                  <a:lnTo>
                    <a:pt x="858" y="346"/>
                  </a:lnTo>
                  <a:lnTo>
                    <a:pt x="865" y="365"/>
                  </a:lnTo>
                  <a:lnTo>
                    <a:pt x="851" y="379"/>
                  </a:lnTo>
                  <a:lnTo>
                    <a:pt x="832" y="397"/>
                  </a:lnTo>
                  <a:lnTo>
                    <a:pt x="832" y="428"/>
                  </a:lnTo>
                  <a:lnTo>
                    <a:pt x="816" y="442"/>
                  </a:lnTo>
                  <a:lnTo>
                    <a:pt x="796" y="435"/>
                  </a:lnTo>
                  <a:lnTo>
                    <a:pt x="778" y="418"/>
                  </a:lnTo>
                  <a:lnTo>
                    <a:pt x="769" y="437"/>
                  </a:lnTo>
                  <a:lnTo>
                    <a:pt x="780" y="454"/>
                  </a:lnTo>
                  <a:lnTo>
                    <a:pt x="810" y="456"/>
                  </a:lnTo>
                  <a:lnTo>
                    <a:pt x="837" y="485"/>
                  </a:lnTo>
                  <a:lnTo>
                    <a:pt x="855" y="485"/>
                  </a:lnTo>
                  <a:lnTo>
                    <a:pt x="867" y="499"/>
                  </a:lnTo>
                  <a:lnTo>
                    <a:pt x="856" y="525"/>
                  </a:lnTo>
                  <a:lnTo>
                    <a:pt x="856" y="527"/>
                  </a:lnTo>
                  <a:lnTo>
                    <a:pt x="832" y="524"/>
                  </a:lnTo>
                  <a:lnTo>
                    <a:pt x="816" y="537"/>
                  </a:lnTo>
                  <a:lnTo>
                    <a:pt x="804" y="518"/>
                  </a:lnTo>
                  <a:lnTo>
                    <a:pt x="776" y="529"/>
                  </a:lnTo>
                  <a:lnTo>
                    <a:pt x="767" y="543"/>
                  </a:lnTo>
                  <a:lnTo>
                    <a:pt x="767" y="566"/>
                  </a:lnTo>
                  <a:lnTo>
                    <a:pt x="738" y="572"/>
                  </a:lnTo>
                  <a:lnTo>
                    <a:pt x="701" y="535"/>
                  </a:lnTo>
                  <a:lnTo>
                    <a:pt x="690" y="517"/>
                  </a:lnTo>
                  <a:lnTo>
                    <a:pt x="661" y="525"/>
                  </a:lnTo>
                  <a:lnTo>
                    <a:pt x="611" y="511"/>
                  </a:lnTo>
                  <a:lnTo>
                    <a:pt x="536" y="522"/>
                  </a:lnTo>
                  <a:lnTo>
                    <a:pt x="529" y="529"/>
                  </a:lnTo>
                  <a:lnTo>
                    <a:pt x="522" y="553"/>
                  </a:lnTo>
                  <a:lnTo>
                    <a:pt x="507" y="563"/>
                  </a:lnTo>
                  <a:lnTo>
                    <a:pt x="509" y="586"/>
                  </a:lnTo>
                  <a:lnTo>
                    <a:pt x="464" y="644"/>
                  </a:lnTo>
                  <a:lnTo>
                    <a:pt x="391" y="629"/>
                  </a:lnTo>
                  <a:lnTo>
                    <a:pt x="386" y="601"/>
                  </a:lnTo>
                  <a:lnTo>
                    <a:pt x="339" y="564"/>
                  </a:lnTo>
                  <a:lnTo>
                    <a:pt x="237" y="548"/>
                  </a:lnTo>
                  <a:lnTo>
                    <a:pt x="194" y="541"/>
                  </a:lnTo>
                  <a:lnTo>
                    <a:pt x="176" y="538"/>
                  </a:lnTo>
                  <a:lnTo>
                    <a:pt x="138" y="508"/>
                  </a:lnTo>
                  <a:lnTo>
                    <a:pt x="58" y="489"/>
                  </a:lnTo>
                  <a:lnTo>
                    <a:pt x="2" y="382"/>
                  </a:lnTo>
                  <a:lnTo>
                    <a:pt x="0" y="352"/>
                  </a:lnTo>
                  <a:lnTo>
                    <a:pt x="24" y="341"/>
                  </a:lnTo>
                  <a:lnTo>
                    <a:pt x="24" y="308"/>
                  </a:lnTo>
                  <a:lnTo>
                    <a:pt x="40" y="267"/>
                  </a:lnTo>
                  <a:lnTo>
                    <a:pt x="21" y="248"/>
                  </a:lnTo>
                  <a:lnTo>
                    <a:pt x="45" y="228"/>
                  </a:lnTo>
                  <a:lnTo>
                    <a:pt x="45" y="228"/>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35" name="四川">
              <a:hlinkClick r:id="" action="ppaction://macro?name=Slide1.四川_click" highlightClick="1"/>
              <a:hlinkHover r:id="" action="ppaction://noaction" highlightClick="1"/>
              <a:extLst>
                <a:ext uri="{FF2B5EF4-FFF2-40B4-BE49-F238E27FC236}">
                  <a16:creationId xmlns="" xmlns:a16="http://schemas.microsoft.com/office/drawing/2014/main" id="{5BB17E14-4E86-436D-BB6A-8CE3160193E0}"/>
                </a:ext>
              </a:extLst>
            </p:cNvPr>
            <p:cNvSpPr>
              <a:spLocks noChangeAspect="1"/>
            </p:cNvSpPr>
            <p:nvPr/>
          </p:nvSpPr>
          <p:spPr bwMode="auto">
            <a:xfrm rot="180000">
              <a:off x="3454785" y="3926833"/>
              <a:ext cx="1665010" cy="1482387"/>
            </a:xfrm>
            <a:custGeom>
              <a:avLst/>
              <a:gdLst>
                <a:gd name="T0" fmla="*/ 40 w 92"/>
                <a:gd name="T1" fmla="*/ 6 h 76"/>
                <a:gd name="T2" fmla="*/ 39 w 92"/>
                <a:gd name="T3" fmla="*/ 2 h 76"/>
                <a:gd name="T4" fmla="*/ 46 w 92"/>
                <a:gd name="T5" fmla="*/ 0 h 76"/>
                <a:gd name="T6" fmla="*/ 47 w 92"/>
                <a:gd name="T7" fmla="*/ 4 h 76"/>
                <a:gd name="T8" fmla="*/ 53 w 92"/>
                <a:gd name="T9" fmla="*/ 9 h 76"/>
                <a:gd name="T10" fmla="*/ 56 w 92"/>
                <a:gd name="T11" fmla="*/ 9 h 76"/>
                <a:gd name="T12" fmla="*/ 59 w 92"/>
                <a:gd name="T13" fmla="*/ 14 h 76"/>
                <a:gd name="T14" fmla="*/ 65 w 92"/>
                <a:gd name="T15" fmla="*/ 14 h 76"/>
                <a:gd name="T16" fmla="*/ 68 w 92"/>
                <a:gd name="T17" fmla="*/ 11 h 76"/>
                <a:gd name="T18" fmla="*/ 70 w 92"/>
                <a:gd name="T19" fmla="*/ 14 h 76"/>
                <a:gd name="T20" fmla="*/ 77 w 92"/>
                <a:gd name="T21" fmla="*/ 13 h 76"/>
                <a:gd name="T22" fmla="*/ 79 w 92"/>
                <a:gd name="T23" fmla="*/ 15 h 76"/>
                <a:gd name="T24" fmla="*/ 86 w 92"/>
                <a:gd name="T25" fmla="*/ 18 h 76"/>
                <a:gd name="T26" fmla="*/ 92 w 92"/>
                <a:gd name="T27" fmla="*/ 19 h 76"/>
                <a:gd name="T28" fmla="*/ 91 w 92"/>
                <a:gd name="T29" fmla="*/ 19 h 76"/>
                <a:gd name="T30" fmla="*/ 90 w 92"/>
                <a:gd name="T31" fmla="*/ 22 h 76"/>
                <a:gd name="T32" fmla="*/ 88 w 92"/>
                <a:gd name="T33" fmla="*/ 26 h 76"/>
                <a:gd name="T34" fmla="*/ 85 w 92"/>
                <a:gd name="T35" fmla="*/ 29 h 76"/>
                <a:gd name="T36" fmla="*/ 83 w 92"/>
                <a:gd name="T37" fmla="*/ 31 h 76"/>
                <a:gd name="T38" fmla="*/ 80 w 92"/>
                <a:gd name="T39" fmla="*/ 35 h 76"/>
                <a:gd name="T40" fmla="*/ 76 w 92"/>
                <a:gd name="T41" fmla="*/ 36 h 76"/>
                <a:gd name="T42" fmla="*/ 72 w 92"/>
                <a:gd name="T43" fmla="*/ 35 h 76"/>
                <a:gd name="T44" fmla="*/ 67 w 92"/>
                <a:gd name="T45" fmla="*/ 34 h 76"/>
                <a:gd name="T46" fmla="*/ 67 w 92"/>
                <a:gd name="T47" fmla="*/ 38 h 76"/>
                <a:gd name="T48" fmla="*/ 66 w 92"/>
                <a:gd name="T49" fmla="*/ 40 h 76"/>
                <a:gd name="T50" fmla="*/ 67 w 92"/>
                <a:gd name="T51" fmla="*/ 44 h 76"/>
                <a:gd name="T52" fmla="*/ 71 w 92"/>
                <a:gd name="T53" fmla="*/ 47 h 76"/>
                <a:gd name="T54" fmla="*/ 70 w 92"/>
                <a:gd name="T55" fmla="*/ 50 h 76"/>
                <a:gd name="T56" fmla="*/ 68 w 92"/>
                <a:gd name="T57" fmla="*/ 54 h 76"/>
                <a:gd name="T58" fmla="*/ 74 w 92"/>
                <a:gd name="T59" fmla="*/ 59 h 76"/>
                <a:gd name="T60" fmla="*/ 65 w 92"/>
                <a:gd name="T61" fmla="*/ 60 h 76"/>
                <a:gd name="T62" fmla="*/ 63 w 92"/>
                <a:gd name="T63" fmla="*/ 57 h 76"/>
                <a:gd name="T64" fmla="*/ 57 w 92"/>
                <a:gd name="T65" fmla="*/ 58 h 76"/>
                <a:gd name="T66" fmla="*/ 56 w 92"/>
                <a:gd name="T67" fmla="*/ 54 h 76"/>
                <a:gd name="T68" fmla="*/ 53 w 92"/>
                <a:gd name="T69" fmla="*/ 52 h 76"/>
                <a:gd name="T70" fmla="*/ 53 w 92"/>
                <a:gd name="T71" fmla="*/ 55 h 76"/>
                <a:gd name="T72" fmla="*/ 49 w 92"/>
                <a:gd name="T73" fmla="*/ 57 h 76"/>
                <a:gd name="T74" fmla="*/ 45 w 92"/>
                <a:gd name="T75" fmla="*/ 65 h 76"/>
                <a:gd name="T76" fmla="*/ 43 w 92"/>
                <a:gd name="T77" fmla="*/ 74 h 76"/>
                <a:gd name="T78" fmla="*/ 36 w 92"/>
                <a:gd name="T79" fmla="*/ 76 h 76"/>
                <a:gd name="T80" fmla="*/ 27 w 92"/>
                <a:gd name="T81" fmla="*/ 61 h 76"/>
                <a:gd name="T82" fmla="*/ 21 w 92"/>
                <a:gd name="T83" fmla="*/ 58 h 76"/>
                <a:gd name="T84" fmla="*/ 22 w 92"/>
                <a:gd name="T85" fmla="*/ 54 h 76"/>
                <a:gd name="T86" fmla="*/ 17 w 92"/>
                <a:gd name="T87" fmla="*/ 55 h 76"/>
                <a:gd name="T88" fmla="*/ 13 w 92"/>
                <a:gd name="T89" fmla="*/ 47 h 76"/>
                <a:gd name="T90" fmla="*/ 12 w 92"/>
                <a:gd name="T91" fmla="*/ 33 h 76"/>
                <a:gd name="T92" fmla="*/ 11 w 92"/>
                <a:gd name="T93" fmla="*/ 26 h 76"/>
                <a:gd name="T94" fmla="*/ 0 w 92"/>
                <a:gd name="T95" fmla="*/ 12 h 76"/>
                <a:gd name="T96" fmla="*/ 2 w 92"/>
                <a:gd name="T97" fmla="*/ 9 h 76"/>
                <a:gd name="T98" fmla="*/ 16 w 92"/>
                <a:gd name="T99" fmla="*/ 9 h 76"/>
                <a:gd name="T100" fmla="*/ 21 w 92"/>
                <a:gd name="T101" fmla="*/ 10 h 76"/>
                <a:gd name="T102" fmla="*/ 29 w 92"/>
                <a:gd name="T103" fmla="*/ 14 h 76"/>
                <a:gd name="T104" fmla="*/ 30 w 92"/>
                <a:gd name="T105" fmla="*/ 10 h 76"/>
                <a:gd name="T106" fmla="*/ 35 w 92"/>
                <a:gd name="T107" fmla="*/ 11 h 76"/>
                <a:gd name="T108" fmla="*/ 39 w 92"/>
                <a:gd name="T109" fmla="*/ 10 h 76"/>
                <a:gd name="T110" fmla="*/ 39 w 92"/>
                <a:gd name="T111" fmla="*/ 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2" h="76">
                  <a:moveTo>
                    <a:pt x="39" y="9"/>
                  </a:moveTo>
                  <a:lnTo>
                    <a:pt x="40" y="6"/>
                  </a:lnTo>
                  <a:lnTo>
                    <a:pt x="39" y="5"/>
                  </a:lnTo>
                  <a:lnTo>
                    <a:pt x="39" y="2"/>
                  </a:lnTo>
                  <a:lnTo>
                    <a:pt x="44" y="0"/>
                  </a:lnTo>
                  <a:lnTo>
                    <a:pt x="46" y="0"/>
                  </a:lnTo>
                  <a:lnTo>
                    <a:pt x="46" y="2"/>
                  </a:lnTo>
                  <a:lnTo>
                    <a:pt x="47" y="4"/>
                  </a:lnTo>
                  <a:lnTo>
                    <a:pt x="49" y="6"/>
                  </a:lnTo>
                  <a:lnTo>
                    <a:pt x="53" y="9"/>
                  </a:lnTo>
                  <a:lnTo>
                    <a:pt x="55" y="8"/>
                  </a:lnTo>
                  <a:lnTo>
                    <a:pt x="56" y="9"/>
                  </a:lnTo>
                  <a:lnTo>
                    <a:pt x="56" y="13"/>
                  </a:lnTo>
                  <a:lnTo>
                    <a:pt x="59" y="14"/>
                  </a:lnTo>
                  <a:lnTo>
                    <a:pt x="64" y="15"/>
                  </a:lnTo>
                  <a:lnTo>
                    <a:pt x="65" y="14"/>
                  </a:lnTo>
                  <a:lnTo>
                    <a:pt x="65" y="12"/>
                  </a:lnTo>
                  <a:lnTo>
                    <a:pt x="68" y="11"/>
                  </a:lnTo>
                  <a:lnTo>
                    <a:pt x="70" y="12"/>
                  </a:lnTo>
                  <a:lnTo>
                    <a:pt x="70" y="14"/>
                  </a:lnTo>
                  <a:lnTo>
                    <a:pt x="72" y="14"/>
                  </a:lnTo>
                  <a:lnTo>
                    <a:pt x="77" y="13"/>
                  </a:lnTo>
                  <a:lnTo>
                    <a:pt x="78" y="13"/>
                  </a:lnTo>
                  <a:lnTo>
                    <a:pt x="79" y="15"/>
                  </a:lnTo>
                  <a:lnTo>
                    <a:pt x="81" y="15"/>
                  </a:lnTo>
                  <a:lnTo>
                    <a:pt x="86" y="18"/>
                  </a:lnTo>
                  <a:lnTo>
                    <a:pt x="89" y="17"/>
                  </a:lnTo>
                  <a:lnTo>
                    <a:pt x="92" y="19"/>
                  </a:lnTo>
                  <a:lnTo>
                    <a:pt x="90" y="19"/>
                  </a:lnTo>
                  <a:lnTo>
                    <a:pt x="91" y="19"/>
                  </a:lnTo>
                  <a:lnTo>
                    <a:pt x="90" y="20"/>
                  </a:lnTo>
                  <a:lnTo>
                    <a:pt x="90" y="22"/>
                  </a:lnTo>
                  <a:lnTo>
                    <a:pt x="89" y="24"/>
                  </a:lnTo>
                  <a:lnTo>
                    <a:pt x="88" y="26"/>
                  </a:lnTo>
                  <a:lnTo>
                    <a:pt x="88" y="28"/>
                  </a:lnTo>
                  <a:lnTo>
                    <a:pt x="85" y="29"/>
                  </a:lnTo>
                  <a:lnTo>
                    <a:pt x="84" y="30"/>
                  </a:lnTo>
                  <a:lnTo>
                    <a:pt x="83" y="31"/>
                  </a:lnTo>
                  <a:lnTo>
                    <a:pt x="82" y="33"/>
                  </a:lnTo>
                  <a:lnTo>
                    <a:pt x="80" y="35"/>
                  </a:lnTo>
                  <a:lnTo>
                    <a:pt x="79" y="36"/>
                  </a:lnTo>
                  <a:lnTo>
                    <a:pt x="76" y="36"/>
                  </a:lnTo>
                  <a:lnTo>
                    <a:pt x="74" y="34"/>
                  </a:lnTo>
                  <a:lnTo>
                    <a:pt x="72" y="35"/>
                  </a:lnTo>
                  <a:lnTo>
                    <a:pt x="70" y="33"/>
                  </a:lnTo>
                  <a:lnTo>
                    <a:pt x="67" y="34"/>
                  </a:lnTo>
                  <a:lnTo>
                    <a:pt x="67" y="36"/>
                  </a:lnTo>
                  <a:lnTo>
                    <a:pt x="67" y="38"/>
                  </a:lnTo>
                  <a:lnTo>
                    <a:pt x="67" y="39"/>
                  </a:lnTo>
                  <a:lnTo>
                    <a:pt x="66" y="40"/>
                  </a:lnTo>
                  <a:lnTo>
                    <a:pt x="64" y="42"/>
                  </a:lnTo>
                  <a:lnTo>
                    <a:pt x="67" y="44"/>
                  </a:lnTo>
                  <a:lnTo>
                    <a:pt x="70" y="47"/>
                  </a:lnTo>
                  <a:lnTo>
                    <a:pt x="71" y="47"/>
                  </a:lnTo>
                  <a:lnTo>
                    <a:pt x="71" y="49"/>
                  </a:lnTo>
                  <a:lnTo>
                    <a:pt x="70" y="50"/>
                  </a:lnTo>
                  <a:lnTo>
                    <a:pt x="68" y="53"/>
                  </a:lnTo>
                  <a:lnTo>
                    <a:pt x="68" y="54"/>
                  </a:lnTo>
                  <a:lnTo>
                    <a:pt x="73" y="57"/>
                  </a:lnTo>
                  <a:lnTo>
                    <a:pt x="74" y="59"/>
                  </a:lnTo>
                  <a:lnTo>
                    <a:pt x="70" y="60"/>
                  </a:lnTo>
                  <a:lnTo>
                    <a:pt x="65" y="60"/>
                  </a:lnTo>
                  <a:lnTo>
                    <a:pt x="65" y="57"/>
                  </a:lnTo>
                  <a:lnTo>
                    <a:pt x="63" y="57"/>
                  </a:lnTo>
                  <a:lnTo>
                    <a:pt x="59" y="59"/>
                  </a:lnTo>
                  <a:lnTo>
                    <a:pt x="57" y="58"/>
                  </a:lnTo>
                  <a:lnTo>
                    <a:pt x="57" y="55"/>
                  </a:lnTo>
                  <a:lnTo>
                    <a:pt x="56" y="54"/>
                  </a:lnTo>
                  <a:lnTo>
                    <a:pt x="56" y="52"/>
                  </a:lnTo>
                  <a:lnTo>
                    <a:pt x="53" y="52"/>
                  </a:lnTo>
                  <a:lnTo>
                    <a:pt x="52" y="52"/>
                  </a:lnTo>
                  <a:lnTo>
                    <a:pt x="53" y="55"/>
                  </a:lnTo>
                  <a:lnTo>
                    <a:pt x="50" y="56"/>
                  </a:lnTo>
                  <a:lnTo>
                    <a:pt x="49" y="57"/>
                  </a:lnTo>
                  <a:lnTo>
                    <a:pt x="50" y="59"/>
                  </a:lnTo>
                  <a:lnTo>
                    <a:pt x="45" y="65"/>
                  </a:lnTo>
                  <a:lnTo>
                    <a:pt x="46" y="72"/>
                  </a:lnTo>
                  <a:lnTo>
                    <a:pt x="43" y="74"/>
                  </a:lnTo>
                  <a:lnTo>
                    <a:pt x="42" y="73"/>
                  </a:lnTo>
                  <a:lnTo>
                    <a:pt x="36" y="76"/>
                  </a:lnTo>
                  <a:lnTo>
                    <a:pt x="35" y="75"/>
                  </a:lnTo>
                  <a:lnTo>
                    <a:pt x="27" y="61"/>
                  </a:lnTo>
                  <a:lnTo>
                    <a:pt x="24" y="59"/>
                  </a:lnTo>
                  <a:lnTo>
                    <a:pt x="21" y="58"/>
                  </a:lnTo>
                  <a:lnTo>
                    <a:pt x="20" y="56"/>
                  </a:lnTo>
                  <a:lnTo>
                    <a:pt x="22" y="54"/>
                  </a:lnTo>
                  <a:lnTo>
                    <a:pt x="19" y="52"/>
                  </a:lnTo>
                  <a:lnTo>
                    <a:pt x="17" y="55"/>
                  </a:lnTo>
                  <a:lnTo>
                    <a:pt x="14" y="55"/>
                  </a:lnTo>
                  <a:lnTo>
                    <a:pt x="13" y="47"/>
                  </a:lnTo>
                  <a:lnTo>
                    <a:pt x="12" y="46"/>
                  </a:lnTo>
                  <a:lnTo>
                    <a:pt x="12" y="33"/>
                  </a:lnTo>
                  <a:lnTo>
                    <a:pt x="9" y="27"/>
                  </a:lnTo>
                  <a:lnTo>
                    <a:pt x="11" y="26"/>
                  </a:lnTo>
                  <a:lnTo>
                    <a:pt x="6" y="17"/>
                  </a:lnTo>
                  <a:lnTo>
                    <a:pt x="0" y="12"/>
                  </a:lnTo>
                  <a:lnTo>
                    <a:pt x="1" y="10"/>
                  </a:lnTo>
                  <a:lnTo>
                    <a:pt x="2" y="9"/>
                  </a:lnTo>
                  <a:lnTo>
                    <a:pt x="10" y="8"/>
                  </a:lnTo>
                  <a:lnTo>
                    <a:pt x="16" y="9"/>
                  </a:lnTo>
                  <a:lnTo>
                    <a:pt x="20" y="8"/>
                  </a:lnTo>
                  <a:lnTo>
                    <a:pt x="21" y="10"/>
                  </a:lnTo>
                  <a:lnTo>
                    <a:pt x="25" y="15"/>
                  </a:lnTo>
                  <a:lnTo>
                    <a:pt x="29" y="14"/>
                  </a:lnTo>
                  <a:lnTo>
                    <a:pt x="29" y="11"/>
                  </a:lnTo>
                  <a:lnTo>
                    <a:pt x="30" y="10"/>
                  </a:lnTo>
                  <a:lnTo>
                    <a:pt x="33" y="9"/>
                  </a:lnTo>
                  <a:lnTo>
                    <a:pt x="35" y="11"/>
                  </a:lnTo>
                  <a:lnTo>
                    <a:pt x="36" y="9"/>
                  </a:lnTo>
                  <a:lnTo>
                    <a:pt x="39" y="10"/>
                  </a:lnTo>
                  <a:lnTo>
                    <a:pt x="39" y="9"/>
                  </a:lnTo>
                  <a:lnTo>
                    <a:pt x="39" y="9"/>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36" name="甘肃">
              <a:hlinkClick r:id="" action="ppaction://macro?name=Slide1.甘肃_click" highlightClick="1"/>
              <a:hlinkHover r:id="" action="ppaction://noaction" highlightClick="1"/>
              <a:extLst>
                <a:ext uri="{FF2B5EF4-FFF2-40B4-BE49-F238E27FC236}">
                  <a16:creationId xmlns="" xmlns:a16="http://schemas.microsoft.com/office/drawing/2014/main" id="{193D2E11-8427-4A20-9DC4-37DBF4221C20}"/>
                </a:ext>
              </a:extLst>
            </p:cNvPr>
            <p:cNvSpPr>
              <a:spLocks noChangeAspect="1"/>
            </p:cNvSpPr>
            <p:nvPr/>
          </p:nvSpPr>
          <p:spPr bwMode="auto">
            <a:xfrm rot="180000">
              <a:off x="3092628" y="2374436"/>
              <a:ext cx="2045960" cy="1852062"/>
            </a:xfrm>
            <a:custGeom>
              <a:avLst/>
              <a:gdLst>
                <a:gd name="T0" fmla="*/ 5 w 974"/>
                <a:gd name="T1" fmla="*/ 132 h 832"/>
                <a:gd name="T2" fmla="*/ 149 w 974"/>
                <a:gd name="T3" fmla="*/ 53 h 832"/>
                <a:gd name="T4" fmla="*/ 190 w 974"/>
                <a:gd name="T5" fmla="*/ 0 h 832"/>
                <a:gd name="T6" fmla="*/ 245 w 974"/>
                <a:gd name="T7" fmla="*/ 29 h 832"/>
                <a:gd name="T8" fmla="*/ 288 w 974"/>
                <a:gd name="T9" fmla="*/ 169 h 832"/>
                <a:gd name="T10" fmla="*/ 406 w 974"/>
                <a:gd name="T11" fmla="*/ 158 h 832"/>
                <a:gd name="T12" fmla="*/ 425 w 974"/>
                <a:gd name="T13" fmla="*/ 195 h 832"/>
                <a:gd name="T14" fmla="*/ 435 w 974"/>
                <a:gd name="T15" fmla="*/ 272 h 832"/>
                <a:gd name="T16" fmla="*/ 453 w 974"/>
                <a:gd name="T17" fmla="*/ 292 h 832"/>
                <a:gd name="T18" fmla="*/ 569 w 974"/>
                <a:gd name="T19" fmla="*/ 314 h 832"/>
                <a:gd name="T20" fmla="*/ 669 w 974"/>
                <a:gd name="T21" fmla="*/ 308 h 832"/>
                <a:gd name="T22" fmla="*/ 637 w 974"/>
                <a:gd name="T23" fmla="*/ 364 h 832"/>
                <a:gd name="T24" fmla="*/ 673 w 974"/>
                <a:gd name="T25" fmla="*/ 437 h 832"/>
                <a:gd name="T26" fmla="*/ 752 w 974"/>
                <a:gd name="T27" fmla="*/ 541 h 832"/>
                <a:gd name="T28" fmla="*/ 781 w 974"/>
                <a:gd name="T29" fmla="*/ 596 h 832"/>
                <a:gd name="T30" fmla="*/ 822 w 974"/>
                <a:gd name="T31" fmla="*/ 577 h 832"/>
                <a:gd name="T32" fmla="*/ 835 w 974"/>
                <a:gd name="T33" fmla="*/ 530 h 832"/>
                <a:gd name="T34" fmla="*/ 841 w 974"/>
                <a:gd name="T35" fmla="*/ 451 h 832"/>
                <a:gd name="T36" fmla="*/ 877 w 974"/>
                <a:gd name="T37" fmla="*/ 467 h 832"/>
                <a:gd name="T38" fmla="*/ 973 w 974"/>
                <a:gd name="T39" fmla="*/ 536 h 832"/>
                <a:gd name="T40" fmla="*/ 961 w 974"/>
                <a:gd name="T41" fmla="*/ 600 h 832"/>
                <a:gd name="T42" fmla="*/ 911 w 974"/>
                <a:gd name="T43" fmla="*/ 617 h 832"/>
                <a:gd name="T44" fmla="*/ 857 w 974"/>
                <a:gd name="T45" fmla="*/ 624 h 832"/>
                <a:gd name="T46" fmla="*/ 833 w 974"/>
                <a:gd name="T47" fmla="*/ 642 h 832"/>
                <a:gd name="T48" fmla="*/ 841 w 974"/>
                <a:gd name="T49" fmla="*/ 688 h 832"/>
                <a:gd name="T50" fmla="*/ 830 w 974"/>
                <a:gd name="T51" fmla="*/ 747 h 832"/>
                <a:gd name="T52" fmla="*/ 800 w 974"/>
                <a:gd name="T53" fmla="*/ 776 h 832"/>
                <a:gd name="T54" fmla="*/ 765 w 974"/>
                <a:gd name="T55" fmla="*/ 822 h 832"/>
                <a:gd name="T56" fmla="*/ 692 w 974"/>
                <a:gd name="T57" fmla="*/ 814 h 832"/>
                <a:gd name="T58" fmla="*/ 660 w 974"/>
                <a:gd name="T59" fmla="*/ 784 h 832"/>
                <a:gd name="T60" fmla="*/ 606 w 974"/>
                <a:gd name="T61" fmla="*/ 718 h 832"/>
                <a:gd name="T62" fmla="*/ 541 w 974"/>
                <a:gd name="T63" fmla="*/ 722 h 832"/>
                <a:gd name="T64" fmla="*/ 499 w 974"/>
                <a:gd name="T65" fmla="*/ 715 h 832"/>
                <a:gd name="T66" fmla="*/ 467 w 974"/>
                <a:gd name="T67" fmla="*/ 677 h 832"/>
                <a:gd name="T68" fmla="*/ 521 w 974"/>
                <a:gd name="T69" fmla="*/ 687 h 832"/>
                <a:gd name="T70" fmla="*/ 554 w 974"/>
                <a:gd name="T71" fmla="*/ 624 h 832"/>
                <a:gd name="T72" fmla="*/ 590 w 974"/>
                <a:gd name="T73" fmla="*/ 530 h 832"/>
                <a:gd name="T74" fmla="*/ 517 w 974"/>
                <a:gd name="T75" fmla="*/ 407 h 832"/>
                <a:gd name="T76" fmla="*/ 416 w 974"/>
                <a:gd name="T77" fmla="*/ 358 h 832"/>
                <a:gd name="T78" fmla="*/ 298 w 974"/>
                <a:gd name="T79" fmla="*/ 286 h 832"/>
                <a:gd name="T80" fmla="*/ 181 w 974"/>
                <a:gd name="T81" fmla="*/ 318 h 832"/>
                <a:gd name="T82" fmla="*/ 95 w 974"/>
                <a:gd name="T83" fmla="*/ 281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74" h="832">
                  <a:moveTo>
                    <a:pt x="9" y="261"/>
                  </a:moveTo>
                  <a:lnTo>
                    <a:pt x="0" y="155"/>
                  </a:lnTo>
                  <a:lnTo>
                    <a:pt x="5" y="132"/>
                  </a:lnTo>
                  <a:lnTo>
                    <a:pt x="37" y="118"/>
                  </a:lnTo>
                  <a:lnTo>
                    <a:pt x="81" y="81"/>
                  </a:lnTo>
                  <a:lnTo>
                    <a:pt x="149" y="53"/>
                  </a:lnTo>
                  <a:lnTo>
                    <a:pt x="179" y="41"/>
                  </a:lnTo>
                  <a:lnTo>
                    <a:pt x="179" y="14"/>
                  </a:lnTo>
                  <a:lnTo>
                    <a:pt x="190" y="0"/>
                  </a:lnTo>
                  <a:lnTo>
                    <a:pt x="202" y="1"/>
                  </a:lnTo>
                  <a:lnTo>
                    <a:pt x="248" y="9"/>
                  </a:lnTo>
                  <a:lnTo>
                    <a:pt x="245" y="29"/>
                  </a:lnTo>
                  <a:lnTo>
                    <a:pt x="255" y="60"/>
                  </a:lnTo>
                  <a:lnTo>
                    <a:pt x="249" y="112"/>
                  </a:lnTo>
                  <a:lnTo>
                    <a:pt x="288" y="169"/>
                  </a:lnTo>
                  <a:lnTo>
                    <a:pt x="308" y="182"/>
                  </a:lnTo>
                  <a:lnTo>
                    <a:pt x="341" y="158"/>
                  </a:lnTo>
                  <a:lnTo>
                    <a:pt x="406" y="158"/>
                  </a:lnTo>
                  <a:lnTo>
                    <a:pt x="423" y="164"/>
                  </a:lnTo>
                  <a:lnTo>
                    <a:pt x="433" y="179"/>
                  </a:lnTo>
                  <a:lnTo>
                    <a:pt x="425" y="195"/>
                  </a:lnTo>
                  <a:lnTo>
                    <a:pt x="388" y="226"/>
                  </a:lnTo>
                  <a:lnTo>
                    <a:pt x="392" y="240"/>
                  </a:lnTo>
                  <a:lnTo>
                    <a:pt x="435" y="272"/>
                  </a:lnTo>
                  <a:lnTo>
                    <a:pt x="451" y="272"/>
                  </a:lnTo>
                  <a:lnTo>
                    <a:pt x="456" y="278"/>
                  </a:lnTo>
                  <a:lnTo>
                    <a:pt x="453" y="292"/>
                  </a:lnTo>
                  <a:lnTo>
                    <a:pt x="479" y="312"/>
                  </a:lnTo>
                  <a:lnTo>
                    <a:pt x="540" y="322"/>
                  </a:lnTo>
                  <a:lnTo>
                    <a:pt x="569" y="314"/>
                  </a:lnTo>
                  <a:lnTo>
                    <a:pt x="606" y="277"/>
                  </a:lnTo>
                  <a:lnTo>
                    <a:pt x="651" y="280"/>
                  </a:lnTo>
                  <a:lnTo>
                    <a:pt x="669" y="308"/>
                  </a:lnTo>
                  <a:lnTo>
                    <a:pt x="659" y="333"/>
                  </a:lnTo>
                  <a:lnTo>
                    <a:pt x="661" y="349"/>
                  </a:lnTo>
                  <a:lnTo>
                    <a:pt x="637" y="364"/>
                  </a:lnTo>
                  <a:lnTo>
                    <a:pt x="626" y="377"/>
                  </a:lnTo>
                  <a:lnTo>
                    <a:pt x="631" y="408"/>
                  </a:lnTo>
                  <a:lnTo>
                    <a:pt x="673" y="437"/>
                  </a:lnTo>
                  <a:lnTo>
                    <a:pt x="692" y="434"/>
                  </a:lnTo>
                  <a:lnTo>
                    <a:pt x="741" y="495"/>
                  </a:lnTo>
                  <a:lnTo>
                    <a:pt x="752" y="541"/>
                  </a:lnTo>
                  <a:lnTo>
                    <a:pt x="746" y="563"/>
                  </a:lnTo>
                  <a:lnTo>
                    <a:pt x="781" y="581"/>
                  </a:lnTo>
                  <a:lnTo>
                    <a:pt x="781" y="596"/>
                  </a:lnTo>
                  <a:lnTo>
                    <a:pt x="812" y="603"/>
                  </a:lnTo>
                  <a:lnTo>
                    <a:pt x="822" y="603"/>
                  </a:lnTo>
                  <a:lnTo>
                    <a:pt x="822" y="577"/>
                  </a:lnTo>
                  <a:lnTo>
                    <a:pt x="847" y="574"/>
                  </a:lnTo>
                  <a:lnTo>
                    <a:pt x="852" y="543"/>
                  </a:lnTo>
                  <a:lnTo>
                    <a:pt x="835" y="530"/>
                  </a:lnTo>
                  <a:lnTo>
                    <a:pt x="822" y="517"/>
                  </a:lnTo>
                  <a:lnTo>
                    <a:pt x="828" y="457"/>
                  </a:lnTo>
                  <a:lnTo>
                    <a:pt x="841" y="451"/>
                  </a:lnTo>
                  <a:lnTo>
                    <a:pt x="863" y="460"/>
                  </a:lnTo>
                  <a:lnTo>
                    <a:pt x="872" y="456"/>
                  </a:lnTo>
                  <a:lnTo>
                    <a:pt x="877" y="467"/>
                  </a:lnTo>
                  <a:lnTo>
                    <a:pt x="938" y="497"/>
                  </a:lnTo>
                  <a:lnTo>
                    <a:pt x="969" y="517"/>
                  </a:lnTo>
                  <a:lnTo>
                    <a:pt x="973" y="536"/>
                  </a:lnTo>
                  <a:lnTo>
                    <a:pt x="958" y="559"/>
                  </a:lnTo>
                  <a:lnTo>
                    <a:pt x="967" y="587"/>
                  </a:lnTo>
                  <a:lnTo>
                    <a:pt x="961" y="600"/>
                  </a:lnTo>
                  <a:lnTo>
                    <a:pt x="917" y="603"/>
                  </a:lnTo>
                  <a:lnTo>
                    <a:pt x="908" y="610"/>
                  </a:lnTo>
                  <a:lnTo>
                    <a:pt x="911" y="617"/>
                  </a:lnTo>
                  <a:lnTo>
                    <a:pt x="911" y="629"/>
                  </a:lnTo>
                  <a:lnTo>
                    <a:pt x="876" y="634"/>
                  </a:lnTo>
                  <a:lnTo>
                    <a:pt x="857" y="624"/>
                  </a:lnTo>
                  <a:lnTo>
                    <a:pt x="833" y="624"/>
                  </a:lnTo>
                  <a:lnTo>
                    <a:pt x="830" y="629"/>
                  </a:lnTo>
                  <a:lnTo>
                    <a:pt x="833" y="642"/>
                  </a:lnTo>
                  <a:lnTo>
                    <a:pt x="822" y="656"/>
                  </a:lnTo>
                  <a:lnTo>
                    <a:pt x="819" y="670"/>
                  </a:lnTo>
                  <a:lnTo>
                    <a:pt x="841" y="688"/>
                  </a:lnTo>
                  <a:lnTo>
                    <a:pt x="824" y="722"/>
                  </a:lnTo>
                  <a:lnTo>
                    <a:pt x="831" y="738"/>
                  </a:lnTo>
                  <a:lnTo>
                    <a:pt x="830" y="747"/>
                  </a:lnTo>
                  <a:lnTo>
                    <a:pt x="804" y="747"/>
                  </a:lnTo>
                  <a:lnTo>
                    <a:pt x="785" y="755"/>
                  </a:lnTo>
                  <a:lnTo>
                    <a:pt x="800" y="776"/>
                  </a:lnTo>
                  <a:lnTo>
                    <a:pt x="790" y="802"/>
                  </a:lnTo>
                  <a:lnTo>
                    <a:pt x="762" y="808"/>
                  </a:lnTo>
                  <a:lnTo>
                    <a:pt x="765" y="822"/>
                  </a:lnTo>
                  <a:lnTo>
                    <a:pt x="757" y="831"/>
                  </a:lnTo>
                  <a:lnTo>
                    <a:pt x="710" y="827"/>
                  </a:lnTo>
                  <a:lnTo>
                    <a:pt x="692" y="814"/>
                  </a:lnTo>
                  <a:lnTo>
                    <a:pt x="688" y="784"/>
                  </a:lnTo>
                  <a:lnTo>
                    <a:pt x="676" y="773"/>
                  </a:lnTo>
                  <a:lnTo>
                    <a:pt x="660" y="784"/>
                  </a:lnTo>
                  <a:lnTo>
                    <a:pt x="631" y="755"/>
                  </a:lnTo>
                  <a:lnTo>
                    <a:pt x="608" y="739"/>
                  </a:lnTo>
                  <a:lnTo>
                    <a:pt x="606" y="718"/>
                  </a:lnTo>
                  <a:lnTo>
                    <a:pt x="599" y="702"/>
                  </a:lnTo>
                  <a:lnTo>
                    <a:pt x="587" y="702"/>
                  </a:lnTo>
                  <a:lnTo>
                    <a:pt x="541" y="722"/>
                  </a:lnTo>
                  <a:lnTo>
                    <a:pt x="544" y="744"/>
                  </a:lnTo>
                  <a:lnTo>
                    <a:pt x="526" y="744"/>
                  </a:lnTo>
                  <a:lnTo>
                    <a:pt x="499" y="715"/>
                  </a:lnTo>
                  <a:lnTo>
                    <a:pt x="469" y="713"/>
                  </a:lnTo>
                  <a:lnTo>
                    <a:pt x="458" y="696"/>
                  </a:lnTo>
                  <a:lnTo>
                    <a:pt x="467" y="677"/>
                  </a:lnTo>
                  <a:lnTo>
                    <a:pt x="485" y="694"/>
                  </a:lnTo>
                  <a:lnTo>
                    <a:pt x="505" y="701"/>
                  </a:lnTo>
                  <a:lnTo>
                    <a:pt x="521" y="687"/>
                  </a:lnTo>
                  <a:lnTo>
                    <a:pt x="521" y="656"/>
                  </a:lnTo>
                  <a:lnTo>
                    <a:pt x="540" y="638"/>
                  </a:lnTo>
                  <a:lnTo>
                    <a:pt x="554" y="624"/>
                  </a:lnTo>
                  <a:lnTo>
                    <a:pt x="547" y="605"/>
                  </a:lnTo>
                  <a:lnTo>
                    <a:pt x="584" y="576"/>
                  </a:lnTo>
                  <a:lnTo>
                    <a:pt x="590" y="530"/>
                  </a:lnTo>
                  <a:lnTo>
                    <a:pt x="573" y="507"/>
                  </a:lnTo>
                  <a:lnTo>
                    <a:pt x="564" y="467"/>
                  </a:lnTo>
                  <a:lnTo>
                    <a:pt x="517" y="407"/>
                  </a:lnTo>
                  <a:lnTo>
                    <a:pt x="493" y="415"/>
                  </a:lnTo>
                  <a:lnTo>
                    <a:pt x="461" y="386"/>
                  </a:lnTo>
                  <a:lnTo>
                    <a:pt x="416" y="358"/>
                  </a:lnTo>
                  <a:lnTo>
                    <a:pt x="397" y="314"/>
                  </a:lnTo>
                  <a:lnTo>
                    <a:pt x="363" y="327"/>
                  </a:lnTo>
                  <a:lnTo>
                    <a:pt x="298" y="286"/>
                  </a:lnTo>
                  <a:lnTo>
                    <a:pt x="266" y="302"/>
                  </a:lnTo>
                  <a:lnTo>
                    <a:pt x="218" y="296"/>
                  </a:lnTo>
                  <a:lnTo>
                    <a:pt x="181" y="318"/>
                  </a:lnTo>
                  <a:lnTo>
                    <a:pt x="158" y="319"/>
                  </a:lnTo>
                  <a:lnTo>
                    <a:pt x="119" y="297"/>
                  </a:lnTo>
                  <a:lnTo>
                    <a:pt x="95" y="281"/>
                  </a:lnTo>
                  <a:lnTo>
                    <a:pt x="9" y="261"/>
                  </a:lnTo>
                  <a:lnTo>
                    <a:pt x="9" y="261"/>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37" name="河北">
              <a:hlinkClick r:id="" action="ppaction://macro?name=Slide1.河北_click" highlightClick="1"/>
              <a:hlinkHover r:id="" action="ppaction://noaction" highlightClick="1"/>
              <a:extLst>
                <a:ext uri="{FF2B5EF4-FFF2-40B4-BE49-F238E27FC236}">
                  <a16:creationId xmlns="" xmlns:a16="http://schemas.microsoft.com/office/drawing/2014/main" id="{31B213EB-6040-4083-8818-3B7B7750BDAC}"/>
                </a:ext>
              </a:extLst>
            </p:cNvPr>
            <p:cNvSpPr>
              <a:spLocks noChangeAspect="1"/>
            </p:cNvSpPr>
            <p:nvPr/>
          </p:nvSpPr>
          <p:spPr bwMode="auto">
            <a:xfrm rot="180000">
              <a:off x="5766368" y="2363391"/>
              <a:ext cx="814444" cy="1208831"/>
            </a:xfrm>
            <a:custGeom>
              <a:avLst/>
              <a:gdLst>
                <a:gd name="T0" fmla="*/ 152 w 384"/>
                <a:gd name="T1" fmla="*/ 534 h 552"/>
                <a:gd name="T2" fmla="*/ 185 w 384"/>
                <a:gd name="T3" fmla="*/ 431 h 552"/>
                <a:gd name="T4" fmla="*/ 255 w 384"/>
                <a:gd name="T5" fmla="*/ 385 h 552"/>
                <a:gd name="T6" fmla="*/ 272 w 384"/>
                <a:gd name="T7" fmla="*/ 344 h 552"/>
                <a:gd name="T8" fmla="*/ 241 w 384"/>
                <a:gd name="T9" fmla="*/ 327 h 552"/>
                <a:gd name="T10" fmla="*/ 203 w 384"/>
                <a:gd name="T11" fmla="*/ 308 h 552"/>
                <a:gd name="T12" fmla="*/ 183 w 384"/>
                <a:gd name="T13" fmla="*/ 257 h 552"/>
                <a:gd name="T14" fmla="*/ 149 w 384"/>
                <a:gd name="T15" fmla="*/ 261 h 552"/>
                <a:gd name="T16" fmla="*/ 111 w 384"/>
                <a:gd name="T17" fmla="*/ 251 h 552"/>
                <a:gd name="T18" fmla="*/ 138 w 384"/>
                <a:gd name="T19" fmla="*/ 195 h 552"/>
                <a:gd name="T20" fmla="*/ 168 w 384"/>
                <a:gd name="T21" fmla="*/ 141 h 552"/>
                <a:gd name="T22" fmla="*/ 221 w 384"/>
                <a:gd name="T23" fmla="*/ 164 h 552"/>
                <a:gd name="T24" fmla="*/ 242 w 384"/>
                <a:gd name="T25" fmla="*/ 200 h 552"/>
                <a:gd name="T26" fmla="*/ 245 w 384"/>
                <a:gd name="T27" fmla="*/ 233 h 552"/>
                <a:gd name="T28" fmla="*/ 275 w 384"/>
                <a:gd name="T29" fmla="*/ 265 h 552"/>
                <a:gd name="T30" fmla="*/ 351 w 384"/>
                <a:gd name="T31" fmla="*/ 246 h 552"/>
                <a:gd name="T32" fmla="*/ 383 w 384"/>
                <a:gd name="T33" fmla="*/ 183 h 552"/>
                <a:gd name="T34" fmla="*/ 343 w 384"/>
                <a:gd name="T35" fmla="*/ 150 h 552"/>
                <a:gd name="T36" fmla="*/ 323 w 384"/>
                <a:gd name="T37" fmla="*/ 97 h 552"/>
                <a:gd name="T38" fmla="*/ 255 w 384"/>
                <a:gd name="T39" fmla="*/ 61 h 552"/>
                <a:gd name="T40" fmla="*/ 217 w 384"/>
                <a:gd name="T41" fmla="*/ 0 h 552"/>
                <a:gd name="T42" fmla="*/ 168 w 384"/>
                <a:gd name="T43" fmla="*/ 35 h 552"/>
                <a:gd name="T44" fmla="*/ 170 w 384"/>
                <a:gd name="T45" fmla="*/ 63 h 552"/>
                <a:gd name="T46" fmla="*/ 123 w 384"/>
                <a:gd name="T47" fmla="*/ 78 h 552"/>
                <a:gd name="T48" fmla="*/ 98 w 384"/>
                <a:gd name="T49" fmla="*/ 86 h 552"/>
                <a:gd name="T50" fmla="*/ 55 w 384"/>
                <a:gd name="T51" fmla="*/ 98 h 552"/>
                <a:gd name="T52" fmla="*/ 44 w 384"/>
                <a:gd name="T53" fmla="*/ 63 h 552"/>
                <a:gd name="T54" fmla="*/ 7 w 384"/>
                <a:gd name="T55" fmla="*/ 113 h 552"/>
                <a:gd name="T56" fmla="*/ 24 w 384"/>
                <a:gd name="T57" fmla="*/ 194 h 552"/>
                <a:gd name="T58" fmla="*/ 44 w 384"/>
                <a:gd name="T59" fmla="*/ 246 h 552"/>
                <a:gd name="T60" fmla="*/ 52 w 384"/>
                <a:gd name="T61" fmla="*/ 304 h 552"/>
                <a:gd name="T62" fmla="*/ 5 w 384"/>
                <a:gd name="T63" fmla="*/ 373 h 552"/>
                <a:gd name="T64" fmla="*/ 50 w 384"/>
                <a:gd name="T65" fmla="*/ 440 h 552"/>
                <a:gd name="T66" fmla="*/ 36 w 384"/>
                <a:gd name="T67" fmla="*/ 484 h 552"/>
                <a:gd name="T68" fmla="*/ 18 w 384"/>
                <a:gd name="T69" fmla="*/ 520 h 552"/>
                <a:gd name="T70" fmla="*/ 109 w 384"/>
                <a:gd name="T71" fmla="*/ 551 h 552"/>
                <a:gd name="T72" fmla="*/ 149 w 384"/>
                <a:gd name="T73" fmla="*/ 543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84" h="552">
                  <a:moveTo>
                    <a:pt x="149" y="543"/>
                  </a:moveTo>
                  <a:lnTo>
                    <a:pt x="152" y="534"/>
                  </a:lnTo>
                  <a:lnTo>
                    <a:pt x="140" y="511"/>
                  </a:lnTo>
                  <a:lnTo>
                    <a:pt x="185" y="431"/>
                  </a:lnTo>
                  <a:lnTo>
                    <a:pt x="225" y="394"/>
                  </a:lnTo>
                  <a:lnTo>
                    <a:pt x="255" y="385"/>
                  </a:lnTo>
                  <a:lnTo>
                    <a:pt x="282" y="351"/>
                  </a:lnTo>
                  <a:lnTo>
                    <a:pt x="272" y="344"/>
                  </a:lnTo>
                  <a:lnTo>
                    <a:pt x="262" y="318"/>
                  </a:lnTo>
                  <a:lnTo>
                    <a:pt x="241" y="327"/>
                  </a:lnTo>
                  <a:lnTo>
                    <a:pt x="205" y="317"/>
                  </a:lnTo>
                  <a:lnTo>
                    <a:pt x="203" y="308"/>
                  </a:lnTo>
                  <a:lnTo>
                    <a:pt x="202" y="249"/>
                  </a:lnTo>
                  <a:lnTo>
                    <a:pt x="183" y="257"/>
                  </a:lnTo>
                  <a:lnTo>
                    <a:pt x="172" y="267"/>
                  </a:lnTo>
                  <a:lnTo>
                    <a:pt x="149" y="261"/>
                  </a:lnTo>
                  <a:lnTo>
                    <a:pt x="116" y="265"/>
                  </a:lnTo>
                  <a:lnTo>
                    <a:pt x="111" y="251"/>
                  </a:lnTo>
                  <a:lnTo>
                    <a:pt x="114" y="223"/>
                  </a:lnTo>
                  <a:lnTo>
                    <a:pt x="138" y="195"/>
                  </a:lnTo>
                  <a:lnTo>
                    <a:pt x="143" y="165"/>
                  </a:lnTo>
                  <a:lnTo>
                    <a:pt x="168" y="141"/>
                  </a:lnTo>
                  <a:lnTo>
                    <a:pt x="211" y="164"/>
                  </a:lnTo>
                  <a:lnTo>
                    <a:pt x="221" y="164"/>
                  </a:lnTo>
                  <a:lnTo>
                    <a:pt x="229" y="194"/>
                  </a:lnTo>
                  <a:lnTo>
                    <a:pt x="242" y="200"/>
                  </a:lnTo>
                  <a:lnTo>
                    <a:pt x="248" y="220"/>
                  </a:lnTo>
                  <a:lnTo>
                    <a:pt x="245" y="233"/>
                  </a:lnTo>
                  <a:lnTo>
                    <a:pt x="272" y="251"/>
                  </a:lnTo>
                  <a:lnTo>
                    <a:pt x="275" y="265"/>
                  </a:lnTo>
                  <a:lnTo>
                    <a:pt x="298" y="276"/>
                  </a:lnTo>
                  <a:lnTo>
                    <a:pt x="351" y="246"/>
                  </a:lnTo>
                  <a:lnTo>
                    <a:pt x="351" y="228"/>
                  </a:lnTo>
                  <a:lnTo>
                    <a:pt x="383" y="183"/>
                  </a:lnTo>
                  <a:lnTo>
                    <a:pt x="360" y="151"/>
                  </a:lnTo>
                  <a:lnTo>
                    <a:pt x="343" y="150"/>
                  </a:lnTo>
                  <a:lnTo>
                    <a:pt x="313" y="129"/>
                  </a:lnTo>
                  <a:lnTo>
                    <a:pt x="323" y="97"/>
                  </a:lnTo>
                  <a:lnTo>
                    <a:pt x="275" y="92"/>
                  </a:lnTo>
                  <a:lnTo>
                    <a:pt x="255" y="61"/>
                  </a:lnTo>
                  <a:lnTo>
                    <a:pt x="257" y="45"/>
                  </a:lnTo>
                  <a:lnTo>
                    <a:pt x="217" y="0"/>
                  </a:lnTo>
                  <a:lnTo>
                    <a:pt x="190" y="13"/>
                  </a:lnTo>
                  <a:lnTo>
                    <a:pt x="168" y="35"/>
                  </a:lnTo>
                  <a:lnTo>
                    <a:pt x="176" y="52"/>
                  </a:lnTo>
                  <a:lnTo>
                    <a:pt x="170" y="63"/>
                  </a:lnTo>
                  <a:lnTo>
                    <a:pt x="138" y="64"/>
                  </a:lnTo>
                  <a:lnTo>
                    <a:pt x="123" y="78"/>
                  </a:lnTo>
                  <a:lnTo>
                    <a:pt x="111" y="73"/>
                  </a:lnTo>
                  <a:lnTo>
                    <a:pt x="98" y="86"/>
                  </a:lnTo>
                  <a:lnTo>
                    <a:pt x="68" y="107"/>
                  </a:lnTo>
                  <a:lnTo>
                    <a:pt x="55" y="98"/>
                  </a:lnTo>
                  <a:lnTo>
                    <a:pt x="55" y="68"/>
                  </a:lnTo>
                  <a:lnTo>
                    <a:pt x="44" y="63"/>
                  </a:lnTo>
                  <a:lnTo>
                    <a:pt x="28" y="69"/>
                  </a:lnTo>
                  <a:lnTo>
                    <a:pt x="7" y="113"/>
                  </a:lnTo>
                  <a:lnTo>
                    <a:pt x="0" y="154"/>
                  </a:lnTo>
                  <a:lnTo>
                    <a:pt x="24" y="194"/>
                  </a:lnTo>
                  <a:lnTo>
                    <a:pt x="44" y="212"/>
                  </a:lnTo>
                  <a:lnTo>
                    <a:pt x="44" y="246"/>
                  </a:lnTo>
                  <a:lnTo>
                    <a:pt x="58" y="274"/>
                  </a:lnTo>
                  <a:lnTo>
                    <a:pt x="52" y="304"/>
                  </a:lnTo>
                  <a:lnTo>
                    <a:pt x="20" y="326"/>
                  </a:lnTo>
                  <a:lnTo>
                    <a:pt x="5" y="373"/>
                  </a:lnTo>
                  <a:lnTo>
                    <a:pt x="31" y="403"/>
                  </a:lnTo>
                  <a:lnTo>
                    <a:pt x="50" y="440"/>
                  </a:lnTo>
                  <a:lnTo>
                    <a:pt x="39" y="459"/>
                  </a:lnTo>
                  <a:lnTo>
                    <a:pt x="36" y="484"/>
                  </a:lnTo>
                  <a:lnTo>
                    <a:pt x="24" y="501"/>
                  </a:lnTo>
                  <a:lnTo>
                    <a:pt x="18" y="520"/>
                  </a:lnTo>
                  <a:lnTo>
                    <a:pt x="36" y="541"/>
                  </a:lnTo>
                  <a:lnTo>
                    <a:pt x="109" y="551"/>
                  </a:lnTo>
                  <a:lnTo>
                    <a:pt x="138" y="539"/>
                  </a:lnTo>
                  <a:lnTo>
                    <a:pt x="149" y="543"/>
                  </a:lnTo>
                  <a:lnTo>
                    <a:pt x="149" y="543"/>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38" name="内蒙古">
              <a:hlinkClick r:id="" action="ppaction://macro?name=Slide1.内蒙古_click" highlightClick="1"/>
              <a:hlinkHover r:id="" action="ppaction://noaction" highlightClick="1"/>
              <a:extLst>
                <a:ext uri="{FF2B5EF4-FFF2-40B4-BE49-F238E27FC236}">
                  <a16:creationId xmlns="" xmlns:a16="http://schemas.microsoft.com/office/drawing/2014/main" id="{51D4D10F-464F-47E7-BD32-80B807CC9408}"/>
                </a:ext>
              </a:extLst>
            </p:cNvPr>
            <p:cNvSpPr>
              <a:spLocks noChangeAspect="1"/>
            </p:cNvSpPr>
            <p:nvPr/>
          </p:nvSpPr>
          <p:spPr bwMode="auto">
            <a:xfrm rot="180000">
              <a:off x="3690122" y="248400"/>
              <a:ext cx="3313601" cy="3164400"/>
            </a:xfrm>
            <a:custGeom>
              <a:avLst/>
              <a:gdLst>
                <a:gd name="T0" fmla="*/ 517 w 1583"/>
                <a:gd name="T1" fmla="*/ 1381 h 1423"/>
                <a:gd name="T2" fmla="*/ 586 w 1583"/>
                <a:gd name="T3" fmla="*/ 1260 h 1423"/>
                <a:gd name="T4" fmla="*/ 635 w 1583"/>
                <a:gd name="T5" fmla="*/ 1373 h 1423"/>
                <a:gd name="T6" fmla="*/ 700 w 1583"/>
                <a:gd name="T7" fmla="*/ 1397 h 1423"/>
                <a:gd name="T8" fmla="*/ 779 w 1583"/>
                <a:gd name="T9" fmla="*/ 1277 h 1423"/>
                <a:gd name="T10" fmla="*/ 862 w 1583"/>
                <a:gd name="T11" fmla="*/ 1235 h 1423"/>
                <a:gd name="T12" fmla="*/ 958 w 1583"/>
                <a:gd name="T13" fmla="*/ 1159 h 1423"/>
                <a:gd name="T14" fmla="*/ 1015 w 1583"/>
                <a:gd name="T15" fmla="*/ 1085 h 1423"/>
                <a:gd name="T16" fmla="*/ 1070 w 1583"/>
                <a:gd name="T17" fmla="*/ 999 h 1423"/>
                <a:gd name="T18" fmla="*/ 1126 w 1583"/>
                <a:gd name="T19" fmla="*/ 1004 h 1423"/>
                <a:gd name="T20" fmla="*/ 1191 w 1583"/>
                <a:gd name="T21" fmla="*/ 983 h 1423"/>
                <a:gd name="T22" fmla="*/ 1272 w 1583"/>
                <a:gd name="T23" fmla="*/ 976 h 1423"/>
                <a:gd name="T24" fmla="*/ 1349 w 1583"/>
                <a:gd name="T25" fmla="*/ 1005 h 1423"/>
                <a:gd name="T26" fmla="*/ 1389 w 1583"/>
                <a:gd name="T27" fmla="*/ 974 h 1423"/>
                <a:gd name="T28" fmla="*/ 1472 w 1583"/>
                <a:gd name="T29" fmla="*/ 898 h 1423"/>
                <a:gd name="T30" fmla="*/ 1543 w 1583"/>
                <a:gd name="T31" fmla="*/ 859 h 1423"/>
                <a:gd name="T32" fmla="*/ 1562 w 1583"/>
                <a:gd name="T33" fmla="*/ 794 h 1423"/>
                <a:gd name="T34" fmla="*/ 1475 w 1583"/>
                <a:gd name="T35" fmla="*/ 745 h 1423"/>
                <a:gd name="T36" fmla="*/ 1454 w 1583"/>
                <a:gd name="T37" fmla="*/ 652 h 1423"/>
                <a:gd name="T38" fmla="*/ 1480 w 1583"/>
                <a:gd name="T39" fmla="*/ 621 h 1423"/>
                <a:gd name="T40" fmla="*/ 1490 w 1583"/>
                <a:gd name="T41" fmla="*/ 546 h 1423"/>
                <a:gd name="T42" fmla="*/ 1490 w 1583"/>
                <a:gd name="T43" fmla="*/ 529 h 1423"/>
                <a:gd name="T44" fmla="*/ 1510 w 1583"/>
                <a:gd name="T45" fmla="*/ 390 h 1423"/>
                <a:gd name="T46" fmla="*/ 1539 w 1583"/>
                <a:gd name="T47" fmla="*/ 404 h 1423"/>
                <a:gd name="T48" fmla="*/ 1552 w 1583"/>
                <a:gd name="T49" fmla="*/ 223 h 1423"/>
                <a:gd name="T50" fmla="*/ 1451 w 1583"/>
                <a:gd name="T51" fmla="*/ 146 h 1423"/>
                <a:gd name="T52" fmla="*/ 1374 w 1583"/>
                <a:gd name="T53" fmla="*/ 98 h 1423"/>
                <a:gd name="T54" fmla="*/ 1297 w 1583"/>
                <a:gd name="T55" fmla="*/ 74 h 1423"/>
                <a:gd name="T56" fmla="*/ 1283 w 1583"/>
                <a:gd name="T57" fmla="*/ 0 h 1423"/>
                <a:gd name="T58" fmla="*/ 1254 w 1583"/>
                <a:gd name="T59" fmla="*/ 74 h 1423"/>
                <a:gd name="T60" fmla="*/ 1215 w 1583"/>
                <a:gd name="T61" fmla="*/ 268 h 1423"/>
                <a:gd name="T62" fmla="*/ 1111 w 1583"/>
                <a:gd name="T63" fmla="*/ 346 h 1423"/>
                <a:gd name="T64" fmla="*/ 1043 w 1583"/>
                <a:gd name="T65" fmla="*/ 484 h 1423"/>
                <a:gd name="T66" fmla="*/ 1150 w 1583"/>
                <a:gd name="T67" fmla="*/ 508 h 1423"/>
                <a:gd name="T68" fmla="*/ 1302 w 1583"/>
                <a:gd name="T69" fmla="*/ 560 h 1423"/>
                <a:gd name="T70" fmla="*/ 1195 w 1583"/>
                <a:gd name="T71" fmla="*/ 604 h 1423"/>
                <a:gd name="T72" fmla="*/ 1108 w 1583"/>
                <a:gd name="T73" fmla="*/ 663 h 1423"/>
                <a:gd name="T74" fmla="*/ 993 w 1583"/>
                <a:gd name="T75" fmla="*/ 767 h 1423"/>
                <a:gd name="T76" fmla="*/ 857 w 1583"/>
                <a:gd name="T77" fmla="*/ 787 h 1423"/>
                <a:gd name="T78" fmla="*/ 827 w 1583"/>
                <a:gd name="T79" fmla="*/ 918 h 1423"/>
                <a:gd name="T80" fmla="*/ 617 w 1583"/>
                <a:gd name="T81" fmla="*/ 1007 h 1423"/>
                <a:gd name="T82" fmla="*/ 438 w 1583"/>
                <a:gd name="T83" fmla="*/ 1062 h 1423"/>
                <a:gd name="T84" fmla="*/ 160 w 1583"/>
                <a:gd name="T85" fmla="*/ 998 h 1423"/>
                <a:gd name="T86" fmla="*/ 10 w 1583"/>
                <a:gd name="T87" fmla="*/ 1045 h 1423"/>
                <a:gd name="T88" fmla="*/ 96 w 1583"/>
                <a:gd name="T89" fmla="*/ 1143 h 1423"/>
                <a:gd name="T90" fmla="*/ 180 w 1583"/>
                <a:gd name="T91" fmla="*/ 1180 h 1423"/>
                <a:gd name="T92" fmla="*/ 206 w 1583"/>
                <a:gd name="T93" fmla="*/ 1257 h 1423"/>
                <a:gd name="T94" fmla="*/ 295 w 1583"/>
                <a:gd name="T95" fmla="*/ 1307 h 1423"/>
                <a:gd name="T96" fmla="*/ 424 w 1583"/>
                <a:gd name="T97" fmla="*/ 1293 h 1423"/>
                <a:gd name="T98" fmla="*/ 381 w 1583"/>
                <a:gd name="T99" fmla="*/ 1362 h 1423"/>
                <a:gd name="T100" fmla="*/ 447 w 1583"/>
                <a:gd name="T101" fmla="*/ 1419 h 1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83" h="1423">
                  <a:moveTo>
                    <a:pt x="447" y="1419"/>
                  </a:moveTo>
                  <a:lnTo>
                    <a:pt x="468" y="1413"/>
                  </a:lnTo>
                  <a:lnTo>
                    <a:pt x="486" y="1405"/>
                  </a:lnTo>
                  <a:lnTo>
                    <a:pt x="517" y="1381"/>
                  </a:lnTo>
                  <a:lnTo>
                    <a:pt x="524" y="1339"/>
                  </a:lnTo>
                  <a:lnTo>
                    <a:pt x="542" y="1281"/>
                  </a:lnTo>
                  <a:lnTo>
                    <a:pt x="582" y="1254"/>
                  </a:lnTo>
                  <a:lnTo>
                    <a:pt x="586" y="1260"/>
                  </a:lnTo>
                  <a:lnTo>
                    <a:pt x="598" y="1301"/>
                  </a:lnTo>
                  <a:lnTo>
                    <a:pt x="579" y="1326"/>
                  </a:lnTo>
                  <a:lnTo>
                    <a:pt x="576" y="1350"/>
                  </a:lnTo>
                  <a:lnTo>
                    <a:pt x="635" y="1373"/>
                  </a:lnTo>
                  <a:lnTo>
                    <a:pt x="640" y="1390"/>
                  </a:lnTo>
                  <a:lnTo>
                    <a:pt x="675" y="1386"/>
                  </a:lnTo>
                  <a:lnTo>
                    <a:pt x="693" y="1392"/>
                  </a:lnTo>
                  <a:lnTo>
                    <a:pt x="700" y="1397"/>
                  </a:lnTo>
                  <a:lnTo>
                    <a:pt x="761" y="1309"/>
                  </a:lnTo>
                  <a:lnTo>
                    <a:pt x="777" y="1304"/>
                  </a:lnTo>
                  <a:lnTo>
                    <a:pt x="781" y="1293"/>
                  </a:lnTo>
                  <a:lnTo>
                    <a:pt x="779" y="1277"/>
                  </a:lnTo>
                  <a:lnTo>
                    <a:pt x="799" y="1246"/>
                  </a:lnTo>
                  <a:lnTo>
                    <a:pt x="838" y="1245"/>
                  </a:lnTo>
                  <a:lnTo>
                    <a:pt x="852" y="1228"/>
                  </a:lnTo>
                  <a:lnTo>
                    <a:pt x="862" y="1235"/>
                  </a:lnTo>
                  <a:lnTo>
                    <a:pt x="883" y="1217"/>
                  </a:lnTo>
                  <a:lnTo>
                    <a:pt x="897" y="1217"/>
                  </a:lnTo>
                  <a:lnTo>
                    <a:pt x="938" y="1158"/>
                  </a:lnTo>
                  <a:lnTo>
                    <a:pt x="958" y="1159"/>
                  </a:lnTo>
                  <a:lnTo>
                    <a:pt x="984" y="1142"/>
                  </a:lnTo>
                  <a:lnTo>
                    <a:pt x="992" y="1149"/>
                  </a:lnTo>
                  <a:lnTo>
                    <a:pt x="1039" y="1125"/>
                  </a:lnTo>
                  <a:lnTo>
                    <a:pt x="1015" y="1085"/>
                  </a:lnTo>
                  <a:lnTo>
                    <a:pt x="1022" y="1044"/>
                  </a:lnTo>
                  <a:lnTo>
                    <a:pt x="1043" y="1000"/>
                  </a:lnTo>
                  <a:lnTo>
                    <a:pt x="1059" y="994"/>
                  </a:lnTo>
                  <a:lnTo>
                    <a:pt x="1070" y="999"/>
                  </a:lnTo>
                  <a:lnTo>
                    <a:pt x="1070" y="1029"/>
                  </a:lnTo>
                  <a:lnTo>
                    <a:pt x="1083" y="1038"/>
                  </a:lnTo>
                  <a:lnTo>
                    <a:pt x="1113" y="1017"/>
                  </a:lnTo>
                  <a:lnTo>
                    <a:pt x="1126" y="1004"/>
                  </a:lnTo>
                  <a:lnTo>
                    <a:pt x="1138" y="1009"/>
                  </a:lnTo>
                  <a:lnTo>
                    <a:pt x="1153" y="995"/>
                  </a:lnTo>
                  <a:lnTo>
                    <a:pt x="1185" y="994"/>
                  </a:lnTo>
                  <a:lnTo>
                    <a:pt x="1191" y="983"/>
                  </a:lnTo>
                  <a:lnTo>
                    <a:pt x="1183" y="966"/>
                  </a:lnTo>
                  <a:lnTo>
                    <a:pt x="1205" y="944"/>
                  </a:lnTo>
                  <a:lnTo>
                    <a:pt x="1232" y="931"/>
                  </a:lnTo>
                  <a:lnTo>
                    <a:pt x="1272" y="976"/>
                  </a:lnTo>
                  <a:lnTo>
                    <a:pt x="1270" y="992"/>
                  </a:lnTo>
                  <a:lnTo>
                    <a:pt x="1290" y="1023"/>
                  </a:lnTo>
                  <a:lnTo>
                    <a:pt x="1338" y="1028"/>
                  </a:lnTo>
                  <a:lnTo>
                    <a:pt x="1349" y="1005"/>
                  </a:lnTo>
                  <a:lnTo>
                    <a:pt x="1336" y="940"/>
                  </a:lnTo>
                  <a:lnTo>
                    <a:pt x="1348" y="928"/>
                  </a:lnTo>
                  <a:lnTo>
                    <a:pt x="1370" y="944"/>
                  </a:lnTo>
                  <a:lnTo>
                    <a:pt x="1389" y="974"/>
                  </a:lnTo>
                  <a:lnTo>
                    <a:pt x="1422" y="926"/>
                  </a:lnTo>
                  <a:lnTo>
                    <a:pt x="1437" y="921"/>
                  </a:lnTo>
                  <a:lnTo>
                    <a:pt x="1461" y="898"/>
                  </a:lnTo>
                  <a:lnTo>
                    <a:pt x="1472" y="898"/>
                  </a:lnTo>
                  <a:lnTo>
                    <a:pt x="1491" y="878"/>
                  </a:lnTo>
                  <a:lnTo>
                    <a:pt x="1503" y="878"/>
                  </a:lnTo>
                  <a:lnTo>
                    <a:pt x="1514" y="859"/>
                  </a:lnTo>
                  <a:lnTo>
                    <a:pt x="1543" y="859"/>
                  </a:lnTo>
                  <a:lnTo>
                    <a:pt x="1569" y="833"/>
                  </a:lnTo>
                  <a:lnTo>
                    <a:pt x="1582" y="820"/>
                  </a:lnTo>
                  <a:lnTo>
                    <a:pt x="1582" y="806"/>
                  </a:lnTo>
                  <a:lnTo>
                    <a:pt x="1562" y="794"/>
                  </a:lnTo>
                  <a:lnTo>
                    <a:pt x="1562" y="767"/>
                  </a:lnTo>
                  <a:lnTo>
                    <a:pt x="1523" y="719"/>
                  </a:lnTo>
                  <a:lnTo>
                    <a:pt x="1486" y="754"/>
                  </a:lnTo>
                  <a:lnTo>
                    <a:pt x="1475" y="745"/>
                  </a:lnTo>
                  <a:lnTo>
                    <a:pt x="1473" y="726"/>
                  </a:lnTo>
                  <a:lnTo>
                    <a:pt x="1459" y="703"/>
                  </a:lnTo>
                  <a:lnTo>
                    <a:pt x="1454" y="678"/>
                  </a:lnTo>
                  <a:lnTo>
                    <a:pt x="1454" y="652"/>
                  </a:lnTo>
                  <a:lnTo>
                    <a:pt x="1428" y="633"/>
                  </a:lnTo>
                  <a:lnTo>
                    <a:pt x="1425" y="623"/>
                  </a:lnTo>
                  <a:lnTo>
                    <a:pt x="1432" y="607"/>
                  </a:lnTo>
                  <a:lnTo>
                    <a:pt x="1480" y="621"/>
                  </a:lnTo>
                  <a:lnTo>
                    <a:pt x="1483" y="599"/>
                  </a:lnTo>
                  <a:lnTo>
                    <a:pt x="1499" y="578"/>
                  </a:lnTo>
                  <a:lnTo>
                    <a:pt x="1488" y="567"/>
                  </a:lnTo>
                  <a:lnTo>
                    <a:pt x="1490" y="546"/>
                  </a:lnTo>
                  <a:lnTo>
                    <a:pt x="1514" y="536"/>
                  </a:lnTo>
                  <a:lnTo>
                    <a:pt x="1519" y="529"/>
                  </a:lnTo>
                  <a:lnTo>
                    <a:pt x="1515" y="521"/>
                  </a:lnTo>
                  <a:lnTo>
                    <a:pt x="1490" y="529"/>
                  </a:lnTo>
                  <a:lnTo>
                    <a:pt x="1444" y="496"/>
                  </a:lnTo>
                  <a:lnTo>
                    <a:pt x="1442" y="487"/>
                  </a:lnTo>
                  <a:lnTo>
                    <a:pt x="1464" y="459"/>
                  </a:lnTo>
                  <a:lnTo>
                    <a:pt x="1510" y="390"/>
                  </a:lnTo>
                  <a:lnTo>
                    <a:pt x="1514" y="382"/>
                  </a:lnTo>
                  <a:lnTo>
                    <a:pt x="1521" y="382"/>
                  </a:lnTo>
                  <a:lnTo>
                    <a:pt x="1536" y="401"/>
                  </a:lnTo>
                  <a:lnTo>
                    <a:pt x="1539" y="404"/>
                  </a:lnTo>
                  <a:lnTo>
                    <a:pt x="1542" y="318"/>
                  </a:lnTo>
                  <a:lnTo>
                    <a:pt x="1557" y="310"/>
                  </a:lnTo>
                  <a:lnTo>
                    <a:pt x="1557" y="277"/>
                  </a:lnTo>
                  <a:lnTo>
                    <a:pt x="1552" y="223"/>
                  </a:lnTo>
                  <a:lnTo>
                    <a:pt x="1571" y="149"/>
                  </a:lnTo>
                  <a:lnTo>
                    <a:pt x="1515" y="107"/>
                  </a:lnTo>
                  <a:lnTo>
                    <a:pt x="1473" y="142"/>
                  </a:lnTo>
                  <a:lnTo>
                    <a:pt x="1451" y="146"/>
                  </a:lnTo>
                  <a:lnTo>
                    <a:pt x="1440" y="157"/>
                  </a:lnTo>
                  <a:lnTo>
                    <a:pt x="1403" y="151"/>
                  </a:lnTo>
                  <a:lnTo>
                    <a:pt x="1385" y="130"/>
                  </a:lnTo>
                  <a:lnTo>
                    <a:pt x="1374" y="98"/>
                  </a:lnTo>
                  <a:lnTo>
                    <a:pt x="1375" y="85"/>
                  </a:lnTo>
                  <a:lnTo>
                    <a:pt x="1346" y="66"/>
                  </a:lnTo>
                  <a:lnTo>
                    <a:pt x="1329" y="93"/>
                  </a:lnTo>
                  <a:lnTo>
                    <a:pt x="1297" y="74"/>
                  </a:lnTo>
                  <a:lnTo>
                    <a:pt x="1292" y="69"/>
                  </a:lnTo>
                  <a:lnTo>
                    <a:pt x="1311" y="20"/>
                  </a:lnTo>
                  <a:lnTo>
                    <a:pt x="1296" y="0"/>
                  </a:lnTo>
                  <a:lnTo>
                    <a:pt x="1283" y="0"/>
                  </a:lnTo>
                  <a:lnTo>
                    <a:pt x="1249" y="24"/>
                  </a:lnTo>
                  <a:lnTo>
                    <a:pt x="1222" y="64"/>
                  </a:lnTo>
                  <a:lnTo>
                    <a:pt x="1234" y="71"/>
                  </a:lnTo>
                  <a:lnTo>
                    <a:pt x="1254" y="74"/>
                  </a:lnTo>
                  <a:lnTo>
                    <a:pt x="1270" y="116"/>
                  </a:lnTo>
                  <a:lnTo>
                    <a:pt x="1260" y="133"/>
                  </a:lnTo>
                  <a:lnTo>
                    <a:pt x="1244" y="157"/>
                  </a:lnTo>
                  <a:lnTo>
                    <a:pt x="1215" y="268"/>
                  </a:lnTo>
                  <a:lnTo>
                    <a:pt x="1226" y="287"/>
                  </a:lnTo>
                  <a:lnTo>
                    <a:pt x="1217" y="303"/>
                  </a:lnTo>
                  <a:lnTo>
                    <a:pt x="1148" y="353"/>
                  </a:lnTo>
                  <a:lnTo>
                    <a:pt x="1111" y="346"/>
                  </a:lnTo>
                  <a:lnTo>
                    <a:pt x="1090" y="338"/>
                  </a:lnTo>
                  <a:lnTo>
                    <a:pt x="1088" y="349"/>
                  </a:lnTo>
                  <a:lnTo>
                    <a:pt x="1058" y="469"/>
                  </a:lnTo>
                  <a:lnTo>
                    <a:pt x="1043" y="484"/>
                  </a:lnTo>
                  <a:lnTo>
                    <a:pt x="1051" y="505"/>
                  </a:lnTo>
                  <a:lnTo>
                    <a:pt x="1068" y="521"/>
                  </a:lnTo>
                  <a:lnTo>
                    <a:pt x="1099" y="505"/>
                  </a:lnTo>
                  <a:lnTo>
                    <a:pt x="1150" y="508"/>
                  </a:lnTo>
                  <a:lnTo>
                    <a:pt x="1164" y="484"/>
                  </a:lnTo>
                  <a:lnTo>
                    <a:pt x="1191" y="478"/>
                  </a:lnTo>
                  <a:lnTo>
                    <a:pt x="1240" y="496"/>
                  </a:lnTo>
                  <a:lnTo>
                    <a:pt x="1302" y="560"/>
                  </a:lnTo>
                  <a:lnTo>
                    <a:pt x="1302" y="573"/>
                  </a:lnTo>
                  <a:lnTo>
                    <a:pt x="1288" y="582"/>
                  </a:lnTo>
                  <a:lnTo>
                    <a:pt x="1218" y="585"/>
                  </a:lnTo>
                  <a:lnTo>
                    <a:pt x="1195" y="604"/>
                  </a:lnTo>
                  <a:lnTo>
                    <a:pt x="1177" y="602"/>
                  </a:lnTo>
                  <a:lnTo>
                    <a:pt x="1164" y="623"/>
                  </a:lnTo>
                  <a:lnTo>
                    <a:pt x="1129" y="630"/>
                  </a:lnTo>
                  <a:lnTo>
                    <a:pt x="1108" y="663"/>
                  </a:lnTo>
                  <a:lnTo>
                    <a:pt x="1104" y="687"/>
                  </a:lnTo>
                  <a:lnTo>
                    <a:pt x="1056" y="719"/>
                  </a:lnTo>
                  <a:lnTo>
                    <a:pt x="1025" y="721"/>
                  </a:lnTo>
                  <a:lnTo>
                    <a:pt x="993" y="767"/>
                  </a:lnTo>
                  <a:lnTo>
                    <a:pt x="961" y="786"/>
                  </a:lnTo>
                  <a:lnTo>
                    <a:pt x="901" y="772"/>
                  </a:lnTo>
                  <a:lnTo>
                    <a:pt x="881" y="763"/>
                  </a:lnTo>
                  <a:lnTo>
                    <a:pt x="857" y="787"/>
                  </a:lnTo>
                  <a:lnTo>
                    <a:pt x="845" y="830"/>
                  </a:lnTo>
                  <a:lnTo>
                    <a:pt x="878" y="878"/>
                  </a:lnTo>
                  <a:lnTo>
                    <a:pt x="857" y="900"/>
                  </a:lnTo>
                  <a:lnTo>
                    <a:pt x="827" y="918"/>
                  </a:lnTo>
                  <a:lnTo>
                    <a:pt x="783" y="974"/>
                  </a:lnTo>
                  <a:lnTo>
                    <a:pt x="724" y="999"/>
                  </a:lnTo>
                  <a:lnTo>
                    <a:pt x="631" y="1009"/>
                  </a:lnTo>
                  <a:lnTo>
                    <a:pt x="617" y="1007"/>
                  </a:lnTo>
                  <a:lnTo>
                    <a:pt x="507" y="1053"/>
                  </a:lnTo>
                  <a:lnTo>
                    <a:pt x="457" y="1085"/>
                  </a:lnTo>
                  <a:lnTo>
                    <a:pt x="443" y="1077"/>
                  </a:lnTo>
                  <a:lnTo>
                    <a:pt x="438" y="1062"/>
                  </a:lnTo>
                  <a:lnTo>
                    <a:pt x="371" y="1058"/>
                  </a:lnTo>
                  <a:lnTo>
                    <a:pt x="293" y="1035"/>
                  </a:lnTo>
                  <a:lnTo>
                    <a:pt x="272" y="1011"/>
                  </a:lnTo>
                  <a:lnTo>
                    <a:pt x="160" y="998"/>
                  </a:lnTo>
                  <a:lnTo>
                    <a:pt x="139" y="1007"/>
                  </a:lnTo>
                  <a:lnTo>
                    <a:pt x="3" y="994"/>
                  </a:lnTo>
                  <a:lnTo>
                    <a:pt x="0" y="1014"/>
                  </a:lnTo>
                  <a:lnTo>
                    <a:pt x="10" y="1045"/>
                  </a:lnTo>
                  <a:lnTo>
                    <a:pt x="4" y="1097"/>
                  </a:lnTo>
                  <a:lnTo>
                    <a:pt x="43" y="1154"/>
                  </a:lnTo>
                  <a:lnTo>
                    <a:pt x="63" y="1167"/>
                  </a:lnTo>
                  <a:lnTo>
                    <a:pt x="96" y="1143"/>
                  </a:lnTo>
                  <a:lnTo>
                    <a:pt x="161" y="1143"/>
                  </a:lnTo>
                  <a:lnTo>
                    <a:pt x="178" y="1149"/>
                  </a:lnTo>
                  <a:lnTo>
                    <a:pt x="188" y="1164"/>
                  </a:lnTo>
                  <a:lnTo>
                    <a:pt x="180" y="1180"/>
                  </a:lnTo>
                  <a:lnTo>
                    <a:pt x="143" y="1211"/>
                  </a:lnTo>
                  <a:lnTo>
                    <a:pt x="147" y="1225"/>
                  </a:lnTo>
                  <a:lnTo>
                    <a:pt x="190" y="1257"/>
                  </a:lnTo>
                  <a:lnTo>
                    <a:pt x="206" y="1257"/>
                  </a:lnTo>
                  <a:lnTo>
                    <a:pt x="211" y="1263"/>
                  </a:lnTo>
                  <a:lnTo>
                    <a:pt x="208" y="1277"/>
                  </a:lnTo>
                  <a:lnTo>
                    <a:pt x="234" y="1297"/>
                  </a:lnTo>
                  <a:lnTo>
                    <a:pt x="295" y="1307"/>
                  </a:lnTo>
                  <a:lnTo>
                    <a:pt x="324" y="1299"/>
                  </a:lnTo>
                  <a:lnTo>
                    <a:pt x="361" y="1262"/>
                  </a:lnTo>
                  <a:lnTo>
                    <a:pt x="406" y="1265"/>
                  </a:lnTo>
                  <a:lnTo>
                    <a:pt x="424" y="1293"/>
                  </a:lnTo>
                  <a:lnTo>
                    <a:pt x="414" y="1318"/>
                  </a:lnTo>
                  <a:lnTo>
                    <a:pt x="416" y="1334"/>
                  </a:lnTo>
                  <a:lnTo>
                    <a:pt x="392" y="1349"/>
                  </a:lnTo>
                  <a:lnTo>
                    <a:pt x="381" y="1362"/>
                  </a:lnTo>
                  <a:lnTo>
                    <a:pt x="386" y="1393"/>
                  </a:lnTo>
                  <a:lnTo>
                    <a:pt x="428" y="1422"/>
                  </a:lnTo>
                  <a:lnTo>
                    <a:pt x="447" y="1419"/>
                  </a:lnTo>
                  <a:lnTo>
                    <a:pt x="447" y="1419"/>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39" name="辽宁">
              <a:hlinkClick r:id="" action="ppaction://macro?name=Slide1.辽宁_click" highlightClick="1"/>
              <a:hlinkHover r:id="" action="ppaction://noaction" highlightClick="1"/>
              <a:extLst>
                <a:ext uri="{FF2B5EF4-FFF2-40B4-BE49-F238E27FC236}">
                  <a16:creationId xmlns="" xmlns:a16="http://schemas.microsoft.com/office/drawing/2014/main" id="{64477E2E-6455-4EE6-AE87-DE0A73AFB5A8}"/>
                </a:ext>
              </a:extLst>
            </p:cNvPr>
            <p:cNvSpPr>
              <a:spLocks noChangeAspect="1"/>
            </p:cNvSpPr>
            <p:nvPr/>
          </p:nvSpPr>
          <p:spPr bwMode="auto">
            <a:xfrm rot="180000">
              <a:off x="6429822" y="2107300"/>
              <a:ext cx="883410" cy="876124"/>
            </a:xfrm>
            <a:custGeom>
              <a:avLst/>
              <a:gdLst>
                <a:gd name="T0" fmla="*/ 342 w 413"/>
                <a:gd name="T1" fmla="*/ 277 h 401"/>
                <a:gd name="T2" fmla="*/ 385 w 413"/>
                <a:gd name="T3" fmla="*/ 213 h 401"/>
                <a:gd name="T4" fmla="*/ 412 w 413"/>
                <a:gd name="T5" fmla="*/ 180 h 401"/>
                <a:gd name="T6" fmla="*/ 409 w 413"/>
                <a:gd name="T7" fmla="*/ 150 h 401"/>
                <a:gd name="T8" fmla="*/ 380 w 413"/>
                <a:gd name="T9" fmla="*/ 116 h 401"/>
                <a:gd name="T10" fmla="*/ 376 w 413"/>
                <a:gd name="T11" fmla="*/ 89 h 401"/>
                <a:gd name="T12" fmla="*/ 323 w 413"/>
                <a:gd name="T13" fmla="*/ 16 h 401"/>
                <a:gd name="T14" fmla="*/ 321 w 413"/>
                <a:gd name="T15" fmla="*/ 24 h 401"/>
                <a:gd name="T16" fmla="*/ 310 w 413"/>
                <a:gd name="T17" fmla="*/ 35 h 401"/>
                <a:gd name="T18" fmla="*/ 287 w 413"/>
                <a:gd name="T19" fmla="*/ 10 h 401"/>
                <a:gd name="T20" fmla="*/ 256 w 413"/>
                <a:gd name="T21" fmla="*/ 0 h 401"/>
                <a:gd name="T22" fmla="*/ 254 w 413"/>
                <a:gd name="T23" fmla="*/ 10 h 401"/>
                <a:gd name="T24" fmla="*/ 254 w 413"/>
                <a:gd name="T25" fmla="*/ 24 h 401"/>
                <a:gd name="T26" fmla="*/ 241 w 413"/>
                <a:gd name="T27" fmla="*/ 37 h 401"/>
                <a:gd name="T28" fmla="*/ 215 w 413"/>
                <a:gd name="T29" fmla="*/ 63 h 401"/>
                <a:gd name="T30" fmla="*/ 186 w 413"/>
                <a:gd name="T31" fmla="*/ 63 h 401"/>
                <a:gd name="T32" fmla="*/ 175 w 413"/>
                <a:gd name="T33" fmla="*/ 82 h 401"/>
                <a:gd name="T34" fmla="*/ 163 w 413"/>
                <a:gd name="T35" fmla="*/ 82 h 401"/>
                <a:gd name="T36" fmla="*/ 144 w 413"/>
                <a:gd name="T37" fmla="*/ 102 h 401"/>
                <a:gd name="T38" fmla="*/ 133 w 413"/>
                <a:gd name="T39" fmla="*/ 102 h 401"/>
                <a:gd name="T40" fmla="*/ 109 w 413"/>
                <a:gd name="T41" fmla="*/ 125 h 401"/>
                <a:gd name="T42" fmla="*/ 94 w 413"/>
                <a:gd name="T43" fmla="*/ 130 h 401"/>
                <a:gd name="T44" fmla="*/ 61 w 413"/>
                <a:gd name="T45" fmla="*/ 178 h 401"/>
                <a:gd name="T46" fmla="*/ 42 w 413"/>
                <a:gd name="T47" fmla="*/ 148 h 401"/>
                <a:gd name="T48" fmla="*/ 20 w 413"/>
                <a:gd name="T49" fmla="*/ 132 h 401"/>
                <a:gd name="T50" fmla="*/ 8 w 413"/>
                <a:gd name="T51" fmla="*/ 144 h 401"/>
                <a:gd name="T52" fmla="*/ 21 w 413"/>
                <a:gd name="T53" fmla="*/ 209 h 401"/>
                <a:gd name="T54" fmla="*/ 10 w 413"/>
                <a:gd name="T55" fmla="*/ 232 h 401"/>
                <a:gd name="T56" fmla="*/ 0 w 413"/>
                <a:gd name="T57" fmla="*/ 264 h 401"/>
                <a:gd name="T58" fmla="*/ 30 w 413"/>
                <a:gd name="T59" fmla="*/ 285 h 401"/>
                <a:gd name="T60" fmla="*/ 47 w 413"/>
                <a:gd name="T61" fmla="*/ 286 h 401"/>
                <a:gd name="T62" fmla="*/ 70 w 413"/>
                <a:gd name="T63" fmla="*/ 318 h 401"/>
                <a:gd name="T64" fmla="*/ 86 w 413"/>
                <a:gd name="T65" fmla="*/ 309 h 401"/>
                <a:gd name="T66" fmla="*/ 112 w 413"/>
                <a:gd name="T67" fmla="*/ 277 h 401"/>
                <a:gd name="T68" fmla="*/ 138 w 413"/>
                <a:gd name="T69" fmla="*/ 233 h 401"/>
                <a:gd name="T70" fmla="*/ 182 w 413"/>
                <a:gd name="T71" fmla="*/ 223 h 401"/>
                <a:gd name="T72" fmla="*/ 210 w 413"/>
                <a:gd name="T73" fmla="*/ 252 h 401"/>
                <a:gd name="T74" fmla="*/ 190 w 413"/>
                <a:gd name="T75" fmla="*/ 295 h 401"/>
                <a:gd name="T76" fmla="*/ 163 w 413"/>
                <a:gd name="T77" fmla="*/ 336 h 401"/>
                <a:gd name="T78" fmla="*/ 187 w 413"/>
                <a:gd name="T79" fmla="*/ 353 h 401"/>
                <a:gd name="T80" fmla="*/ 186 w 413"/>
                <a:gd name="T81" fmla="*/ 373 h 401"/>
                <a:gd name="T82" fmla="*/ 167 w 413"/>
                <a:gd name="T83" fmla="*/ 392 h 401"/>
                <a:gd name="T84" fmla="*/ 171 w 413"/>
                <a:gd name="T85" fmla="*/ 400 h 401"/>
                <a:gd name="T86" fmla="*/ 203 w 413"/>
                <a:gd name="T87" fmla="*/ 382 h 401"/>
                <a:gd name="T88" fmla="*/ 249 w 413"/>
                <a:gd name="T89" fmla="*/ 321 h 401"/>
                <a:gd name="T90" fmla="*/ 319 w 413"/>
                <a:gd name="T91" fmla="*/ 282 h 401"/>
                <a:gd name="T92" fmla="*/ 342 w 413"/>
                <a:gd name="T93" fmla="*/ 277 h 401"/>
                <a:gd name="T94" fmla="*/ 342 w 413"/>
                <a:gd name="T95" fmla="*/ 277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13" h="401">
                  <a:moveTo>
                    <a:pt x="342" y="277"/>
                  </a:moveTo>
                  <a:lnTo>
                    <a:pt x="385" y="213"/>
                  </a:lnTo>
                  <a:lnTo>
                    <a:pt x="412" y="180"/>
                  </a:lnTo>
                  <a:lnTo>
                    <a:pt x="409" y="150"/>
                  </a:lnTo>
                  <a:lnTo>
                    <a:pt x="380" y="116"/>
                  </a:lnTo>
                  <a:lnTo>
                    <a:pt x="376" y="89"/>
                  </a:lnTo>
                  <a:lnTo>
                    <a:pt x="323" y="16"/>
                  </a:lnTo>
                  <a:lnTo>
                    <a:pt x="321" y="24"/>
                  </a:lnTo>
                  <a:lnTo>
                    <a:pt x="310" y="35"/>
                  </a:lnTo>
                  <a:lnTo>
                    <a:pt x="287" y="10"/>
                  </a:lnTo>
                  <a:lnTo>
                    <a:pt x="256" y="0"/>
                  </a:lnTo>
                  <a:lnTo>
                    <a:pt x="254" y="10"/>
                  </a:lnTo>
                  <a:lnTo>
                    <a:pt x="254" y="24"/>
                  </a:lnTo>
                  <a:lnTo>
                    <a:pt x="241" y="37"/>
                  </a:lnTo>
                  <a:lnTo>
                    <a:pt x="215" y="63"/>
                  </a:lnTo>
                  <a:lnTo>
                    <a:pt x="186" y="63"/>
                  </a:lnTo>
                  <a:lnTo>
                    <a:pt x="175" y="82"/>
                  </a:lnTo>
                  <a:lnTo>
                    <a:pt x="163" y="82"/>
                  </a:lnTo>
                  <a:lnTo>
                    <a:pt x="144" y="102"/>
                  </a:lnTo>
                  <a:lnTo>
                    <a:pt x="133" y="102"/>
                  </a:lnTo>
                  <a:lnTo>
                    <a:pt x="109" y="125"/>
                  </a:lnTo>
                  <a:lnTo>
                    <a:pt x="94" y="130"/>
                  </a:lnTo>
                  <a:lnTo>
                    <a:pt x="61" y="178"/>
                  </a:lnTo>
                  <a:lnTo>
                    <a:pt x="42" y="148"/>
                  </a:lnTo>
                  <a:lnTo>
                    <a:pt x="20" y="132"/>
                  </a:lnTo>
                  <a:lnTo>
                    <a:pt x="8" y="144"/>
                  </a:lnTo>
                  <a:lnTo>
                    <a:pt x="21" y="209"/>
                  </a:lnTo>
                  <a:lnTo>
                    <a:pt x="10" y="232"/>
                  </a:lnTo>
                  <a:lnTo>
                    <a:pt x="0" y="264"/>
                  </a:lnTo>
                  <a:lnTo>
                    <a:pt x="30" y="285"/>
                  </a:lnTo>
                  <a:lnTo>
                    <a:pt x="47" y="286"/>
                  </a:lnTo>
                  <a:lnTo>
                    <a:pt x="70" y="318"/>
                  </a:lnTo>
                  <a:lnTo>
                    <a:pt x="86" y="309"/>
                  </a:lnTo>
                  <a:lnTo>
                    <a:pt x="112" y="277"/>
                  </a:lnTo>
                  <a:lnTo>
                    <a:pt x="138" y="233"/>
                  </a:lnTo>
                  <a:lnTo>
                    <a:pt x="182" y="223"/>
                  </a:lnTo>
                  <a:lnTo>
                    <a:pt x="210" y="252"/>
                  </a:lnTo>
                  <a:lnTo>
                    <a:pt x="190" y="295"/>
                  </a:lnTo>
                  <a:lnTo>
                    <a:pt x="163" y="336"/>
                  </a:lnTo>
                  <a:lnTo>
                    <a:pt x="187" y="353"/>
                  </a:lnTo>
                  <a:lnTo>
                    <a:pt x="186" y="373"/>
                  </a:lnTo>
                  <a:lnTo>
                    <a:pt x="167" y="392"/>
                  </a:lnTo>
                  <a:lnTo>
                    <a:pt x="171" y="400"/>
                  </a:lnTo>
                  <a:lnTo>
                    <a:pt x="203" y="382"/>
                  </a:lnTo>
                  <a:lnTo>
                    <a:pt x="249" y="321"/>
                  </a:lnTo>
                  <a:lnTo>
                    <a:pt x="319" y="282"/>
                  </a:lnTo>
                  <a:lnTo>
                    <a:pt x="342" y="277"/>
                  </a:lnTo>
                  <a:lnTo>
                    <a:pt x="342" y="277"/>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40" name="吉林">
              <a:hlinkClick r:id="" action="ppaction://macro?name=Slide1.吉林_click" highlightClick="1"/>
              <a:hlinkHover r:id="" action="ppaction://noaction" highlightClick="1"/>
              <a:extLst>
                <a:ext uri="{FF2B5EF4-FFF2-40B4-BE49-F238E27FC236}">
                  <a16:creationId xmlns="" xmlns:a16="http://schemas.microsoft.com/office/drawing/2014/main" id="{9FEB8231-8722-4032-87DD-4BFEF47BB776}"/>
                </a:ext>
              </a:extLst>
            </p:cNvPr>
            <p:cNvSpPr>
              <a:spLocks noChangeAspect="1"/>
            </p:cNvSpPr>
            <p:nvPr/>
          </p:nvSpPr>
          <p:spPr bwMode="auto">
            <a:xfrm rot="180000">
              <a:off x="6681969" y="1619663"/>
              <a:ext cx="1264357" cy="898304"/>
            </a:xfrm>
            <a:custGeom>
              <a:avLst/>
              <a:gdLst>
                <a:gd name="T0" fmla="*/ 578 w 597"/>
                <a:gd name="T1" fmla="*/ 113 h 407"/>
                <a:gd name="T2" fmla="*/ 532 w 597"/>
                <a:gd name="T3" fmla="*/ 104 h 407"/>
                <a:gd name="T4" fmla="*/ 514 w 597"/>
                <a:gd name="T5" fmla="*/ 101 h 407"/>
                <a:gd name="T6" fmla="*/ 471 w 597"/>
                <a:gd name="T7" fmla="*/ 125 h 407"/>
                <a:gd name="T8" fmla="*/ 453 w 597"/>
                <a:gd name="T9" fmla="*/ 135 h 407"/>
                <a:gd name="T10" fmla="*/ 417 w 597"/>
                <a:gd name="T11" fmla="*/ 108 h 407"/>
                <a:gd name="T12" fmla="*/ 385 w 597"/>
                <a:gd name="T13" fmla="*/ 81 h 407"/>
                <a:gd name="T14" fmla="*/ 380 w 597"/>
                <a:gd name="T15" fmla="*/ 119 h 407"/>
                <a:gd name="T16" fmla="*/ 347 w 597"/>
                <a:gd name="T17" fmla="*/ 81 h 407"/>
                <a:gd name="T18" fmla="*/ 318 w 597"/>
                <a:gd name="T19" fmla="*/ 53 h 407"/>
                <a:gd name="T20" fmla="*/ 259 w 597"/>
                <a:gd name="T21" fmla="*/ 53 h 407"/>
                <a:gd name="T22" fmla="*/ 226 w 597"/>
                <a:gd name="T23" fmla="*/ 31 h 407"/>
                <a:gd name="T24" fmla="*/ 183 w 597"/>
                <a:gd name="T25" fmla="*/ 45 h 407"/>
                <a:gd name="T26" fmla="*/ 137 w 597"/>
                <a:gd name="T27" fmla="*/ 34 h 407"/>
                <a:gd name="T28" fmla="*/ 74 w 597"/>
                <a:gd name="T29" fmla="*/ 8 h 407"/>
                <a:gd name="T30" fmla="*/ 55 w 597"/>
                <a:gd name="T31" fmla="*/ 51 h 407"/>
                <a:gd name="T32" fmla="*/ 0 w 597"/>
                <a:gd name="T33" fmla="*/ 53 h 407"/>
                <a:gd name="T34" fmla="*/ 29 w 597"/>
                <a:gd name="T35" fmla="*/ 82 h 407"/>
                <a:gd name="T36" fmla="*/ 34 w 597"/>
                <a:gd name="T37" fmla="*/ 133 h 407"/>
                <a:gd name="T38" fmla="*/ 50 w 597"/>
                <a:gd name="T39" fmla="*/ 175 h 407"/>
                <a:gd name="T40" fmla="*/ 98 w 597"/>
                <a:gd name="T41" fmla="*/ 149 h 407"/>
                <a:gd name="T42" fmla="*/ 137 w 597"/>
                <a:gd name="T43" fmla="*/ 224 h 407"/>
                <a:gd name="T44" fmla="*/ 159 w 597"/>
                <a:gd name="T45" fmla="*/ 226 h 407"/>
                <a:gd name="T46" fmla="*/ 213 w 597"/>
                <a:gd name="T47" fmla="*/ 261 h 407"/>
                <a:gd name="T48" fmla="*/ 226 w 597"/>
                <a:gd name="T49" fmla="*/ 242 h 407"/>
                <a:gd name="T50" fmla="*/ 283 w 597"/>
                <a:gd name="T51" fmla="*/ 342 h 407"/>
                <a:gd name="T52" fmla="*/ 315 w 597"/>
                <a:gd name="T53" fmla="*/ 406 h 407"/>
                <a:gd name="T54" fmla="*/ 365 w 597"/>
                <a:gd name="T55" fmla="*/ 322 h 407"/>
                <a:gd name="T56" fmla="*/ 403 w 597"/>
                <a:gd name="T57" fmla="*/ 333 h 407"/>
                <a:gd name="T58" fmla="*/ 460 w 597"/>
                <a:gd name="T59" fmla="*/ 315 h 407"/>
                <a:gd name="T60" fmla="*/ 445 w 597"/>
                <a:gd name="T61" fmla="*/ 276 h 407"/>
                <a:gd name="T62" fmla="*/ 500 w 597"/>
                <a:gd name="T63" fmla="*/ 231 h 407"/>
                <a:gd name="T64" fmla="*/ 523 w 597"/>
                <a:gd name="T65" fmla="*/ 191 h 407"/>
                <a:gd name="T66" fmla="*/ 541 w 597"/>
                <a:gd name="T67" fmla="*/ 167 h 407"/>
                <a:gd name="T68" fmla="*/ 562 w 597"/>
                <a:gd name="T69" fmla="*/ 188 h 407"/>
                <a:gd name="T70" fmla="*/ 596 w 597"/>
                <a:gd name="T71" fmla="*/ 122 h 407"/>
                <a:gd name="T72" fmla="*/ 591 w 597"/>
                <a:gd name="T73" fmla="*/ 115 h 4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97" h="407">
                  <a:moveTo>
                    <a:pt x="591" y="115"/>
                  </a:moveTo>
                  <a:lnTo>
                    <a:pt x="578" y="113"/>
                  </a:lnTo>
                  <a:lnTo>
                    <a:pt x="561" y="113"/>
                  </a:lnTo>
                  <a:lnTo>
                    <a:pt x="532" y="104"/>
                  </a:lnTo>
                  <a:lnTo>
                    <a:pt x="523" y="87"/>
                  </a:lnTo>
                  <a:lnTo>
                    <a:pt x="514" y="101"/>
                  </a:lnTo>
                  <a:lnTo>
                    <a:pt x="500" y="92"/>
                  </a:lnTo>
                  <a:lnTo>
                    <a:pt x="471" y="125"/>
                  </a:lnTo>
                  <a:lnTo>
                    <a:pt x="465" y="133"/>
                  </a:lnTo>
                  <a:lnTo>
                    <a:pt x="453" y="135"/>
                  </a:lnTo>
                  <a:lnTo>
                    <a:pt x="434" y="116"/>
                  </a:lnTo>
                  <a:lnTo>
                    <a:pt x="417" y="108"/>
                  </a:lnTo>
                  <a:lnTo>
                    <a:pt x="399" y="72"/>
                  </a:lnTo>
                  <a:lnTo>
                    <a:pt x="385" y="81"/>
                  </a:lnTo>
                  <a:lnTo>
                    <a:pt x="390" y="113"/>
                  </a:lnTo>
                  <a:lnTo>
                    <a:pt x="380" y="119"/>
                  </a:lnTo>
                  <a:lnTo>
                    <a:pt x="357" y="93"/>
                  </a:lnTo>
                  <a:lnTo>
                    <a:pt x="347" y="81"/>
                  </a:lnTo>
                  <a:lnTo>
                    <a:pt x="329" y="81"/>
                  </a:lnTo>
                  <a:lnTo>
                    <a:pt x="318" y="53"/>
                  </a:lnTo>
                  <a:lnTo>
                    <a:pt x="294" y="40"/>
                  </a:lnTo>
                  <a:lnTo>
                    <a:pt x="259" y="53"/>
                  </a:lnTo>
                  <a:lnTo>
                    <a:pt x="246" y="51"/>
                  </a:lnTo>
                  <a:lnTo>
                    <a:pt x="226" y="31"/>
                  </a:lnTo>
                  <a:lnTo>
                    <a:pt x="199" y="45"/>
                  </a:lnTo>
                  <a:lnTo>
                    <a:pt x="183" y="45"/>
                  </a:lnTo>
                  <a:lnTo>
                    <a:pt x="165" y="55"/>
                  </a:lnTo>
                  <a:lnTo>
                    <a:pt x="137" y="34"/>
                  </a:lnTo>
                  <a:lnTo>
                    <a:pt x="118" y="0"/>
                  </a:lnTo>
                  <a:lnTo>
                    <a:pt x="74" y="8"/>
                  </a:lnTo>
                  <a:lnTo>
                    <a:pt x="58" y="29"/>
                  </a:lnTo>
                  <a:lnTo>
                    <a:pt x="55" y="51"/>
                  </a:lnTo>
                  <a:lnTo>
                    <a:pt x="7" y="37"/>
                  </a:lnTo>
                  <a:lnTo>
                    <a:pt x="0" y="53"/>
                  </a:lnTo>
                  <a:lnTo>
                    <a:pt x="3" y="63"/>
                  </a:lnTo>
                  <a:lnTo>
                    <a:pt x="29" y="82"/>
                  </a:lnTo>
                  <a:lnTo>
                    <a:pt x="29" y="108"/>
                  </a:lnTo>
                  <a:lnTo>
                    <a:pt x="34" y="133"/>
                  </a:lnTo>
                  <a:lnTo>
                    <a:pt x="48" y="156"/>
                  </a:lnTo>
                  <a:lnTo>
                    <a:pt x="50" y="175"/>
                  </a:lnTo>
                  <a:lnTo>
                    <a:pt x="61" y="184"/>
                  </a:lnTo>
                  <a:lnTo>
                    <a:pt x="98" y="149"/>
                  </a:lnTo>
                  <a:lnTo>
                    <a:pt x="137" y="197"/>
                  </a:lnTo>
                  <a:lnTo>
                    <a:pt x="137" y="224"/>
                  </a:lnTo>
                  <a:lnTo>
                    <a:pt x="157" y="236"/>
                  </a:lnTo>
                  <a:lnTo>
                    <a:pt x="159" y="226"/>
                  </a:lnTo>
                  <a:lnTo>
                    <a:pt x="190" y="236"/>
                  </a:lnTo>
                  <a:lnTo>
                    <a:pt x="213" y="261"/>
                  </a:lnTo>
                  <a:lnTo>
                    <a:pt x="224" y="250"/>
                  </a:lnTo>
                  <a:lnTo>
                    <a:pt x="226" y="242"/>
                  </a:lnTo>
                  <a:lnTo>
                    <a:pt x="279" y="315"/>
                  </a:lnTo>
                  <a:lnTo>
                    <a:pt x="283" y="342"/>
                  </a:lnTo>
                  <a:lnTo>
                    <a:pt x="312" y="376"/>
                  </a:lnTo>
                  <a:lnTo>
                    <a:pt x="315" y="406"/>
                  </a:lnTo>
                  <a:lnTo>
                    <a:pt x="342" y="391"/>
                  </a:lnTo>
                  <a:lnTo>
                    <a:pt x="365" y="322"/>
                  </a:lnTo>
                  <a:lnTo>
                    <a:pt x="377" y="318"/>
                  </a:lnTo>
                  <a:lnTo>
                    <a:pt x="403" y="333"/>
                  </a:lnTo>
                  <a:lnTo>
                    <a:pt x="445" y="328"/>
                  </a:lnTo>
                  <a:lnTo>
                    <a:pt x="460" y="315"/>
                  </a:lnTo>
                  <a:lnTo>
                    <a:pt x="440" y="284"/>
                  </a:lnTo>
                  <a:lnTo>
                    <a:pt x="445" y="276"/>
                  </a:lnTo>
                  <a:lnTo>
                    <a:pt x="484" y="263"/>
                  </a:lnTo>
                  <a:lnTo>
                    <a:pt x="500" y="231"/>
                  </a:lnTo>
                  <a:lnTo>
                    <a:pt x="522" y="222"/>
                  </a:lnTo>
                  <a:lnTo>
                    <a:pt x="523" y="191"/>
                  </a:lnTo>
                  <a:lnTo>
                    <a:pt x="529" y="171"/>
                  </a:lnTo>
                  <a:lnTo>
                    <a:pt x="541" y="167"/>
                  </a:lnTo>
                  <a:lnTo>
                    <a:pt x="551" y="178"/>
                  </a:lnTo>
                  <a:lnTo>
                    <a:pt x="562" y="188"/>
                  </a:lnTo>
                  <a:lnTo>
                    <a:pt x="589" y="151"/>
                  </a:lnTo>
                  <a:lnTo>
                    <a:pt x="596" y="122"/>
                  </a:lnTo>
                  <a:lnTo>
                    <a:pt x="591" y="115"/>
                  </a:lnTo>
                  <a:lnTo>
                    <a:pt x="591" y="115"/>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41" name="黑龙江">
              <a:hlinkClick r:id="" action="ppaction://macro?name=Slide1.黑龙江_click" highlightClick="1"/>
              <a:hlinkHover r:id="" action="ppaction://noaction" highlightClick="1"/>
              <a:extLst>
                <a:ext uri="{FF2B5EF4-FFF2-40B4-BE49-F238E27FC236}">
                  <a16:creationId xmlns="" xmlns:a16="http://schemas.microsoft.com/office/drawing/2014/main" id="{D6886B31-D2C7-4665-8086-1146A78633F3}"/>
                </a:ext>
              </a:extLst>
            </p:cNvPr>
            <p:cNvSpPr>
              <a:spLocks noChangeAspect="1"/>
            </p:cNvSpPr>
            <p:nvPr/>
          </p:nvSpPr>
          <p:spPr bwMode="auto">
            <a:xfrm rot="180000">
              <a:off x="6437468" y="272209"/>
              <a:ext cx="1733976" cy="1641348"/>
            </a:xfrm>
            <a:custGeom>
              <a:avLst/>
              <a:gdLst>
                <a:gd name="T0" fmla="*/ 251 w 818"/>
                <a:gd name="T1" fmla="*/ 607 h 743"/>
                <a:gd name="T2" fmla="*/ 298 w 818"/>
                <a:gd name="T3" fmla="*/ 662 h 743"/>
                <a:gd name="T4" fmla="*/ 332 w 818"/>
                <a:gd name="T5" fmla="*/ 652 h 743"/>
                <a:gd name="T6" fmla="*/ 379 w 818"/>
                <a:gd name="T7" fmla="*/ 658 h 743"/>
                <a:gd name="T8" fmla="*/ 427 w 818"/>
                <a:gd name="T9" fmla="*/ 647 h 743"/>
                <a:gd name="T10" fmla="*/ 462 w 818"/>
                <a:gd name="T11" fmla="*/ 688 h 743"/>
                <a:gd name="T12" fmla="*/ 490 w 818"/>
                <a:gd name="T13" fmla="*/ 700 h 743"/>
                <a:gd name="T14" fmla="*/ 523 w 818"/>
                <a:gd name="T15" fmla="*/ 720 h 743"/>
                <a:gd name="T16" fmla="*/ 532 w 818"/>
                <a:gd name="T17" fmla="*/ 679 h 743"/>
                <a:gd name="T18" fmla="*/ 567 w 818"/>
                <a:gd name="T19" fmla="*/ 723 h 743"/>
                <a:gd name="T20" fmla="*/ 598 w 818"/>
                <a:gd name="T21" fmla="*/ 740 h 743"/>
                <a:gd name="T22" fmla="*/ 633 w 818"/>
                <a:gd name="T23" fmla="*/ 699 h 743"/>
                <a:gd name="T24" fmla="*/ 656 w 818"/>
                <a:gd name="T25" fmla="*/ 694 h 743"/>
                <a:gd name="T26" fmla="*/ 694 w 818"/>
                <a:gd name="T27" fmla="*/ 720 h 743"/>
                <a:gd name="T28" fmla="*/ 724 w 818"/>
                <a:gd name="T29" fmla="*/ 722 h 743"/>
                <a:gd name="T30" fmla="*/ 714 w 818"/>
                <a:gd name="T31" fmla="*/ 662 h 743"/>
                <a:gd name="T32" fmla="*/ 698 w 818"/>
                <a:gd name="T33" fmla="*/ 593 h 743"/>
                <a:gd name="T34" fmla="*/ 777 w 818"/>
                <a:gd name="T35" fmla="*/ 561 h 743"/>
                <a:gd name="T36" fmla="*/ 785 w 818"/>
                <a:gd name="T37" fmla="*/ 527 h 743"/>
                <a:gd name="T38" fmla="*/ 794 w 818"/>
                <a:gd name="T39" fmla="*/ 490 h 743"/>
                <a:gd name="T40" fmla="*/ 799 w 818"/>
                <a:gd name="T41" fmla="*/ 352 h 743"/>
                <a:gd name="T42" fmla="*/ 796 w 818"/>
                <a:gd name="T43" fmla="*/ 293 h 743"/>
                <a:gd name="T44" fmla="*/ 791 w 818"/>
                <a:gd name="T45" fmla="*/ 264 h 743"/>
                <a:gd name="T46" fmla="*/ 739 w 818"/>
                <a:gd name="T47" fmla="*/ 305 h 743"/>
                <a:gd name="T48" fmla="*/ 684 w 818"/>
                <a:gd name="T49" fmla="*/ 357 h 743"/>
                <a:gd name="T50" fmla="*/ 584 w 818"/>
                <a:gd name="T51" fmla="*/ 357 h 743"/>
                <a:gd name="T52" fmla="*/ 571 w 818"/>
                <a:gd name="T53" fmla="*/ 318 h 743"/>
                <a:gd name="T54" fmla="*/ 537 w 818"/>
                <a:gd name="T55" fmla="*/ 293 h 743"/>
                <a:gd name="T56" fmla="*/ 473 w 818"/>
                <a:gd name="T57" fmla="*/ 275 h 743"/>
                <a:gd name="T58" fmla="*/ 419 w 818"/>
                <a:gd name="T59" fmla="*/ 270 h 743"/>
                <a:gd name="T60" fmla="*/ 376 w 818"/>
                <a:gd name="T61" fmla="*/ 236 h 743"/>
                <a:gd name="T62" fmla="*/ 353 w 818"/>
                <a:gd name="T63" fmla="*/ 199 h 743"/>
                <a:gd name="T64" fmla="*/ 318 w 818"/>
                <a:gd name="T65" fmla="*/ 157 h 743"/>
                <a:gd name="T66" fmla="*/ 279 w 818"/>
                <a:gd name="T67" fmla="*/ 92 h 743"/>
                <a:gd name="T68" fmla="*/ 237 w 818"/>
                <a:gd name="T69" fmla="*/ 28 h 743"/>
                <a:gd name="T70" fmla="*/ 167 w 818"/>
                <a:gd name="T71" fmla="*/ 17 h 743"/>
                <a:gd name="T72" fmla="*/ 88 w 818"/>
                <a:gd name="T73" fmla="*/ 0 h 743"/>
                <a:gd name="T74" fmla="*/ 4 w 818"/>
                <a:gd name="T75" fmla="*/ 37 h 743"/>
                <a:gd name="T76" fmla="*/ 0 w 818"/>
                <a:gd name="T77" fmla="*/ 106 h 743"/>
                <a:gd name="T78" fmla="*/ 37 w 818"/>
                <a:gd name="T79" fmla="*/ 130 h 743"/>
                <a:gd name="T80" fmla="*/ 83 w 818"/>
                <a:gd name="T81" fmla="*/ 122 h 743"/>
                <a:gd name="T82" fmla="*/ 93 w 818"/>
                <a:gd name="T83" fmla="*/ 167 h 743"/>
                <a:gd name="T84" fmla="*/ 148 w 818"/>
                <a:gd name="T85" fmla="*/ 194 h 743"/>
                <a:gd name="T86" fmla="*/ 181 w 818"/>
                <a:gd name="T87" fmla="*/ 179 h 743"/>
                <a:gd name="T88" fmla="*/ 279 w 818"/>
                <a:gd name="T89" fmla="*/ 186 h 743"/>
                <a:gd name="T90" fmla="*/ 265 w 818"/>
                <a:gd name="T91" fmla="*/ 314 h 743"/>
                <a:gd name="T92" fmla="*/ 250 w 818"/>
                <a:gd name="T93" fmla="*/ 355 h 743"/>
                <a:gd name="T94" fmla="*/ 244 w 818"/>
                <a:gd name="T95" fmla="*/ 438 h 743"/>
                <a:gd name="T96" fmla="*/ 222 w 818"/>
                <a:gd name="T97" fmla="*/ 419 h 743"/>
                <a:gd name="T98" fmla="*/ 172 w 818"/>
                <a:gd name="T99" fmla="*/ 496 h 743"/>
                <a:gd name="T100" fmla="*/ 152 w 818"/>
                <a:gd name="T101" fmla="*/ 533 h 743"/>
                <a:gd name="T102" fmla="*/ 223 w 818"/>
                <a:gd name="T103" fmla="*/ 558 h 743"/>
                <a:gd name="T104" fmla="*/ 222 w 818"/>
                <a:gd name="T105" fmla="*/ 573 h 743"/>
                <a:gd name="T106" fmla="*/ 196 w 818"/>
                <a:gd name="T107" fmla="*/ 604 h 743"/>
                <a:gd name="T108" fmla="*/ 207 w 818"/>
                <a:gd name="T109" fmla="*/ 615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18" h="743">
                  <a:moveTo>
                    <a:pt x="207" y="615"/>
                  </a:moveTo>
                  <a:lnTo>
                    <a:pt x="251" y="607"/>
                  </a:lnTo>
                  <a:lnTo>
                    <a:pt x="270" y="641"/>
                  </a:lnTo>
                  <a:lnTo>
                    <a:pt x="298" y="662"/>
                  </a:lnTo>
                  <a:lnTo>
                    <a:pt x="316" y="652"/>
                  </a:lnTo>
                  <a:lnTo>
                    <a:pt x="332" y="652"/>
                  </a:lnTo>
                  <a:lnTo>
                    <a:pt x="359" y="638"/>
                  </a:lnTo>
                  <a:lnTo>
                    <a:pt x="379" y="658"/>
                  </a:lnTo>
                  <a:lnTo>
                    <a:pt x="392" y="660"/>
                  </a:lnTo>
                  <a:lnTo>
                    <a:pt x="427" y="647"/>
                  </a:lnTo>
                  <a:lnTo>
                    <a:pt x="451" y="660"/>
                  </a:lnTo>
                  <a:lnTo>
                    <a:pt x="462" y="688"/>
                  </a:lnTo>
                  <a:lnTo>
                    <a:pt x="480" y="688"/>
                  </a:lnTo>
                  <a:lnTo>
                    <a:pt x="490" y="700"/>
                  </a:lnTo>
                  <a:lnTo>
                    <a:pt x="513" y="726"/>
                  </a:lnTo>
                  <a:lnTo>
                    <a:pt x="523" y="720"/>
                  </a:lnTo>
                  <a:lnTo>
                    <a:pt x="518" y="688"/>
                  </a:lnTo>
                  <a:lnTo>
                    <a:pt x="532" y="679"/>
                  </a:lnTo>
                  <a:lnTo>
                    <a:pt x="550" y="715"/>
                  </a:lnTo>
                  <a:lnTo>
                    <a:pt x="567" y="723"/>
                  </a:lnTo>
                  <a:lnTo>
                    <a:pt x="586" y="742"/>
                  </a:lnTo>
                  <a:lnTo>
                    <a:pt x="598" y="740"/>
                  </a:lnTo>
                  <a:lnTo>
                    <a:pt x="604" y="732"/>
                  </a:lnTo>
                  <a:lnTo>
                    <a:pt x="633" y="699"/>
                  </a:lnTo>
                  <a:lnTo>
                    <a:pt x="647" y="708"/>
                  </a:lnTo>
                  <a:lnTo>
                    <a:pt x="656" y="694"/>
                  </a:lnTo>
                  <a:lnTo>
                    <a:pt x="665" y="711"/>
                  </a:lnTo>
                  <a:lnTo>
                    <a:pt x="694" y="720"/>
                  </a:lnTo>
                  <a:lnTo>
                    <a:pt x="711" y="720"/>
                  </a:lnTo>
                  <a:lnTo>
                    <a:pt x="724" y="722"/>
                  </a:lnTo>
                  <a:lnTo>
                    <a:pt x="717" y="708"/>
                  </a:lnTo>
                  <a:lnTo>
                    <a:pt x="714" y="662"/>
                  </a:lnTo>
                  <a:lnTo>
                    <a:pt x="680" y="612"/>
                  </a:lnTo>
                  <a:lnTo>
                    <a:pt x="698" y="593"/>
                  </a:lnTo>
                  <a:lnTo>
                    <a:pt x="715" y="561"/>
                  </a:lnTo>
                  <a:lnTo>
                    <a:pt x="777" y="561"/>
                  </a:lnTo>
                  <a:lnTo>
                    <a:pt x="789" y="551"/>
                  </a:lnTo>
                  <a:lnTo>
                    <a:pt x="785" y="527"/>
                  </a:lnTo>
                  <a:lnTo>
                    <a:pt x="799" y="502"/>
                  </a:lnTo>
                  <a:lnTo>
                    <a:pt x="794" y="490"/>
                  </a:lnTo>
                  <a:lnTo>
                    <a:pt x="799" y="467"/>
                  </a:lnTo>
                  <a:lnTo>
                    <a:pt x="799" y="352"/>
                  </a:lnTo>
                  <a:lnTo>
                    <a:pt x="817" y="316"/>
                  </a:lnTo>
                  <a:lnTo>
                    <a:pt x="796" y="293"/>
                  </a:lnTo>
                  <a:lnTo>
                    <a:pt x="799" y="277"/>
                  </a:lnTo>
                  <a:lnTo>
                    <a:pt x="791" y="264"/>
                  </a:lnTo>
                  <a:lnTo>
                    <a:pt x="767" y="274"/>
                  </a:lnTo>
                  <a:lnTo>
                    <a:pt x="739" y="305"/>
                  </a:lnTo>
                  <a:lnTo>
                    <a:pt x="711" y="318"/>
                  </a:lnTo>
                  <a:lnTo>
                    <a:pt x="684" y="357"/>
                  </a:lnTo>
                  <a:lnTo>
                    <a:pt x="615" y="381"/>
                  </a:lnTo>
                  <a:lnTo>
                    <a:pt x="584" y="357"/>
                  </a:lnTo>
                  <a:lnTo>
                    <a:pt x="588" y="342"/>
                  </a:lnTo>
                  <a:lnTo>
                    <a:pt x="571" y="318"/>
                  </a:lnTo>
                  <a:lnTo>
                    <a:pt x="564" y="294"/>
                  </a:lnTo>
                  <a:lnTo>
                    <a:pt x="537" y="293"/>
                  </a:lnTo>
                  <a:lnTo>
                    <a:pt x="492" y="268"/>
                  </a:lnTo>
                  <a:lnTo>
                    <a:pt x="473" y="275"/>
                  </a:lnTo>
                  <a:lnTo>
                    <a:pt x="451" y="264"/>
                  </a:lnTo>
                  <a:lnTo>
                    <a:pt x="419" y="270"/>
                  </a:lnTo>
                  <a:lnTo>
                    <a:pt x="392" y="260"/>
                  </a:lnTo>
                  <a:lnTo>
                    <a:pt x="376" y="236"/>
                  </a:lnTo>
                  <a:lnTo>
                    <a:pt x="359" y="217"/>
                  </a:lnTo>
                  <a:lnTo>
                    <a:pt x="353" y="199"/>
                  </a:lnTo>
                  <a:lnTo>
                    <a:pt x="332" y="177"/>
                  </a:lnTo>
                  <a:lnTo>
                    <a:pt x="318" y="157"/>
                  </a:lnTo>
                  <a:lnTo>
                    <a:pt x="288" y="116"/>
                  </a:lnTo>
                  <a:lnTo>
                    <a:pt x="279" y="92"/>
                  </a:lnTo>
                  <a:lnTo>
                    <a:pt x="246" y="50"/>
                  </a:lnTo>
                  <a:lnTo>
                    <a:pt x="237" y="28"/>
                  </a:lnTo>
                  <a:lnTo>
                    <a:pt x="194" y="7"/>
                  </a:lnTo>
                  <a:lnTo>
                    <a:pt x="167" y="17"/>
                  </a:lnTo>
                  <a:lnTo>
                    <a:pt x="142" y="11"/>
                  </a:lnTo>
                  <a:lnTo>
                    <a:pt x="88" y="0"/>
                  </a:lnTo>
                  <a:lnTo>
                    <a:pt x="16" y="26"/>
                  </a:lnTo>
                  <a:lnTo>
                    <a:pt x="4" y="37"/>
                  </a:lnTo>
                  <a:lnTo>
                    <a:pt x="19" y="57"/>
                  </a:lnTo>
                  <a:lnTo>
                    <a:pt x="0" y="106"/>
                  </a:lnTo>
                  <a:lnTo>
                    <a:pt x="5" y="111"/>
                  </a:lnTo>
                  <a:lnTo>
                    <a:pt x="37" y="130"/>
                  </a:lnTo>
                  <a:lnTo>
                    <a:pt x="54" y="103"/>
                  </a:lnTo>
                  <a:lnTo>
                    <a:pt x="83" y="122"/>
                  </a:lnTo>
                  <a:lnTo>
                    <a:pt x="82" y="135"/>
                  </a:lnTo>
                  <a:lnTo>
                    <a:pt x="93" y="167"/>
                  </a:lnTo>
                  <a:lnTo>
                    <a:pt x="111" y="188"/>
                  </a:lnTo>
                  <a:lnTo>
                    <a:pt x="148" y="194"/>
                  </a:lnTo>
                  <a:lnTo>
                    <a:pt x="159" y="183"/>
                  </a:lnTo>
                  <a:lnTo>
                    <a:pt x="181" y="179"/>
                  </a:lnTo>
                  <a:lnTo>
                    <a:pt x="223" y="144"/>
                  </a:lnTo>
                  <a:lnTo>
                    <a:pt x="279" y="186"/>
                  </a:lnTo>
                  <a:lnTo>
                    <a:pt x="260" y="260"/>
                  </a:lnTo>
                  <a:lnTo>
                    <a:pt x="265" y="314"/>
                  </a:lnTo>
                  <a:lnTo>
                    <a:pt x="265" y="347"/>
                  </a:lnTo>
                  <a:lnTo>
                    <a:pt x="250" y="355"/>
                  </a:lnTo>
                  <a:lnTo>
                    <a:pt x="247" y="441"/>
                  </a:lnTo>
                  <a:lnTo>
                    <a:pt x="244" y="438"/>
                  </a:lnTo>
                  <a:lnTo>
                    <a:pt x="229" y="419"/>
                  </a:lnTo>
                  <a:lnTo>
                    <a:pt x="222" y="419"/>
                  </a:lnTo>
                  <a:lnTo>
                    <a:pt x="218" y="427"/>
                  </a:lnTo>
                  <a:lnTo>
                    <a:pt x="172" y="496"/>
                  </a:lnTo>
                  <a:lnTo>
                    <a:pt x="150" y="524"/>
                  </a:lnTo>
                  <a:lnTo>
                    <a:pt x="152" y="533"/>
                  </a:lnTo>
                  <a:lnTo>
                    <a:pt x="198" y="566"/>
                  </a:lnTo>
                  <a:lnTo>
                    <a:pt x="223" y="558"/>
                  </a:lnTo>
                  <a:lnTo>
                    <a:pt x="227" y="566"/>
                  </a:lnTo>
                  <a:lnTo>
                    <a:pt x="222" y="573"/>
                  </a:lnTo>
                  <a:lnTo>
                    <a:pt x="198" y="583"/>
                  </a:lnTo>
                  <a:lnTo>
                    <a:pt x="196" y="604"/>
                  </a:lnTo>
                  <a:lnTo>
                    <a:pt x="207" y="615"/>
                  </a:lnTo>
                  <a:lnTo>
                    <a:pt x="207" y="615"/>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42" name="新疆">
              <a:hlinkClick r:id="" action="ppaction://macro?name=Slide1.新疆_click" highlightClick="1"/>
              <a:hlinkHover r:id="" action="ppaction://noaction" highlightClick="1"/>
              <a:extLst>
                <a:ext uri="{FF2B5EF4-FFF2-40B4-BE49-F238E27FC236}">
                  <a16:creationId xmlns="" xmlns:a16="http://schemas.microsoft.com/office/drawing/2014/main" id="{7CD78E39-A622-4DCE-9720-D7930F4BBB87}"/>
                </a:ext>
              </a:extLst>
            </p:cNvPr>
            <p:cNvSpPr>
              <a:spLocks noChangeAspect="1"/>
            </p:cNvSpPr>
            <p:nvPr/>
          </p:nvSpPr>
          <p:spPr bwMode="auto">
            <a:xfrm rot="180000">
              <a:off x="508487" y="954956"/>
              <a:ext cx="3034459" cy="2558137"/>
            </a:xfrm>
            <a:custGeom>
              <a:avLst/>
              <a:gdLst>
                <a:gd name="T0" fmla="*/ 115 w 168"/>
                <a:gd name="T1" fmla="*/ 4 h 131"/>
                <a:gd name="T2" fmla="*/ 120 w 168"/>
                <a:gd name="T3" fmla="*/ 10 h 131"/>
                <a:gd name="T4" fmla="*/ 128 w 168"/>
                <a:gd name="T5" fmla="*/ 15 h 131"/>
                <a:gd name="T6" fmla="*/ 134 w 168"/>
                <a:gd name="T7" fmla="*/ 27 h 131"/>
                <a:gd name="T8" fmla="*/ 131 w 168"/>
                <a:gd name="T9" fmla="*/ 36 h 131"/>
                <a:gd name="T10" fmla="*/ 149 w 168"/>
                <a:gd name="T11" fmla="*/ 44 h 131"/>
                <a:gd name="T12" fmla="*/ 161 w 168"/>
                <a:gd name="T13" fmla="*/ 53 h 131"/>
                <a:gd name="T14" fmla="*/ 168 w 168"/>
                <a:gd name="T15" fmla="*/ 67 h 131"/>
                <a:gd name="T16" fmla="*/ 163 w 168"/>
                <a:gd name="T17" fmla="*/ 73 h 131"/>
                <a:gd name="T18" fmla="*/ 146 w 168"/>
                <a:gd name="T19" fmla="*/ 82 h 131"/>
                <a:gd name="T20" fmla="*/ 144 w 168"/>
                <a:gd name="T21" fmla="*/ 96 h 131"/>
                <a:gd name="T22" fmla="*/ 120 w 168"/>
                <a:gd name="T23" fmla="*/ 103 h 131"/>
                <a:gd name="T24" fmla="*/ 124 w 168"/>
                <a:gd name="T25" fmla="*/ 116 h 131"/>
                <a:gd name="T26" fmla="*/ 122 w 168"/>
                <a:gd name="T27" fmla="*/ 121 h 131"/>
                <a:gd name="T28" fmla="*/ 118 w 168"/>
                <a:gd name="T29" fmla="*/ 124 h 131"/>
                <a:gd name="T30" fmla="*/ 109 w 168"/>
                <a:gd name="T31" fmla="*/ 121 h 131"/>
                <a:gd name="T32" fmla="*/ 92 w 168"/>
                <a:gd name="T33" fmla="*/ 119 h 131"/>
                <a:gd name="T34" fmla="*/ 75 w 168"/>
                <a:gd name="T35" fmla="*/ 122 h 131"/>
                <a:gd name="T36" fmla="*/ 63 w 168"/>
                <a:gd name="T37" fmla="*/ 120 h 131"/>
                <a:gd name="T38" fmla="*/ 48 w 168"/>
                <a:gd name="T39" fmla="*/ 121 h 131"/>
                <a:gd name="T40" fmla="*/ 40 w 168"/>
                <a:gd name="T41" fmla="*/ 117 h 131"/>
                <a:gd name="T42" fmla="*/ 22 w 168"/>
                <a:gd name="T43" fmla="*/ 121 h 131"/>
                <a:gd name="T44" fmla="*/ 13 w 168"/>
                <a:gd name="T45" fmla="*/ 108 h 131"/>
                <a:gd name="T46" fmla="*/ 10 w 168"/>
                <a:gd name="T47" fmla="*/ 101 h 131"/>
                <a:gd name="T48" fmla="*/ 6 w 168"/>
                <a:gd name="T49" fmla="*/ 96 h 131"/>
                <a:gd name="T50" fmla="*/ 4 w 168"/>
                <a:gd name="T51" fmla="*/ 91 h 131"/>
                <a:gd name="T52" fmla="*/ 6 w 168"/>
                <a:gd name="T53" fmla="*/ 86 h 131"/>
                <a:gd name="T54" fmla="*/ 1 w 168"/>
                <a:gd name="T55" fmla="*/ 79 h 131"/>
                <a:gd name="T56" fmla="*/ 1 w 168"/>
                <a:gd name="T57" fmla="*/ 71 h 131"/>
                <a:gd name="T58" fmla="*/ 4 w 168"/>
                <a:gd name="T59" fmla="*/ 67 h 131"/>
                <a:gd name="T60" fmla="*/ 13 w 168"/>
                <a:gd name="T61" fmla="*/ 63 h 131"/>
                <a:gd name="T62" fmla="*/ 18 w 168"/>
                <a:gd name="T63" fmla="*/ 64 h 131"/>
                <a:gd name="T64" fmla="*/ 23 w 168"/>
                <a:gd name="T65" fmla="*/ 66 h 131"/>
                <a:gd name="T66" fmla="*/ 40 w 168"/>
                <a:gd name="T67" fmla="*/ 61 h 131"/>
                <a:gd name="T68" fmla="*/ 55 w 168"/>
                <a:gd name="T69" fmla="*/ 52 h 131"/>
                <a:gd name="T70" fmla="*/ 59 w 168"/>
                <a:gd name="T71" fmla="*/ 47 h 131"/>
                <a:gd name="T72" fmla="*/ 57 w 168"/>
                <a:gd name="T73" fmla="*/ 32 h 131"/>
                <a:gd name="T74" fmla="*/ 69 w 168"/>
                <a:gd name="T75" fmla="*/ 30 h 131"/>
                <a:gd name="T76" fmla="*/ 75 w 168"/>
                <a:gd name="T77" fmla="*/ 32 h 131"/>
                <a:gd name="T78" fmla="*/ 81 w 168"/>
                <a:gd name="T79" fmla="*/ 15 h 131"/>
                <a:gd name="T80" fmla="*/ 92 w 168"/>
                <a:gd name="T81" fmla="*/ 18 h 131"/>
                <a:gd name="T82" fmla="*/ 100 w 168"/>
                <a:gd name="T83" fmla="*/ 8 h 131"/>
                <a:gd name="T84" fmla="*/ 108 w 168"/>
                <a:gd name="T85" fmla="*/ 3 h 131"/>
                <a:gd name="T86" fmla="*/ 115 w 168"/>
                <a:gd name="T87" fmla="*/ 1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8" h="131">
                  <a:moveTo>
                    <a:pt x="115" y="1"/>
                  </a:moveTo>
                  <a:lnTo>
                    <a:pt x="116" y="1"/>
                  </a:lnTo>
                  <a:lnTo>
                    <a:pt x="115" y="4"/>
                  </a:lnTo>
                  <a:lnTo>
                    <a:pt x="117" y="6"/>
                  </a:lnTo>
                  <a:lnTo>
                    <a:pt x="117" y="7"/>
                  </a:lnTo>
                  <a:lnTo>
                    <a:pt x="120" y="10"/>
                  </a:lnTo>
                  <a:lnTo>
                    <a:pt x="121" y="13"/>
                  </a:lnTo>
                  <a:lnTo>
                    <a:pt x="126" y="13"/>
                  </a:lnTo>
                  <a:lnTo>
                    <a:pt x="128" y="15"/>
                  </a:lnTo>
                  <a:lnTo>
                    <a:pt x="129" y="15"/>
                  </a:lnTo>
                  <a:lnTo>
                    <a:pt x="131" y="20"/>
                  </a:lnTo>
                  <a:lnTo>
                    <a:pt x="134" y="27"/>
                  </a:lnTo>
                  <a:lnTo>
                    <a:pt x="133" y="31"/>
                  </a:lnTo>
                  <a:lnTo>
                    <a:pt x="133" y="32"/>
                  </a:lnTo>
                  <a:lnTo>
                    <a:pt x="131" y="36"/>
                  </a:lnTo>
                  <a:lnTo>
                    <a:pt x="131" y="39"/>
                  </a:lnTo>
                  <a:lnTo>
                    <a:pt x="140" y="43"/>
                  </a:lnTo>
                  <a:lnTo>
                    <a:pt x="149" y="44"/>
                  </a:lnTo>
                  <a:lnTo>
                    <a:pt x="158" y="51"/>
                  </a:lnTo>
                  <a:lnTo>
                    <a:pt x="161" y="52"/>
                  </a:lnTo>
                  <a:lnTo>
                    <a:pt x="161" y="53"/>
                  </a:lnTo>
                  <a:lnTo>
                    <a:pt x="163" y="57"/>
                  </a:lnTo>
                  <a:lnTo>
                    <a:pt x="165" y="63"/>
                  </a:lnTo>
                  <a:lnTo>
                    <a:pt x="168" y="67"/>
                  </a:lnTo>
                  <a:lnTo>
                    <a:pt x="167" y="69"/>
                  </a:lnTo>
                  <a:lnTo>
                    <a:pt x="167" y="72"/>
                  </a:lnTo>
                  <a:lnTo>
                    <a:pt x="163" y="73"/>
                  </a:lnTo>
                  <a:lnTo>
                    <a:pt x="155" y="76"/>
                  </a:lnTo>
                  <a:lnTo>
                    <a:pt x="150" y="80"/>
                  </a:lnTo>
                  <a:lnTo>
                    <a:pt x="146" y="82"/>
                  </a:lnTo>
                  <a:lnTo>
                    <a:pt x="146" y="85"/>
                  </a:lnTo>
                  <a:lnTo>
                    <a:pt x="147" y="97"/>
                  </a:lnTo>
                  <a:lnTo>
                    <a:pt x="144" y="96"/>
                  </a:lnTo>
                  <a:lnTo>
                    <a:pt x="142" y="97"/>
                  </a:lnTo>
                  <a:lnTo>
                    <a:pt x="123" y="101"/>
                  </a:lnTo>
                  <a:lnTo>
                    <a:pt x="120" y="103"/>
                  </a:lnTo>
                  <a:lnTo>
                    <a:pt x="120" y="108"/>
                  </a:lnTo>
                  <a:lnTo>
                    <a:pt x="126" y="113"/>
                  </a:lnTo>
                  <a:lnTo>
                    <a:pt x="124" y="116"/>
                  </a:lnTo>
                  <a:lnTo>
                    <a:pt x="121" y="118"/>
                  </a:lnTo>
                  <a:lnTo>
                    <a:pt x="121" y="119"/>
                  </a:lnTo>
                  <a:lnTo>
                    <a:pt x="122" y="121"/>
                  </a:lnTo>
                  <a:lnTo>
                    <a:pt x="123" y="121"/>
                  </a:lnTo>
                  <a:lnTo>
                    <a:pt x="124" y="122"/>
                  </a:lnTo>
                  <a:lnTo>
                    <a:pt x="118" y="124"/>
                  </a:lnTo>
                  <a:lnTo>
                    <a:pt x="115" y="122"/>
                  </a:lnTo>
                  <a:lnTo>
                    <a:pt x="113" y="121"/>
                  </a:lnTo>
                  <a:lnTo>
                    <a:pt x="109" y="121"/>
                  </a:lnTo>
                  <a:lnTo>
                    <a:pt x="101" y="118"/>
                  </a:lnTo>
                  <a:lnTo>
                    <a:pt x="96" y="118"/>
                  </a:lnTo>
                  <a:lnTo>
                    <a:pt x="92" y="119"/>
                  </a:lnTo>
                  <a:lnTo>
                    <a:pt x="88" y="119"/>
                  </a:lnTo>
                  <a:lnTo>
                    <a:pt x="81" y="123"/>
                  </a:lnTo>
                  <a:lnTo>
                    <a:pt x="75" y="122"/>
                  </a:lnTo>
                  <a:lnTo>
                    <a:pt x="70" y="124"/>
                  </a:lnTo>
                  <a:lnTo>
                    <a:pt x="66" y="122"/>
                  </a:lnTo>
                  <a:lnTo>
                    <a:pt x="63" y="120"/>
                  </a:lnTo>
                  <a:lnTo>
                    <a:pt x="56" y="119"/>
                  </a:lnTo>
                  <a:lnTo>
                    <a:pt x="51" y="122"/>
                  </a:lnTo>
                  <a:lnTo>
                    <a:pt x="48" y="121"/>
                  </a:lnTo>
                  <a:lnTo>
                    <a:pt x="46" y="120"/>
                  </a:lnTo>
                  <a:lnTo>
                    <a:pt x="40" y="120"/>
                  </a:lnTo>
                  <a:lnTo>
                    <a:pt x="40" y="117"/>
                  </a:lnTo>
                  <a:lnTo>
                    <a:pt x="32" y="131"/>
                  </a:lnTo>
                  <a:lnTo>
                    <a:pt x="25" y="125"/>
                  </a:lnTo>
                  <a:lnTo>
                    <a:pt x="22" y="121"/>
                  </a:lnTo>
                  <a:lnTo>
                    <a:pt x="23" y="114"/>
                  </a:lnTo>
                  <a:lnTo>
                    <a:pt x="20" y="113"/>
                  </a:lnTo>
                  <a:lnTo>
                    <a:pt x="13" y="108"/>
                  </a:lnTo>
                  <a:lnTo>
                    <a:pt x="11" y="108"/>
                  </a:lnTo>
                  <a:lnTo>
                    <a:pt x="9" y="105"/>
                  </a:lnTo>
                  <a:lnTo>
                    <a:pt x="10" y="101"/>
                  </a:lnTo>
                  <a:lnTo>
                    <a:pt x="10" y="100"/>
                  </a:lnTo>
                  <a:lnTo>
                    <a:pt x="7" y="98"/>
                  </a:lnTo>
                  <a:lnTo>
                    <a:pt x="6" y="96"/>
                  </a:lnTo>
                  <a:lnTo>
                    <a:pt x="1" y="93"/>
                  </a:lnTo>
                  <a:lnTo>
                    <a:pt x="1" y="92"/>
                  </a:lnTo>
                  <a:lnTo>
                    <a:pt x="4" y="91"/>
                  </a:lnTo>
                  <a:lnTo>
                    <a:pt x="5" y="92"/>
                  </a:lnTo>
                  <a:lnTo>
                    <a:pt x="7" y="91"/>
                  </a:lnTo>
                  <a:lnTo>
                    <a:pt x="6" y="86"/>
                  </a:lnTo>
                  <a:lnTo>
                    <a:pt x="7" y="81"/>
                  </a:lnTo>
                  <a:lnTo>
                    <a:pt x="3" y="78"/>
                  </a:lnTo>
                  <a:lnTo>
                    <a:pt x="1" y="79"/>
                  </a:lnTo>
                  <a:lnTo>
                    <a:pt x="0" y="76"/>
                  </a:lnTo>
                  <a:lnTo>
                    <a:pt x="1" y="74"/>
                  </a:lnTo>
                  <a:lnTo>
                    <a:pt x="1" y="71"/>
                  </a:lnTo>
                  <a:lnTo>
                    <a:pt x="3" y="69"/>
                  </a:lnTo>
                  <a:lnTo>
                    <a:pt x="4" y="68"/>
                  </a:lnTo>
                  <a:lnTo>
                    <a:pt x="4" y="67"/>
                  </a:lnTo>
                  <a:lnTo>
                    <a:pt x="7" y="65"/>
                  </a:lnTo>
                  <a:lnTo>
                    <a:pt x="10" y="64"/>
                  </a:lnTo>
                  <a:lnTo>
                    <a:pt x="13" y="63"/>
                  </a:lnTo>
                  <a:lnTo>
                    <a:pt x="16" y="64"/>
                  </a:lnTo>
                  <a:lnTo>
                    <a:pt x="17" y="63"/>
                  </a:lnTo>
                  <a:lnTo>
                    <a:pt x="18" y="64"/>
                  </a:lnTo>
                  <a:lnTo>
                    <a:pt x="18" y="66"/>
                  </a:lnTo>
                  <a:lnTo>
                    <a:pt x="20" y="67"/>
                  </a:lnTo>
                  <a:lnTo>
                    <a:pt x="23" y="66"/>
                  </a:lnTo>
                  <a:lnTo>
                    <a:pt x="27" y="62"/>
                  </a:lnTo>
                  <a:lnTo>
                    <a:pt x="36" y="64"/>
                  </a:lnTo>
                  <a:lnTo>
                    <a:pt x="40" y="61"/>
                  </a:lnTo>
                  <a:lnTo>
                    <a:pt x="53" y="58"/>
                  </a:lnTo>
                  <a:lnTo>
                    <a:pt x="54" y="56"/>
                  </a:lnTo>
                  <a:lnTo>
                    <a:pt x="55" y="52"/>
                  </a:lnTo>
                  <a:lnTo>
                    <a:pt x="58" y="49"/>
                  </a:lnTo>
                  <a:lnTo>
                    <a:pt x="59" y="49"/>
                  </a:lnTo>
                  <a:lnTo>
                    <a:pt x="59" y="47"/>
                  </a:lnTo>
                  <a:lnTo>
                    <a:pt x="59" y="36"/>
                  </a:lnTo>
                  <a:lnTo>
                    <a:pt x="60" y="34"/>
                  </a:lnTo>
                  <a:lnTo>
                    <a:pt x="57" y="32"/>
                  </a:lnTo>
                  <a:lnTo>
                    <a:pt x="56" y="31"/>
                  </a:lnTo>
                  <a:lnTo>
                    <a:pt x="60" y="30"/>
                  </a:lnTo>
                  <a:lnTo>
                    <a:pt x="69" y="30"/>
                  </a:lnTo>
                  <a:lnTo>
                    <a:pt x="71" y="31"/>
                  </a:lnTo>
                  <a:lnTo>
                    <a:pt x="74" y="32"/>
                  </a:lnTo>
                  <a:lnTo>
                    <a:pt x="75" y="32"/>
                  </a:lnTo>
                  <a:lnTo>
                    <a:pt x="76" y="31"/>
                  </a:lnTo>
                  <a:lnTo>
                    <a:pt x="75" y="29"/>
                  </a:lnTo>
                  <a:lnTo>
                    <a:pt x="81" y="15"/>
                  </a:lnTo>
                  <a:lnTo>
                    <a:pt x="82" y="15"/>
                  </a:lnTo>
                  <a:lnTo>
                    <a:pt x="89" y="18"/>
                  </a:lnTo>
                  <a:lnTo>
                    <a:pt x="92" y="18"/>
                  </a:lnTo>
                  <a:lnTo>
                    <a:pt x="93" y="19"/>
                  </a:lnTo>
                  <a:lnTo>
                    <a:pt x="99" y="17"/>
                  </a:lnTo>
                  <a:lnTo>
                    <a:pt x="100" y="8"/>
                  </a:lnTo>
                  <a:lnTo>
                    <a:pt x="103" y="6"/>
                  </a:lnTo>
                  <a:lnTo>
                    <a:pt x="106" y="6"/>
                  </a:lnTo>
                  <a:lnTo>
                    <a:pt x="108" y="3"/>
                  </a:lnTo>
                  <a:lnTo>
                    <a:pt x="109" y="1"/>
                  </a:lnTo>
                  <a:lnTo>
                    <a:pt x="111" y="0"/>
                  </a:lnTo>
                  <a:lnTo>
                    <a:pt x="115" y="1"/>
                  </a:lnTo>
                  <a:lnTo>
                    <a:pt x="115" y="1"/>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43" name="重庆">
              <a:hlinkClick r:id="" action="ppaction://macro?name=Slide1.重庆_click" highlightClick="1"/>
              <a:hlinkHover r:id="" action="ppaction://noaction" highlightClick="1"/>
              <a:extLst>
                <a:ext uri="{FF2B5EF4-FFF2-40B4-BE49-F238E27FC236}">
                  <a16:creationId xmlns="" xmlns:a16="http://schemas.microsoft.com/office/drawing/2014/main" id="{AEEA7E47-D9EB-43C9-ACF9-B683142EE14C}"/>
                </a:ext>
              </a:extLst>
            </p:cNvPr>
            <p:cNvSpPr>
              <a:spLocks noChangeAspect="1"/>
            </p:cNvSpPr>
            <p:nvPr/>
          </p:nvSpPr>
          <p:spPr bwMode="auto">
            <a:xfrm rot="180000">
              <a:off x="4598256" y="4313382"/>
              <a:ext cx="729058" cy="720864"/>
            </a:xfrm>
            <a:custGeom>
              <a:avLst/>
              <a:gdLst>
                <a:gd name="T0" fmla="*/ 7 w 40"/>
                <a:gd name="T1" fmla="*/ 30 h 37"/>
                <a:gd name="T2" fmla="*/ 7 w 40"/>
                <a:gd name="T3" fmla="*/ 30 h 37"/>
                <a:gd name="T4" fmla="*/ 5 w 40"/>
                <a:gd name="T5" fmla="*/ 29 h 37"/>
                <a:gd name="T6" fmla="*/ 3 w 40"/>
                <a:gd name="T7" fmla="*/ 28 h 37"/>
                <a:gd name="T8" fmla="*/ 2 w 40"/>
                <a:gd name="T9" fmla="*/ 26 h 37"/>
                <a:gd name="T10" fmla="*/ 0 w 40"/>
                <a:gd name="T11" fmla="*/ 25 h 37"/>
                <a:gd name="T12" fmla="*/ 1 w 40"/>
                <a:gd name="T13" fmla="*/ 24 h 37"/>
                <a:gd name="T14" fmla="*/ 3 w 40"/>
                <a:gd name="T15" fmla="*/ 22 h 37"/>
                <a:gd name="T16" fmla="*/ 3 w 40"/>
                <a:gd name="T17" fmla="*/ 17 h 37"/>
                <a:gd name="T18" fmla="*/ 4 w 40"/>
                <a:gd name="T19" fmla="*/ 17 h 37"/>
                <a:gd name="T20" fmla="*/ 6 w 40"/>
                <a:gd name="T21" fmla="*/ 16 h 37"/>
                <a:gd name="T22" fmla="*/ 8 w 40"/>
                <a:gd name="T23" fmla="*/ 18 h 37"/>
                <a:gd name="T24" fmla="*/ 10 w 40"/>
                <a:gd name="T25" fmla="*/ 17 h 37"/>
                <a:gd name="T26" fmla="*/ 12 w 40"/>
                <a:gd name="T27" fmla="*/ 19 h 37"/>
                <a:gd name="T28" fmla="*/ 15 w 40"/>
                <a:gd name="T29" fmla="*/ 19 h 37"/>
                <a:gd name="T30" fmla="*/ 15 w 40"/>
                <a:gd name="T31" fmla="*/ 18 h 37"/>
                <a:gd name="T32" fmla="*/ 18 w 40"/>
                <a:gd name="T33" fmla="*/ 16 h 37"/>
                <a:gd name="T34" fmla="*/ 19 w 40"/>
                <a:gd name="T35" fmla="*/ 13 h 37"/>
                <a:gd name="T36" fmla="*/ 21 w 40"/>
                <a:gd name="T37" fmla="*/ 12 h 37"/>
                <a:gd name="T38" fmla="*/ 23 w 40"/>
                <a:gd name="T39" fmla="*/ 11 h 37"/>
                <a:gd name="T40" fmla="*/ 24 w 40"/>
                <a:gd name="T41" fmla="*/ 9 h 37"/>
                <a:gd name="T42" fmla="*/ 25 w 40"/>
                <a:gd name="T43" fmla="*/ 7 h 37"/>
                <a:gd name="T44" fmla="*/ 26 w 40"/>
                <a:gd name="T45" fmla="*/ 5 h 37"/>
                <a:gd name="T46" fmla="*/ 26 w 40"/>
                <a:gd name="T47" fmla="*/ 2 h 37"/>
                <a:gd name="T48" fmla="*/ 25 w 40"/>
                <a:gd name="T49" fmla="*/ 0 h 37"/>
                <a:gd name="T50" fmla="*/ 31 w 40"/>
                <a:gd name="T51" fmla="*/ 2 h 37"/>
                <a:gd name="T52" fmla="*/ 32 w 40"/>
                <a:gd name="T53" fmla="*/ 3 h 37"/>
                <a:gd name="T54" fmla="*/ 35 w 40"/>
                <a:gd name="T55" fmla="*/ 3 h 37"/>
                <a:gd name="T56" fmla="*/ 37 w 40"/>
                <a:gd name="T57" fmla="*/ 3 h 37"/>
                <a:gd name="T58" fmla="*/ 39 w 40"/>
                <a:gd name="T59" fmla="*/ 5 h 37"/>
                <a:gd name="T60" fmla="*/ 40 w 40"/>
                <a:gd name="T61" fmla="*/ 10 h 37"/>
                <a:gd name="T62" fmla="*/ 39 w 40"/>
                <a:gd name="T63" fmla="*/ 12 h 37"/>
                <a:gd name="T64" fmla="*/ 38 w 40"/>
                <a:gd name="T65" fmla="*/ 12 h 37"/>
                <a:gd name="T66" fmla="*/ 34 w 40"/>
                <a:gd name="T67" fmla="*/ 14 h 37"/>
                <a:gd name="T68" fmla="*/ 28 w 40"/>
                <a:gd name="T69" fmla="*/ 15 h 37"/>
                <a:gd name="T70" fmla="*/ 26 w 40"/>
                <a:gd name="T71" fmla="*/ 17 h 37"/>
                <a:gd name="T72" fmla="*/ 28 w 40"/>
                <a:gd name="T73" fmla="*/ 19 h 37"/>
                <a:gd name="T74" fmla="*/ 28 w 40"/>
                <a:gd name="T75" fmla="*/ 22 h 37"/>
                <a:gd name="T76" fmla="*/ 29 w 40"/>
                <a:gd name="T77" fmla="*/ 23 h 37"/>
                <a:gd name="T78" fmla="*/ 34 w 40"/>
                <a:gd name="T79" fmla="*/ 28 h 37"/>
                <a:gd name="T80" fmla="*/ 34 w 40"/>
                <a:gd name="T81" fmla="*/ 35 h 37"/>
                <a:gd name="T82" fmla="*/ 31 w 40"/>
                <a:gd name="T83" fmla="*/ 37 h 37"/>
                <a:gd name="T84" fmla="*/ 29 w 40"/>
                <a:gd name="T85" fmla="*/ 34 h 37"/>
                <a:gd name="T86" fmla="*/ 26 w 40"/>
                <a:gd name="T87" fmla="*/ 31 h 37"/>
                <a:gd name="T88" fmla="*/ 26 w 40"/>
                <a:gd name="T89" fmla="*/ 29 h 37"/>
                <a:gd name="T90" fmla="*/ 24 w 40"/>
                <a:gd name="T91" fmla="*/ 29 h 37"/>
                <a:gd name="T92" fmla="*/ 22 w 40"/>
                <a:gd name="T93" fmla="*/ 30 h 37"/>
                <a:gd name="T94" fmla="*/ 19 w 40"/>
                <a:gd name="T95" fmla="*/ 28 h 37"/>
                <a:gd name="T96" fmla="*/ 17 w 40"/>
                <a:gd name="T97" fmla="*/ 32 h 37"/>
                <a:gd name="T98" fmla="*/ 15 w 40"/>
                <a:gd name="T99" fmla="*/ 32 h 37"/>
                <a:gd name="T100" fmla="*/ 13 w 40"/>
                <a:gd name="T101" fmla="*/ 35 h 37"/>
                <a:gd name="T102" fmla="*/ 11 w 40"/>
                <a:gd name="T103" fmla="*/ 34 h 37"/>
                <a:gd name="T104" fmla="*/ 9 w 40"/>
                <a:gd name="T105" fmla="*/ 35 h 37"/>
                <a:gd name="T106" fmla="*/ 6 w 40"/>
                <a:gd name="T107" fmla="*/ 33 h 37"/>
                <a:gd name="T108" fmla="*/ 7 w 40"/>
                <a:gd name="T109" fmla="*/ 3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0" h="37">
                  <a:moveTo>
                    <a:pt x="7" y="30"/>
                  </a:moveTo>
                  <a:lnTo>
                    <a:pt x="7" y="30"/>
                  </a:lnTo>
                  <a:lnTo>
                    <a:pt x="5" y="29"/>
                  </a:lnTo>
                  <a:lnTo>
                    <a:pt x="3" y="28"/>
                  </a:lnTo>
                  <a:lnTo>
                    <a:pt x="2" y="26"/>
                  </a:lnTo>
                  <a:lnTo>
                    <a:pt x="0" y="25"/>
                  </a:lnTo>
                  <a:lnTo>
                    <a:pt x="1" y="24"/>
                  </a:lnTo>
                  <a:lnTo>
                    <a:pt x="3" y="22"/>
                  </a:lnTo>
                  <a:lnTo>
                    <a:pt x="3" y="17"/>
                  </a:lnTo>
                  <a:lnTo>
                    <a:pt x="4" y="17"/>
                  </a:lnTo>
                  <a:lnTo>
                    <a:pt x="6" y="16"/>
                  </a:lnTo>
                  <a:lnTo>
                    <a:pt x="8" y="18"/>
                  </a:lnTo>
                  <a:lnTo>
                    <a:pt x="10" y="17"/>
                  </a:lnTo>
                  <a:lnTo>
                    <a:pt x="12" y="19"/>
                  </a:lnTo>
                  <a:lnTo>
                    <a:pt x="15" y="19"/>
                  </a:lnTo>
                  <a:lnTo>
                    <a:pt x="15" y="18"/>
                  </a:lnTo>
                  <a:lnTo>
                    <a:pt x="18" y="16"/>
                  </a:lnTo>
                  <a:lnTo>
                    <a:pt x="19" y="13"/>
                  </a:lnTo>
                  <a:lnTo>
                    <a:pt x="21" y="12"/>
                  </a:lnTo>
                  <a:lnTo>
                    <a:pt x="23" y="11"/>
                  </a:lnTo>
                  <a:lnTo>
                    <a:pt x="24" y="9"/>
                  </a:lnTo>
                  <a:lnTo>
                    <a:pt x="25" y="7"/>
                  </a:lnTo>
                  <a:lnTo>
                    <a:pt x="26" y="5"/>
                  </a:lnTo>
                  <a:lnTo>
                    <a:pt x="26" y="2"/>
                  </a:lnTo>
                  <a:lnTo>
                    <a:pt x="25" y="0"/>
                  </a:lnTo>
                  <a:lnTo>
                    <a:pt x="31" y="2"/>
                  </a:lnTo>
                  <a:lnTo>
                    <a:pt x="32" y="3"/>
                  </a:lnTo>
                  <a:lnTo>
                    <a:pt x="35" y="3"/>
                  </a:lnTo>
                  <a:lnTo>
                    <a:pt x="37" y="3"/>
                  </a:lnTo>
                  <a:lnTo>
                    <a:pt x="39" y="5"/>
                  </a:lnTo>
                  <a:lnTo>
                    <a:pt x="40" y="10"/>
                  </a:lnTo>
                  <a:lnTo>
                    <a:pt x="39" y="12"/>
                  </a:lnTo>
                  <a:lnTo>
                    <a:pt x="38" y="12"/>
                  </a:lnTo>
                  <a:lnTo>
                    <a:pt x="34" y="14"/>
                  </a:lnTo>
                  <a:lnTo>
                    <a:pt x="28" y="15"/>
                  </a:lnTo>
                  <a:lnTo>
                    <a:pt x="26" y="17"/>
                  </a:lnTo>
                  <a:lnTo>
                    <a:pt x="28" y="19"/>
                  </a:lnTo>
                  <a:lnTo>
                    <a:pt x="28" y="22"/>
                  </a:lnTo>
                  <a:lnTo>
                    <a:pt x="29" y="23"/>
                  </a:lnTo>
                  <a:lnTo>
                    <a:pt x="34" y="28"/>
                  </a:lnTo>
                  <a:lnTo>
                    <a:pt x="34" y="35"/>
                  </a:lnTo>
                  <a:lnTo>
                    <a:pt x="31" y="37"/>
                  </a:lnTo>
                  <a:lnTo>
                    <a:pt x="29" y="34"/>
                  </a:lnTo>
                  <a:lnTo>
                    <a:pt x="26" y="31"/>
                  </a:lnTo>
                  <a:lnTo>
                    <a:pt x="26" y="29"/>
                  </a:lnTo>
                  <a:lnTo>
                    <a:pt x="24" y="29"/>
                  </a:lnTo>
                  <a:lnTo>
                    <a:pt x="22" y="30"/>
                  </a:lnTo>
                  <a:lnTo>
                    <a:pt x="19" y="28"/>
                  </a:lnTo>
                  <a:lnTo>
                    <a:pt x="17" y="32"/>
                  </a:lnTo>
                  <a:lnTo>
                    <a:pt x="15" y="32"/>
                  </a:lnTo>
                  <a:lnTo>
                    <a:pt x="13" y="35"/>
                  </a:lnTo>
                  <a:lnTo>
                    <a:pt x="11" y="34"/>
                  </a:lnTo>
                  <a:lnTo>
                    <a:pt x="9" y="35"/>
                  </a:lnTo>
                  <a:lnTo>
                    <a:pt x="6" y="33"/>
                  </a:lnTo>
                  <a:lnTo>
                    <a:pt x="7" y="30"/>
                  </a:lnTo>
                  <a:close/>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grpSp>
      <p:grpSp>
        <p:nvGrpSpPr>
          <p:cNvPr id="144" name="组合 143">
            <a:extLst>
              <a:ext uri="{FF2B5EF4-FFF2-40B4-BE49-F238E27FC236}">
                <a16:creationId xmlns="" xmlns:a16="http://schemas.microsoft.com/office/drawing/2014/main" id="{ACBBE87C-3A2C-4BE0-AC29-DF0DE5778D6E}"/>
              </a:ext>
            </a:extLst>
          </p:cNvPr>
          <p:cNvGrpSpPr/>
          <p:nvPr/>
        </p:nvGrpSpPr>
        <p:grpSpPr>
          <a:xfrm>
            <a:off x="2735734" y="3174988"/>
            <a:ext cx="275829" cy="295188"/>
            <a:chOff x="6847114" y="2111829"/>
            <a:chExt cx="685800" cy="685800"/>
          </a:xfrm>
        </p:grpSpPr>
        <p:sp>
          <p:nvSpPr>
            <p:cNvPr id="145" name="泪滴形 144">
              <a:extLst>
                <a:ext uri="{FF2B5EF4-FFF2-40B4-BE49-F238E27FC236}">
                  <a16:creationId xmlns="" xmlns:a16="http://schemas.microsoft.com/office/drawing/2014/main" id="{FE0FF324-C2C3-4D2E-BCED-014314F6F927}"/>
                </a:ext>
              </a:extLst>
            </p:cNvPr>
            <p:cNvSpPr/>
            <p:nvPr/>
          </p:nvSpPr>
          <p:spPr>
            <a:xfrm rot="8100000">
              <a:off x="6847114" y="2111829"/>
              <a:ext cx="685800" cy="685800"/>
            </a:xfrm>
            <a:prstGeom prst="teardrop">
              <a:avLst>
                <a:gd name="adj" fmla="val 129182"/>
              </a:avLst>
            </a:prstGeom>
            <a:solidFill>
              <a:srgbClr val="4A9143"/>
            </a:soli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146" name="椭圆 145">
              <a:extLst>
                <a:ext uri="{FF2B5EF4-FFF2-40B4-BE49-F238E27FC236}">
                  <a16:creationId xmlns="" xmlns:a16="http://schemas.microsoft.com/office/drawing/2014/main" id="{523D6831-1BAF-4E27-BB56-8A946963DEA4}"/>
                </a:ext>
              </a:extLst>
            </p:cNvPr>
            <p:cNvSpPr/>
            <p:nvPr/>
          </p:nvSpPr>
          <p:spPr>
            <a:xfrm>
              <a:off x="7034273" y="2298988"/>
              <a:ext cx="311481" cy="311481"/>
            </a:xfrm>
            <a:prstGeom prst="ellipse">
              <a:avLst/>
            </a:prstGeom>
            <a:solidFill>
              <a:srgbClr val="FFFFFF">
                <a:lumMod val="95000"/>
              </a:srgbClr>
            </a:solidFill>
            <a:ln w="12700" cap="flat" cmpd="sng" algn="ctr">
              <a:noFill/>
              <a:prstDash val="solid"/>
              <a:miter lim="800000"/>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500" b="0" i="0" u="none" strike="noStrike" kern="0" cap="none" spc="0" normalizeH="0" baseline="0" noProof="0" smtClean="0">
                <a:ln>
                  <a:noFill/>
                </a:ln>
                <a:solidFill>
                  <a:srgbClr val="405665"/>
                </a:solidFill>
                <a:effectLst/>
                <a:uLnTx/>
                <a:uFillTx/>
                <a:latin typeface="DIN-BoldItalic" pitchFamily="50" charset="0"/>
                <a:ea typeface="Segoe UI" panose="020B0502040204020203" pitchFamily="34" charset="0"/>
                <a:cs typeface="Segoe UI" panose="020B0502040204020203" pitchFamily="34" charset="0"/>
              </a:endParaRPr>
            </a:p>
          </p:txBody>
        </p:sp>
      </p:grpSp>
      <p:grpSp>
        <p:nvGrpSpPr>
          <p:cNvPr id="147" name="组合 146">
            <a:extLst>
              <a:ext uri="{FF2B5EF4-FFF2-40B4-BE49-F238E27FC236}">
                <a16:creationId xmlns="" xmlns:a16="http://schemas.microsoft.com/office/drawing/2014/main" id="{C6C82038-F509-4BC2-8D60-03CDCA032167}"/>
              </a:ext>
            </a:extLst>
          </p:cNvPr>
          <p:cNvGrpSpPr/>
          <p:nvPr/>
        </p:nvGrpSpPr>
        <p:grpSpPr>
          <a:xfrm>
            <a:off x="2948760" y="3910936"/>
            <a:ext cx="275829" cy="295188"/>
            <a:chOff x="6847114" y="2111829"/>
            <a:chExt cx="685800" cy="685800"/>
          </a:xfrm>
        </p:grpSpPr>
        <p:sp>
          <p:nvSpPr>
            <p:cNvPr id="148" name="泪滴形 147">
              <a:extLst>
                <a:ext uri="{FF2B5EF4-FFF2-40B4-BE49-F238E27FC236}">
                  <a16:creationId xmlns="" xmlns:a16="http://schemas.microsoft.com/office/drawing/2014/main" id="{0AE349F2-8415-49F4-AF8A-4762CCE3EF17}"/>
                </a:ext>
              </a:extLst>
            </p:cNvPr>
            <p:cNvSpPr/>
            <p:nvPr/>
          </p:nvSpPr>
          <p:spPr>
            <a:xfrm rot="8100000">
              <a:off x="6847114" y="2111829"/>
              <a:ext cx="685800" cy="685800"/>
            </a:xfrm>
            <a:prstGeom prst="teardrop">
              <a:avLst>
                <a:gd name="adj" fmla="val 129182"/>
              </a:avLst>
            </a:prstGeom>
            <a:solidFill>
              <a:srgbClr val="01596F"/>
            </a:soli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149" name="椭圆 148">
              <a:extLst>
                <a:ext uri="{FF2B5EF4-FFF2-40B4-BE49-F238E27FC236}">
                  <a16:creationId xmlns="" xmlns:a16="http://schemas.microsoft.com/office/drawing/2014/main" id="{87325FF8-F4F3-4047-83A9-05ABF8D263BE}"/>
                </a:ext>
              </a:extLst>
            </p:cNvPr>
            <p:cNvSpPr/>
            <p:nvPr/>
          </p:nvSpPr>
          <p:spPr>
            <a:xfrm>
              <a:off x="7034273" y="2298988"/>
              <a:ext cx="311481" cy="311481"/>
            </a:xfrm>
            <a:prstGeom prst="ellipse">
              <a:avLst/>
            </a:prstGeom>
            <a:solidFill>
              <a:srgbClr val="FFFFFF">
                <a:lumMod val="95000"/>
              </a:srgbClr>
            </a:solidFill>
            <a:ln w="12700" cap="flat" cmpd="sng" algn="ctr">
              <a:noFill/>
              <a:prstDash val="solid"/>
              <a:miter lim="800000"/>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500" b="0" i="0" u="none" strike="noStrike" kern="0" cap="none" spc="0" normalizeH="0" baseline="0" noProof="0" smtClean="0">
                <a:ln>
                  <a:noFill/>
                </a:ln>
                <a:solidFill>
                  <a:srgbClr val="405665"/>
                </a:solidFill>
                <a:effectLst/>
                <a:uLnTx/>
                <a:uFillTx/>
                <a:latin typeface="DIN-BoldItalic" pitchFamily="50" charset="0"/>
                <a:ea typeface="Segoe UI" panose="020B0502040204020203" pitchFamily="34" charset="0"/>
                <a:cs typeface="Segoe UI" panose="020B0502040204020203" pitchFamily="34" charset="0"/>
              </a:endParaRPr>
            </a:p>
          </p:txBody>
        </p:sp>
      </p:grpSp>
      <p:grpSp>
        <p:nvGrpSpPr>
          <p:cNvPr id="150" name="组合 149">
            <a:extLst>
              <a:ext uri="{FF2B5EF4-FFF2-40B4-BE49-F238E27FC236}">
                <a16:creationId xmlns="" xmlns:a16="http://schemas.microsoft.com/office/drawing/2014/main" id="{6C3A1091-31DA-47BE-84C1-A97A508393DA}"/>
              </a:ext>
            </a:extLst>
          </p:cNvPr>
          <p:cNvGrpSpPr/>
          <p:nvPr/>
        </p:nvGrpSpPr>
        <p:grpSpPr>
          <a:xfrm>
            <a:off x="2121263" y="3280331"/>
            <a:ext cx="275829" cy="295188"/>
            <a:chOff x="6847114" y="2111829"/>
            <a:chExt cx="685800" cy="685800"/>
          </a:xfrm>
        </p:grpSpPr>
        <p:sp>
          <p:nvSpPr>
            <p:cNvPr id="151" name="泪滴形 150">
              <a:extLst>
                <a:ext uri="{FF2B5EF4-FFF2-40B4-BE49-F238E27FC236}">
                  <a16:creationId xmlns="" xmlns:a16="http://schemas.microsoft.com/office/drawing/2014/main" id="{FB1480EA-C423-4065-B01A-60C35CBB2035}"/>
                </a:ext>
              </a:extLst>
            </p:cNvPr>
            <p:cNvSpPr/>
            <p:nvPr/>
          </p:nvSpPr>
          <p:spPr>
            <a:xfrm rot="8100000">
              <a:off x="6847114" y="2111829"/>
              <a:ext cx="685800" cy="685800"/>
            </a:xfrm>
            <a:prstGeom prst="teardrop">
              <a:avLst>
                <a:gd name="adj" fmla="val 129182"/>
              </a:avLst>
            </a:prstGeom>
            <a:solidFill>
              <a:srgbClr val="E84C33"/>
            </a:soli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152" name="椭圆 151">
              <a:extLst>
                <a:ext uri="{FF2B5EF4-FFF2-40B4-BE49-F238E27FC236}">
                  <a16:creationId xmlns="" xmlns:a16="http://schemas.microsoft.com/office/drawing/2014/main" id="{A905190D-C947-48A8-B1AA-BFAC3A4FFE44}"/>
                </a:ext>
              </a:extLst>
            </p:cNvPr>
            <p:cNvSpPr/>
            <p:nvPr/>
          </p:nvSpPr>
          <p:spPr>
            <a:xfrm>
              <a:off x="7034273" y="2298988"/>
              <a:ext cx="311481" cy="311481"/>
            </a:xfrm>
            <a:prstGeom prst="ellipse">
              <a:avLst/>
            </a:prstGeom>
            <a:solidFill>
              <a:srgbClr val="FFFFFF">
                <a:lumMod val="95000"/>
              </a:srgbClr>
            </a:solidFill>
            <a:ln w="12700" cap="flat" cmpd="sng" algn="ctr">
              <a:noFill/>
              <a:prstDash val="solid"/>
              <a:miter lim="800000"/>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500" b="0" i="0" u="none" strike="noStrike" kern="0" cap="none" spc="0" normalizeH="0" baseline="0" noProof="0" smtClean="0">
                <a:ln>
                  <a:noFill/>
                </a:ln>
                <a:solidFill>
                  <a:srgbClr val="405665"/>
                </a:solidFill>
                <a:effectLst/>
                <a:uLnTx/>
                <a:uFillTx/>
                <a:latin typeface="DIN-BoldItalic" pitchFamily="50" charset="0"/>
                <a:ea typeface="Segoe UI" panose="020B0502040204020203" pitchFamily="34" charset="0"/>
                <a:cs typeface="Segoe UI" panose="020B0502040204020203" pitchFamily="34" charset="0"/>
              </a:endParaRPr>
            </a:p>
          </p:txBody>
        </p:sp>
      </p:grpSp>
      <p:grpSp>
        <p:nvGrpSpPr>
          <p:cNvPr id="153" name="组合 152">
            <a:extLst>
              <a:ext uri="{FF2B5EF4-FFF2-40B4-BE49-F238E27FC236}">
                <a16:creationId xmlns="" xmlns:a16="http://schemas.microsoft.com/office/drawing/2014/main" id="{8D6BE80D-07FB-4D36-B32D-550773395D88}"/>
              </a:ext>
            </a:extLst>
          </p:cNvPr>
          <p:cNvGrpSpPr/>
          <p:nvPr/>
        </p:nvGrpSpPr>
        <p:grpSpPr>
          <a:xfrm>
            <a:off x="3330765" y="3113852"/>
            <a:ext cx="275829" cy="295188"/>
            <a:chOff x="6847114" y="2111829"/>
            <a:chExt cx="685800" cy="685800"/>
          </a:xfrm>
        </p:grpSpPr>
        <p:sp>
          <p:nvSpPr>
            <p:cNvPr id="154" name="泪滴形 153">
              <a:extLst>
                <a:ext uri="{FF2B5EF4-FFF2-40B4-BE49-F238E27FC236}">
                  <a16:creationId xmlns="" xmlns:a16="http://schemas.microsoft.com/office/drawing/2014/main" id="{96CE4DF4-2222-462E-B0CA-BA90635828B4}"/>
                </a:ext>
              </a:extLst>
            </p:cNvPr>
            <p:cNvSpPr/>
            <p:nvPr/>
          </p:nvSpPr>
          <p:spPr>
            <a:xfrm rot="8100000">
              <a:off x="6847114" y="2111829"/>
              <a:ext cx="685800" cy="685800"/>
            </a:xfrm>
            <a:prstGeom prst="teardrop">
              <a:avLst>
                <a:gd name="adj" fmla="val 129182"/>
              </a:avLst>
            </a:prstGeom>
            <a:solidFill>
              <a:srgbClr val="B22B27"/>
            </a:soli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155" name="椭圆 154">
              <a:extLst>
                <a:ext uri="{FF2B5EF4-FFF2-40B4-BE49-F238E27FC236}">
                  <a16:creationId xmlns="" xmlns:a16="http://schemas.microsoft.com/office/drawing/2014/main" id="{379C3338-387D-4FDA-B7DB-8764B6608C3F}"/>
                </a:ext>
              </a:extLst>
            </p:cNvPr>
            <p:cNvSpPr/>
            <p:nvPr/>
          </p:nvSpPr>
          <p:spPr>
            <a:xfrm>
              <a:off x="7034273" y="2298988"/>
              <a:ext cx="311481" cy="311481"/>
            </a:xfrm>
            <a:prstGeom prst="ellipse">
              <a:avLst/>
            </a:prstGeom>
            <a:solidFill>
              <a:srgbClr val="FFFFFF">
                <a:lumMod val="95000"/>
              </a:srgbClr>
            </a:solidFill>
            <a:ln w="12700" cap="flat" cmpd="sng" algn="ctr">
              <a:noFill/>
              <a:prstDash val="solid"/>
              <a:miter lim="800000"/>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500" b="0" i="0" u="none" strike="noStrike" kern="0" cap="none" spc="0" normalizeH="0" baseline="0" noProof="0" smtClean="0">
                <a:ln>
                  <a:noFill/>
                </a:ln>
                <a:solidFill>
                  <a:srgbClr val="405665"/>
                </a:solidFill>
                <a:effectLst/>
                <a:uLnTx/>
                <a:uFillTx/>
                <a:latin typeface="DIN-BoldItalic" pitchFamily="50" charset="0"/>
                <a:ea typeface="Segoe UI" panose="020B0502040204020203" pitchFamily="34" charset="0"/>
                <a:cs typeface="Segoe UI" panose="020B0502040204020203" pitchFamily="34" charset="0"/>
              </a:endParaRPr>
            </a:p>
          </p:txBody>
        </p:sp>
      </p:grpSp>
      <p:grpSp>
        <p:nvGrpSpPr>
          <p:cNvPr id="156" name="组合 155">
            <a:extLst>
              <a:ext uri="{FF2B5EF4-FFF2-40B4-BE49-F238E27FC236}">
                <a16:creationId xmlns="" xmlns:a16="http://schemas.microsoft.com/office/drawing/2014/main" id="{B88216A7-33AD-47F5-BB58-5E5AAD3AD0B8}"/>
              </a:ext>
            </a:extLst>
          </p:cNvPr>
          <p:cNvGrpSpPr/>
          <p:nvPr/>
        </p:nvGrpSpPr>
        <p:grpSpPr>
          <a:xfrm>
            <a:off x="4140785" y="1365732"/>
            <a:ext cx="2214054" cy="1455818"/>
            <a:chOff x="7172739" y="2452033"/>
            <a:chExt cx="2952328" cy="1813948"/>
          </a:xfrm>
        </p:grpSpPr>
        <p:sp>
          <p:nvSpPr>
            <p:cNvPr id="157" name="圆角矩形 61">
              <a:extLst>
                <a:ext uri="{FF2B5EF4-FFF2-40B4-BE49-F238E27FC236}">
                  <a16:creationId xmlns="" xmlns:a16="http://schemas.microsoft.com/office/drawing/2014/main" id="{39698E90-45FD-46F7-91C7-BC34DF08412E}"/>
                </a:ext>
              </a:extLst>
            </p:cNvPr>
            <p:cNvSpPr/>
            <p:nvPr/>
          </p:nvSpPr>
          <p:spPr>
            <a:xfrm>
              <a:off x="7172739" y="2452033"/>
              <a:ext cx="2808312" cy="463580"/>
            </a:xfrm>
            <a:prstGeom prst="roundRect">
              <a:avLst>
                <a:gd name="adj" fmla="val 11271"/>
              </a:avLst>
            </a:prstGeom>
            <a:gradFill>
              <a:gsLst>
                <a:gs pos="100000">
                  <a:srgbClr val="FFFFFF"/>
                </a:gs>
                <a:gs pos="0">
                  <a:srgbClr val="EEEEEE"/>
                </a:gs>
              </a:gsLst>
              <a:lin ang="8100000" scaled="0"/>
            </a:gradFill>
            <a:ln w="19050" cap="flat" cmpd="sng" algn="ctr">
              <a:gradFill>
                <a:gsLst>
                  <a:gs pos="0">
                    <a:srgbClr val="E84C33">
                      <a:lumMod val="5000"/>
                      <a:lumOff val="95000"/>
                    </a:srgbClr>
                  </a:gs>
                  <a:gs pos="100000">
                    <a:srgbClr val="EEEEEE"/>
                  </a:gs>
                </a:gsLst>
                <a:lin ang="8100000" scaled="0"/>
              </a:gradFill>
              <a:prstDash val="solid"/>
              <a:miter lim="800000"/>
            </a:ln>
            <a:effectLst>
              <a:outerShdw blurRad="127000" dist="63500" dir="8100000" algn="tr" rotWithShape="0">
                <a:prstClr val="black">
                  <a:alpha val="3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158" name="圆角矩形 62">
              <a:extLst>
                <a:ext uri="{FF2B5EF4-FFF2-40B4-BE49-F238E27FC236}">
                  <a16:creationId xmlns="" xmlns:a16="http://schemas.microsoft.com/office/drawing/2014/main" id="{8F2DA761-CFD7-4EFB-AF02-D26FF699B105}"/>
                </a:ext>
              </a:extLst>
            </p:cNvPr>
            <p:cNvSpPr/>
            <p:nvPr/>
          </p:nvSpPr>
          <p:spPr>
            <a:xfrm>
              <a:off x="7172739" y="3068961"/>
              <a:ext cx="2952328" cy="1197020"/>
            </a:xfrm>
            <a:prstGeom prst="roundRect">
              <a:avLst>
                <a:gd name="adj" fmla="val 11271"/>
              </a:avLst>
            </a:prstGeom>
            <a:gradFill>
              <a:gsLst>
                <a:gs pos="100000">
                  <a:srgbClr val="FFFFFF"/>
                </a:gs>
                <a:gs pos="0">
                  <a:srgbClr val="EEEEEE"/>
                </a:gs>
              </a:gsLst>
              <a:lin ang="8100000" scaled="0"/>
            </a:gradFill>
            <a:ln w="19050" cap="flat" cmpd="sng" algn="ctr">
              <a:gradFill>
                <a:gsLst>
                  <a:gs pos="0">
                    <a:srgbClr val="E84C33">
                      <a:lumMod val="5000"/>
                      <a:lumOff val="95000"/>
                    </a:srgbClr>
                  </a:gs>
                  <a:gs pos="100000">
                    <a:srgbClr val="EEEEEE"/>
                  </a:gs>
                </a:gsLst>
                <a:lin ang="8100000" scaled="0"/>
              </a:gradFill>
              <a:prstDash val="solid"/>
              <a:miter lim="800000"/>
            </a:ln>
            <a:effectLst>
              <a:outerShdw blurRad="127000" dist="63500" dir="8100000" algn="tr" rotWithShape="0">
                <a:prstClr val="black">
                  <a:alpha val="3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grpSp>
          <p:nvGrpSpPr>
            <p:cNvPr id="159" name="组合 158">
              <a:extLst>
                <a:ext uri="{FF2B5EF4-FFF2-40B4-BE49-F238E27FC236}">
                  <a16:creationId xmlns="" xmlns:a16="http://schemas.microsoft.com/office/drawing/2014/main" id="{C5E3DFA2-BBA3-4926-8CCC-F53DBE94861F}"/>
                </a:ext>
              </a:extLst>
            </p:cNvPr>
            <p:cNvGrpSpPr/>
            <p:nvPr/>
          </p:nvGrpSpPr>
          <p:grpSpPr>
            <a:xfrm rot="16200000">
              <a:off x="7406286" y="2898091"/>
              <a:ext cx="527587" cy="130584"/>
              <a:chOff x="5856449" y="4311193"/>
              <a:chExt cx="527587" cy="130584"/>
            </a:xfrm>
          </p:grpSpPr>
          <p:sp>
            <p:nvSpPr>
              <p:cNvPr id="165" name="椭圆 164">
                <a:extLst>
                  <a:ext uri="{FF2B5EF4-FFF2-40B4-BE49-F238E27FC236}">
                    <a16:creationId xmlns="" xmlns:a16="http://schemas.microsoft.com/office/drawing/2014/main" id="{BFD57C09-EDC0-4FC5-9CC8-0FE24360C217}"/>
                  </a:ext>
                </a:extLst>
              </p:cNvPr>
              <p:cNvSpPr/>
              <p:nvPr/>
            </p:nvSpPr>
            <p:spPr>
              <a:xfrm>
                <a:off x="5856449" y="4311193"/>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166" name="椭圆 165">
                <a:extLst>
                  <a:ext uri="{FF2B5EF4-FFF2-40B4-BE49-F238E27FC236}">
                    <a16:creationId xmlns="" xmlns:a16="http://schemas.microsoft.com/office/drawing/2014/main" id="{7B2E3C1C-4DEE-48F9-AC42-F461D7271460}"/>
                  </a:ext>
                </a:extLst>
              </p:cNvPr>
              <p:cNvSpPr/>
              <p:nvPr/>
            </p:nvSpPr>
            <p:spPr>
              <a:xfrm>
                <a:off x="6253452" y="4311193"/>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167" name="圆角矩形 71">
                <a:extLst>
                  <a:ext uri="{FF2B5EF4-FFF2-40B4-BE49-F238E27FC236}">
                    <a16:creationId xmlns="" xmlns:a16="http://schemas.microsoft.com/office/drawing/2014/main" id="{E8F14E02-2E01-4B54-970E-8BFAD0B3BDF8}"/>
                  </a:ext>
                </a:extLst>
              </p:cNvPr>
              <p:cNvSpPr/>
              <p:nvPr/>
            </p:nvSpPr>
            <p:spPr>
              <a:xfrm rot="16200000">
                <a:off x="6118113" y="4220859"/>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4000">
                      <a:srgbClr val="FFFFFF">
                        <a:lumMod val="75000"/>
                      </a:srgbClr>
                    </a:gs>
                    <a:gs pos="78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168" name="圆角矩形 72">
                <a:extLst>
                  <a:ext uri="{FF2B5EF4-FFF2-40B4-BE49-F238E27FC236}">
                    <a16:creationId xmlns="" xmlns:a16="http://schemas.microsoft.com/office/drawing/2014/main" id="{C3503F0F-7DA3-404F-880C-C61BBE2205DD}"/>
                  </a:ext>
                </a:extLst>
              </p:cNvPr>
              <p:cNvSpPr/>
              <p:nvPr/>
            </p:nvSpPr>
            <p:spPr>
              <a:xfrm rot="16200000">
                <a:off x="6118113" y="4170816"/>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3000">
                      <a:srgbClr val="FFFFFF">
                        <a:lumMod val="75000"/>
                      </a:srgbClr>
                    </a:gs>
                    <a:gs pos="79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grpSp>
        <p:grpSp>
          <p:nvGrpSpPr>
            <p:cNvPr id="160" name="组合 159">
              <a:extLst>
                <a:ext uri="{FF2B5EF4-FFF2-40B4-BE49-F238E27FC236}">
                  <a16:creationId xmlns="" xmlns:a16="http://schemas.microsoft.com/office/drawing/2014/main" id="{8CE00681-DB1F-496E-9614-A76A186AC50F}"/>
                </a:ext>
              </a:extLst>
            </p:cNvPr>
            <p:cNvGrpSpPr/>
            <p:nvPr/>
          </p:nvGrpSpPr>
          <p:grpSpPr>
            <a:xfrm rot="16200000">
              <a:off x="9278493" y="2898091"/>
              <a:ext cx="527587" cy="130585"/>
              <a:chOff x="5856449" y="3383509"/>
              <a:chExt cx="527587" cy="130585"/>
            </a:xfrm>
          </p:grpSpPr>
          <p:sp>
            <p:nvSpPr>
              <p:cNvPr id="161" name="椭圆 160">
                <a:extLst>
                  <a:ext uri="{FF2B5EF4-FFF2-40B4-BE49-F238E27FC236}">
                    <a16:creationId xmlns="" xmlns:a16="http://schemas.microsoft.com/office/drawing/2014/main" id="{7454992F-C946-45BD-96D9-14C311179119}"/>
                  </a:ext>
                </a:extLst>
              </p:cNvPr>
              <p:cNvSpPr/>
              <p:nvPr/>
            </p:nvSpPr>
            <p:spPr>
              <a:xfrm>
                <a:off x="5856449" y="3383509"/>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162" name="椭圆 161">
                <a:extLst>
                  <a:ext uri="{FF2B5EF4-FFF2-40B4-BE49-F238E27FC236}">
                    <a16:creationId xmlns="" xmlns:a16="http://schemas.microsoft.com/office/drawing/2014/main" id="{382CC256-2427-40C4-86F2-5C2045F9F550}"/>
                  </a:ext>
                </a:extLst>
              </p:cNvPr>
              <p:cNvSpPr/>
              <p:nvPr/>
            </p:nvSpPr>
            <p:spPr>
              <a:xfrm>
                <a:off x="6253452" y="3383510"/>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163" name="圆角矩形 67">
                <a:extLst>
                  <a:ext uri="{FF2B5EF4-FFF2-40B4-BE49-F238E27FC236}">
                    <a16:creationId xmlns="" xmlns:a16="http://schemas.microsoft.com/office/drawing/2014/main" id="{0E050F38-18EB-4592-ACF9-EF97AC98185B}"/>
                  </a:ext>
                </a:extLst>
              </p:cNvPr>
              <p:cNvSpPr/>
              <p:nvPr/>
            </p:nvSpPr>
            <p:spPr>
              <a:xfrm rot="16200000">
                <a:off x="6118113" y="3293175"/>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4000">
                      <a:srgbClr val="FFFFFF">
                        <a:lumMod val="75000"/>
                      </a:srgbClr>
                    </a:gs>
                    <a:gs pos="78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164" name="圆角矩形 68">
                <a:extLst>
                  <a:ext uri="{FF2B5EF4-FFF2-40B4-BE49-F238E27FC236}">
                    <a16:creationId xmlns="" xmlns:a16="http://schemas.microsoft.com/office/drawing/2014/main" id="{5AF0F115-1744-4396-9E74-4728F33BDFDA}"/>
                  </a:ext>
                </a:extLst>
              </p:cNvPr>
              <p:cNvSpPr/>
              <p:nvPr/>
            </p:nvSpPr>
            <p:spPr>
              <a:xfrm rot="16200000">
                <a:off x="6118113" y="3243132"/>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3000">
                      <a:srgbClr val="FFFFFF">
                        <a:lumMod val="75000"/>
                      </a:srgbClr>
                    </a:gs>
                    <a:gs pos="79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grpSp>
      </p:grpSp>
      <p:sp>
        <p:nvSpPr>
          <p:cNvPr id="169" name="TextBox 499">
            <a:extLst>
              <a:ext uri="{FF2B5EF4-FFF2-40B4-BE49-F238E27FC236}">
                <a16:creationId xmlns="" xmlns:a16="http://schemas.microsoft.com/office/drawing/2014/main" id="{E39274FB-70CD-416A-89D5-1CB646397945}"/>
              </a:ext>
            </a:extLst>
          </p:cNvPr>
          <p:cNvSpPr txBox="1"/>
          <p:nvPr/>
        </p:nvSpPr>
        <p:spPr>
          <a:xfrm>
            <a:off x="4617156" y="1421050"/>
            <a:ext cx="1219225" cy="286448"/>
          </a:xfrm>
          <a:prstGeom prst="rect">
            <a:avLst/>
          </a:prstGeom>
          <a:noFill/>
        </p:spPr>
        <p:txBody>
          <a:bodyPr wrap="none" lIns="70317" tIns="35159" rIns="70317" bIns="35159" rtlCol="0" anchor="ctr">
            <a:spAutoFit/>
          </a:bodyPr>
          <a:lstStyle/>
          <a:p>
            <a:pPr algn="r" defTabSz="703174"/>
            <a:r>
              <a:rPr lang="zh-CN" altLang="en-US" sz="1400" b="1" dirty="0">
                <a:solidFill>
                  <a:srgbClr val="E84C33"/>
                </a:solidFill>
                <a:latin typeface="微软雅黑"/>
                <a:ea typeface="微软雅黑"/>
                <a:cs typeface="UKIJ Qolyazma" pitchFamily="18" charset="0"/>
              </a:rPr>
              <a:t>点击添加内容</a:t>
            </a:r>
          </a:p>
        </p:txBody>
      </p:sp>
      <p:sp>
        <p:nvSpPr>
          <p:cNvPr id="170" name="矩形 169">
            <a:extLst>
              <a:ext uri="{FF2B5EF4-FFF2-40B4-BE49-F238E27FC236}">
                <a16:creationId xmlns="" xmlns:a16="http://schemas.microsoft.com/office/drawing/2014/main" id="{07F2751F-B854-4CAA-9589-8B9F9C580C32}"/>
              </a:ext>
            </a:extLst>
          </p:cNvPr>
          <p:cNvSpPr/>
          <p:nvPr/>
        </p:nvSpPr>
        <p:spPr>
          <a:xfrm>
            <a:off x="4248786" y="2001439"/>
            <a:ext cx="1998048" cy="748178"/>
          </a:xfrm>
          <a:prstGeom prst="rect">
            <a:avLst/>
          </a:prstGeom>
        </p:spPr>
        <p:txBody>
          <a:bodyPr wrap="square" lIns="70317" tIns="35159" rIns="70317" bIns="35159">
            <a:spAutoFit/>
          </a:bodyPr>
          <a:lstStyle/>
          <a:p>
            <a:pPr algn="just" defTabSz="703174">
              <a:lnSpc>
                <a:spcPct val="130000"/>
              </a:lnSpc>
            </a:pPr>
            <a:r>
              <a:rPr lang="zh-CN" altLang="en-US" sz="1100" dirty="0">
                <a:solidFill>
                  <a:srgbClr val="000000">
                    <a:lumMod val="75000"/>
                    <a:lumOff val="25000"/>
                  </a:srgbClr>
                </a:solidFill>
                <a:latin typeface="微软雅黑"/>
                <a:ea typeface="微软雅黑"/>
              </a:rPr>
              <a:t>请在此输入详细的文字介绍信息，表达图表的含义。请在此输入详细的文字介绍信息。</a:t>
            </a:r>
          </a:p>
        </p:txBody>
      </p:sp>
      <p:grpSp>
        <p:nvGrpSpPr>
          <p:cNvPr id="171" name="组合 170">
            <a:extLst>
              <a:ext uri="{FF2B5EF4-FFF2-40B4-BE49-F238E27FC236}">
                <a16:creationId xmlns="" xmlns:a16="http://schemas.microsoft.com/office/drawing/2014/main" id="{C8C4D11C-03B4-42D3-BB6C-027851D5BD1F}"/>
              </a:ext>
            </a:extLst>
          </p:cNvPr>
          <p:cNvGrpSpPr/>
          <p:nvPr/>
        </p:nvGrpSpPr>
        <p:grpSpPr>
          <a:xfrm>
            <a:off x="6462842" y="1365732"/>
            <a:ext cx="2214054" cy="1455818"/>
            <a:chOff x="7172739" y="2452033"/>
            <a:chExt cx="2952328" cy="1813948"/>
          </a:xfrm>
        </p:grpSpPr>
        <p:sp>
          <p:nvSpPr>
            <p:cNvPr id="172" name="圆角矩形 76">
              <a:extLst>
                <a:ext uri="{FF2B5EF4-FFF2-40B4-BE49-F238E27FC236}">
                  <a16:creationId xmlns="" xmlns:a16="http://schemas.microsoft.com/office/drawing/2014/main" id="{A8BBE5C4-2389-4F7C-BADB-4CC9FB83892D}"/>
                </a:ext>
              </a:extLst>
            </p:cNvPr>
            <p:cNvSpPr/>
            <p:nvPr/>
          </p:nvSpPr>
          <p:spPr>
            <a:xfrm>
              <a:off x="7172739" y="2452033"/>
              <a:ext cx="2808312" cy="463580"/>
            </a:xfrm>
            <a:prstGeom prst="roundRect">
              <a:avLst>
                <a:gd name="adj" fmla="val 11271"/>
              </a:avLst>
            </a:prstGeom>
            <a:gradFill>
              <a:gsLst>
                <a:gs pos="100000">
                  <a:srgbClr val="FFFFFF"/>
                </a:gs>
                <a:gs pos="0">
                  <a:srgbClr val="EEEEEE"/>
                </a:gs>
              </a:gsLst>
              <a:lin ang="8100000" scaled="0"/>
            </a:gradFill>
            <a:ln w="19050" cap="flat" cmpd="sng" algn="ctr">
              <a:gradFill>
                <a:gsLst>
                  <a:gs pos="0">
                    <a:srgbClr val="E84C33">
                      <a:lumMod val="5000"/>
                      <a:lumOff val="95000"/>
                    </a:srgbClr>
                  </a:gs>
                  <a:gs pos="100000">
                    <a:srgbClr val="EEEEEE"/>
                  </a:gs>
                </a:gsLst>
                <a:lin ang="8100000" scaled="0"/>
              </a:gradFill>
              <a:prstDash val="solid"/>
              <a:miter lim="800000"/>
            </a:ln>
            <a:effectLst>
              <a:outerShdw blurRad="127000" dist="63500" dir="8100000" algn="tr" rotWithShape="0">
                <a:prstClr val="black">
                  <a:alpha val="3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173" name="圆角矩形 77">
              <a:extLst>
                <a:ext uri="{FF2B5EF4-FFF2-40B4-BE49-F238E27FC236}">
                  <a16:creationId xmlns="" xmlns:a16="http://schemas.microsoft.com/office/drawing/2014/main" id="{EF07F89A-20A5-49DA-BF8B-6C70B51FF713}"/>
                </a:ext>
              </a:extLst>
            </p:cNvPr>
            <p:cNvSpPr/>
            <p:nvPr/>
          </p:nvSpPr>
          <p:spPr>
            <a:xfrm>
              <a:off x="7172739" y="3068961"/>
              <a:ext cx="2952328" cy="1197020"/>
            </a:xfrm>
            <a:prstGeom prst="roundRect">
              <a:avLst>
                <a:gd name="adj" fmla="val 11271"/>
              </a:avLst>
            </a:prstGeom>
            <a:gradFill>
              <a:gsLst>
                <a:gs pos="100000">
                  <a:srgbClr val="FFFFFF"/>
                </a:gs>
                <a:gs pos="0">
                  <a:srgbClr val="EEEEEE"/>
                </a:gs>
              </a:gsLst>
              <a:lin ang="8100000" scaled="0"/>
            </a:gradFill>
            <a:ln w="19050" cap="flat" cmpd="sng" algn="ctr">
              <a:gradFill>
                <a:gsLst>
                  <a:gs pos="0">
                    <a:srgbClr val="E84C33">
                      <a:lumMod val="5000"/>
                      <a:lumOff val="95000"/>
                    </a:srgbClr>
                  </a:gs>
                  <a:gs pos="100000">
                    <a:srgbClr val="EEEEEE"/>
                  </a:gs>
                </a:gsLst>
                <a:lin ang="8100000" scaled="0"/>
              </a:gradFill>
              <a:prstDash val="solid"/>
              <a:miter lim="800000"/>
            </a:ln>
            <a:effectLst>
              <a:outerShdw blurRad="127000" dist="63500" dir="8100000" algn="tr" rotWithShape="0">
                <a:prstClr val="black">
                  <a:alpha val="3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grpSp>
          <p:nvGrpSpPr>
            <p:cNvPr id="174" name="组合 173">
              <a:extLst>
                <a:ext uri="{FF2B5EF4-FFF2-40B4-BE49-F238E27FC236}">
                  <a16:creationId xmlns="" xmlns:a16="http://schemas.microsoft.com/office/drawing/2014/main" id="{F22BD2D2-BBFC-44EA-8473-7D7DDE650643}"/>
                </a:ext>
              </a:extLst>
            </p:cNvPr>
            <p:cNvGrpSpPr/>
            <p:nvPr/>
          </p:nvGrpSpPr>
          <p:grpSpPr>
            <a:xfrm rot="16200000">
              <a:off x="7406286" y="2898091"/>
              <a:ext cx="527587" cy="130584"/>
              <a:chOff x="5856449" y="4311193"/>
              <a:chExt cx="527587" cy="130584"/>
            </a:xfrm>
          </p:grpSpPr>
          <p:sp>
            <p:nvSpPr>
              <p:cNvPr id="180" name="椭圆 179">
                <a:extLst>
                  <a:ext uri="{FF2B5EF4-FFF2-40B4-BE49-F238E27FC236}">
                    <a16:creationId xmlns="" xmlns:a16="http://schemas.microsoft.com/office/drawing/2014/main" id="{8B416A1D-276F-40DC-B068-F930058FF04B}"/>
                  </a:ext>
                </a:extLst>
              </p:cNvPr>
              <p:cNvSpPr/>
              <p:nvPr/>
            </p:nvSpPr>
            <p:spPr>
              <a:xfrm>
                <a:off x="5856449" y="4311193"/>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181" name="椭圆 180">
                <a:extLst>
                  <a:ext uri="{FF2B5EF4-FFF2-40B4-BE49-F238E27FC236}">
                    <a16:creationId xmlns="" xmlns:a16="http://schemas.microsoft.com/office/drawing/2014/main" id="{6E044E02-006F-480E-85A0-39D3F8482F1C}"/>
                  </a:ext>
                </a:extLst>
              </p:cNvPr>
              <p:cNvSpPr/>
              <p:nvPr/>
            </p:nvSpPr>
            <p:spPr>
              <a:xfrm>
                <a:off x="6253452" y="4311193"/>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182" name="圆角矩形 86">
                <a:extLst>
                  <a:ext uri="{FF2B5EF4-FFF2-40B4-BE49-F238E27FC236}">
                    <a16:creationId xmlns="" xmlns:a16="http://schemas.microsoft.com/office/drawing/2014/main" id="{C3C9355E-E003-4A7B-8816-B6BCC37B9CE5}"/>
                  </a:ext>
                </a:extLst>
              </p:cNvPr>
              <p:cNvSpPr/>
              <p:nvPr/>
            </p:nvSpPr>
            <p:spPr>
              <a:xfrm rot="16200000">
                <a:off x="6118113" y="4220859"/>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4000">
                      <a:srgbClr val="FFFFFF">
                        <a:lumMod val="75000"/>
                      </a:srgbClr>
                    </a:gs>
                    <a:gs pos="78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183" name="圆角矩形 87">
                <a:extLst>
                  <a:ext uri="{FF2B5EF4-FFF2-40B4-BE49-F238E27FC236}">
                    <a16:creationId xmlns="" xmlns:a16="http://schemas.microsoft.com/office/drawing/2014/main" id="{B14DEA6D-091E-4965-AE45-B7C7BAA80FBE}"/>
                  </a:ext>
                </a:extLst>
              </p:cNvPr>
              <p:cNvSpPr/>
              <p:nvPr/>
            </p:nvSpPr>
            <p:spPr>
              <a:xfrm rot="16200000">
                <a:off x="6118113" y="4170816"/>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3000">
                      <a:srgbClr val="FFFFFF">
                        <a:lumMod val="75000"/>
                      </a:srgbClr>
                    </a:gs>
                    <a:gs pos="79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grpSp>
        <p:grpSp>
          <p:nvGrpSpPr>
            <p:cNvPr id="175" name="组合 174">
              <a:extLst>
                <a:ext uri="{FF2B5EF4-FFF2-40B4-BE49-F238E27FC236}">
                  <a16:creationId xmlns="" xmlns:a16="http://schemas.microsoft.com/office/drawing/2014/main" id="{E3782F0A-E2D2-4ACA-BFED-ACE42746835C}"/>
                </a:ext>
              </a:extLst>
            </p:cNvPr>
            <p:cNvGrpSpPr/>
            <p:nvPr/>
          </p:nvGrpSpPr>
          <p:grpSpPr>
            <a:xfrm rot="16200000">
              <a:off x="9278493" y="2898091"/>
              <a:ext cx="527587" cy="130585"/>
              <a:chOff x="5856449" y="3383509"/>
              <a:chExt cx="527587" cy="130585"/>
            </a:xfrm>
          </p:grpSpPr>
          <p:sp>
            <p:nvSpPr>
              <p:cNvPr id="176" name="椭圆 175">
                <a:extLst>
                  <a:ext uri="{FF2B5EF4-FFF2-40B4-BE49-F238E27FC236}">
                    <a16:creationId xmlns="" xmlns:a16="http://schemas.microsoft.com/office/drawing/2014/main" id="{B11B7F4F-513F-451A-9102-5A1A609E015D}"/>
                  </a:ext>
                </a:extLst>
              </p:cNvPr>
              <p:cNvSpPr/>
              <p:nvPr/>
            </p:nvSpPr>
            <p:spPr>
              <a:xfrm>
                <a:off x="5856449" y="3383509"/>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177" name="椭圆 176">
                <a:extLst>
                  <a:ext uri="{FF2B5EF4-FFF2-40B4-BE49-F238E27FC236}">
                    <a16:creationId xmlns="" xmlns:a16="http://schemas.microsoft.com/office/drawing/2014/main" id="{87A0E3F7-1C12-4ECA-A4C1-11031D7956BD}"/>
                  </a:ext>
                </a:extLst>
              </p:cNvPr>
              <p:cNvSpPr/>
              <p:nvPr/>
            </p:nvSpPr>
            <p:spPr>
              <a:xfrm>
                <a:off x="6253452" y="3383510"/>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178" name="圆角矩形 82">
                <a:extLst>
                  <a:ext uri="{FF2B5EF4-FFF2-40B4-BE49-F238E27FC236}">
                    <a16:creationId xmlns="" xmlns:a16="http://schemas.microsoft.com/office/drawing/2014/main" id="{A3E7F2C7-D4AE-43C8-BAA7-26295AB90E9D}"/>
                  </a:ext>
                </a:extLst>
              </p:cNvPr>
              <p:cNvSpPr/>
              <p:nvPr/>
            </p:nvSpPr>
            <p:spPr>
              <a:xfrm rot="16200000">
                <a:off x="6118113" y="3293175"/>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4000">
                      <a:srgbClr val="FFFFFF">
                        <a:lumMod val="75000"/>
                      </a:srgbClr>
                    </a:gs>
                    <a:gs pos="78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179" name="圆角矩形 83">
                <a:extLst>
                  <a:ext uri="{FF2B5EF4-FFF2-40B4-BE49-F238E27FC236}">
                    <a16:creationId xmlns="" xmlns:a16="http://schemas.microsoft.com/office/drawing/2014/main" id="{482937E7-3118-4186-B79D-E90E4CB3494F}"/>
                  </a:ext>
                </a:extLst>
              </p:cNvPr>
              <p:cNvSpPr/>
              <p:nvPr/>
            </p:nvSpPr>
            <p:spPr>
              <a:xfrm rot="16200000">
                <a:off x="6118113" y="3243132"/>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3000">
                      <a:srgbClr val="FFFFFF">
                        <a:lumMod val="75000"/>
                      </a:srgbClr>
                    </a:gs>
                    <a:gs pos="79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grpSp>
      </p:grpSp>
      <p:sp>
        <p:nvSpPr>
          <p:cNvPr id="184" name="TextBox 499">
            <a:extLst>
              <a:ext uri="{FF2B5EF4-FFF2-40B4-BE49-F238E27FC236}">
                <a16:creationId xmlns="" xmlns:a16="http://schemas.microsoft.com/office/drawing/2014/main" id="{38510FDA-566A-493A-98FF-4FDBB6A76BA9}"/>
              </a:ext>
            </a:extLst>
          </p:cNvPr>
          <p:cNvSpPr txBox="1"/>
          <p:nvPr/>
        </p:nvSpPr>
        <p:spPr>
          <a:xfrm>
            <a:off x="6906769" y="1421050"/>
            <a:ext cx="1219225" cy="286448"/>
          </a:xfrm>
          <a:prstGeom prst="rect">
            <a:avLst/>
          </a:prstGeom>
          <a:noFill/>
        </p:spPr>
        <p:txBody>
          <a:bodyPr wrap="none" lIns="70317" tIns="35159" rIns="70317" bIns="35159" rtlCol="0" anchor="ctr">
            <a:spAutoFit/>
          </a:bodyPr>
          <a:lstStyle/>
          <a:p>
            <a:pPr algn="r" defTabSz="703174"/>
            <a:r>
              <a:rPr lang="zh-CN" altLang="en-US" sz="1400" b="1" dirty="0">
                <a:solidFill>
                  <a:srgbClr val="4A9143"/>
                </a:solidFill>
                <a:latin typeface="微软雅黑"/>
                <a:ea typeface="微软雅黑"/>
                <a:cs typeface="UKIJ Qolyazma" pitchFamily="18" charset="0"/>
              </a:rPr>
              <a:t>点击添加内容</a:t>
            </a:r>
          </a:p>
        </p:txBody>
      </p:sp>
      <p:sp>
        <p:nvSpPr>
          <p:cNvPr id="185" name="矩形 184">
            <a:extLst>
              <a:ext uri="{FF2B5EF4-FFF2-40B4-BE49-F238E27FC236}">
                <a16:creationId xmlns="" xmlns:a16="http://schemas.microsoft.com/office/drawing/2014/main" id="{7D872EE8-9559-400B-9349-69320F027896}"/>
              </a:ext>
            </a:extLst>
          </p:cNvPr>
          <p:cNvSpPr/>
          <p:nvPr/>
        </p:nvSpPr>
        <p:spPr>
          <a:xfrm>
            <a:off x="6570842" y="2001439"/>
            <a:ext cx="1998048" cy="748178"/>
          </a:xfrm>
          <a:prstGeom prst="rect">
            <a:avLst/>
          </a:prstGeom>
        </p:spPr>
        <p:txBody>
          <a:bodyPr wrap="square" lIns="70317" tIns="35159" rIns="70317" bIns="35159">
            <a:spAutoFit/>
          </a:bodyPr>
          <a:lstStyle/>
          <a:p>
            <a:pPr algn="just" defTabSz="703174">
              <a:lnSpc>
                <a:spcPct val="130000"/>
              </a:lnSpc>
            </a:pPr>
            <a:r>
              <a:rPr lang="zh-CN" altLang="en-US" sz="1100" dirty="0">
                <a:solidFill>
                  <a:srgbClr val="000000">
                    <a:lumMod val="75000"/>
                    <a:lumOff val="25000"/>
                  </a:srgbClr>
                </a:solidFill>
                <a:latin typeface="微软雅黑"/>
                <a:ea typeface="微软雅黑"/>
              </a:rPr>
              <a:t>请在此输入详细的文字介绍信息，表达图表的含义。请在此输入详细的文字介绍信息。</a:t>
            </a:r>
          </a:p>
        </p:txBody>
      </p:sp>
      <p:grpSp>
        <p:nvGrpSpPr>
          <p:cNvPr id="186" name="组合 185">
            <a:extLst>
              <a:ext uri="{FF2B5EF4-FFF2-40B4-BE49-F238E27FC236}">
                <a16:creationId xmlns="" xmlns:a16="http://schemas.microsoft.com/office/drawing/2014/main" id="{9049E76A-BD1F-4A3A-A54A-F64DA2391FA1}"/>
              </a:ext>
            </a:extLst>
          </p:cNvPr>
          <p:cNvGrpSpPr/>
          <p:nvPr/>
        </p:nvGrpSpPr>
        <p:grpSpPr>
          <a:xfrm>
            <a:off x="4140785" y="3146231"/>
            <a:ext cx="2214054" cy="1455818"/>
            <a:chOff x="7172739" y="2452033"/>
            <a:chExt cx="2952328" cy="1813948"/>
          </a:xfrm>
        </p:grpSpPr>
        <p:sp>
          <p:nvSpPr>
            <p:cNvPr id="187" name="圆角矩形 91">
              <a:extLst>
                <a:ext uri="{FF2B5EF4-FFF2-40B4-BE49-F238E27FC236}">
                  <a16:creationId xmlns="" xmlns:a16="http://schemas.microsoft.com/office/drawing/2014/main" id="{8F254845-1C72-4287-A288-4E55F37AAB07}"/>
                </a:ext>
              </a:extLst>
            </p:cNvPr>
            <p:cNvSpPr/>
            <p:nvPr/>
          </p:nvSpPr>
          <p:spPr>
            <a:xfrm>
              <a:off x="7172739" y="2452033"/>
              <a:ext cx="2808312" cy="463580"/>
            </a:xfrm>
            <a:prstGeom prst="roundRect">
              <a:avLst>
                <a:gd name="adj" fmla="val 11271"/>
              </a:avLst>
            </a:prstGeom>
            <a:gradFill>
              <a:gsLst>
                <a:gs pos="100000">
                  <a:srgbClr val="FFFFFF"/>
                </a:gs>
                <a:gs pos="0">
                  <a:srgbClr val="EEEEEE"/>
                </a:gs>
              </a:gsLst>
              <a:lin ang="8100000" scaled="0"/>
            </a:gradFill>
            <a:ln w="19050" cap="flat" cmpd="sng" algn="ctr">
              <a:gradFill>
                <a:gsLst>
                  <a:gs pos="0">
                    <a:srgbClr val="E84C33">
                      <a:lumMod val="5000"/>
                      <a:lumOff val="95000"/>
                    </a:srgbClr>
                  </a:gs>
                  <a:gs pos="100000">
                    <a:srgbClr val="EEEEEE"/>
                  </a:gs>
                </a:gsLst>
                <a:lin ang="8100000" scaled="0"/>
              </a:gradFill>
              <a:prstDash val="solid"/>
              <a:miter lim="800000"/>
            </a:ln>
            <a:effectLst>
              <a:outerShdw blurRad="127000" dist="63500" dir="8100000" algn="tr" rotWithShape="0">
                <a:prstClr val="black">
                  <a:alpha val="3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188" name="圆角矩形 92">
              <a:extLst>
                <a:ext uri="{FF2B5EF4-FFF2-40B4-BE49-F238E27FC236}">
                  <a16:creationId xmlns="" xmlns:a16="http://schemas.microsoft.com/office/drawing/2014/main" id="{CD61BC90-0F6B-4C57-8516-AE65D1C59D3D}"/>
                </a:ext>
              </a:extLst>
            </p:cNvPr>
            <p:cNvSpPr/>
            <p:nvPr/>
          </p:nvSpPr>
          <p:spPr>
            <a:xfrm>
              <a:off x="7172739" y="3068961"/>
              <a:ext cx="2952328" cy="1197020"/>
            </a:xfrm>
            <a:prstGeom prst="roundRect">
              <a:avLst>
                <a:gd name="adj" fmla="val 11271"/>
              </a:avLst>
            </a:prstGeom>
            <a:gradFill>
              <a:gsLst>
                <a:gs pos="100000">
                  <a:srgbClr val="FFFFFF"/>
                </a:gs>
                <a:gs pos="0">
                  <a:srgbClr val="EEEEEE"/>
                </a:gs>
              </a:gsLst>
              <a:lin ang="8100000" scaled="0"/>
            </a:gradFill>
            <a:ln w="19050" cap="flat" cmpd="sng" algn="ctr">
              <a:gradFill>
                <a:gsLst>
                  <a:gs pos="0">
                    <a:srgbClr val="E84C33">
                      <a:lumMod val="5000"/>
                      <a:lumOff val="95000"/>
                    </a:srgbClr>
                  </a:gs>
                  <a:gs pos="100000">
                    <a:srgbClr val="EEEEEE"/>
                  </a:gs>
                </a:gsLst>
                <a:lin ang="8100000" scaled="0"/>
              </a:gradFill>
              <a:prstDash val="solid"/>
              <a:miter lim="800000"/>
            </a:ln>
            <a:effectLst>
              <a:outerShdw blurRad="127000" dist="63500" dir="8100000" algn="tr" rotWithShape="0">
                <a:prstClr val="black">
                  <a:alpha val="3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grpSp>
          <p:nvGrpSpPr>
            <p:cNvPr id="189" name="组合 188">
              <a:extLst>
                <a:ext uri="{FF2B5EF4-FFF2-40B4-BE49-F238E27FC236}">
                  <a16:creationId xmlns="" xmlns:a16="http://schemas.microsoft.com/office/drawing/2014/main" id="{A8E07563-3E2B-4EB2-8DF9-974867A351EB}"/>
                </a:ext>
              </a:extLst>
            </p:cNvPr>
            <p:cNvGrpSpPr/>
            <p:nvPr/>
          </p:nvGrpSpPr>
          <p:grpSpPr>
            <a:xfrm rot="16200000">
              <a:off x="7406286" y="2898091"/>
              <a:ext cx="527587" cy="130584"/>
              <a:chOff x="5856449" y="4311193"/>
              <a:chExt cx="527587" cy="130584"/>
            </a:xfrm>
          </p:grpSpPr>
          <p:sp>
            <p:nvSpPr>
              <p:cNvPr id="195" name="椭圆 194">
                <a:extLst>
                  <a:ext uri="{FF2B5EF4-FFF2-40B4-BE49-F238E27FC236}">
                    <a16:creationId xmlns="" xmlns:a16="http://schemas.microsoft.com/office/drawing/2014/main" id="{12495D84-EE81-45A2-B3E1-0A06C1D4157F}"/>
                  </a:ext>
                </a:extLst>
              </p:cNvPr>
              <p:cNvSpPr/>
              <p:nvPr/>
            </p:nvSpPr>
            <p:spPr>
              <a:xfrm>
                <a:off x="5856449" y="4311193"/>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196" name="椭圆 195">
                <a:extLst>
                  <a:ext uri="{FF2B5EF4-FFF2-40B4-BE49-F238E27FC236}">
                    <a16:creationId xmlns="" xmlns:a16="http://schemas.microsoft.com/office/drawing/2014/main" id="{592E4DFC-AEF1-483B-B972-97E2E8AF8206}"/>
                  </a:ext>
                </a:extLst>
              </p:cNvPr>
              <p:cNvSpPr/>
              <p:nvPr/>
            </p:nvSpPr>
            <p:spPr>
              <a:xfrm>
                <a:off x="6253452" y="4311193"/>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197" name="圆角矩形 101">
                <a:extLst>
                  <a:ext uri="{FF2B5EF4-FFF2-40B4-BE49-F238E27FC236}">
                    <a16:creationId xmlns="" xmlns:a16="http://schemas.microsoft.com/office/drawing/2014/main" id="{68404AE8-E010-4255-9C9B-7C5387EFEB45}"/>
                  </a:ext>
                </a:extLst>
              </p:cNvPr>
              <p:cNvSpPr/>
              <p:nvPr/>
            </p:nvSpPr>
            <p:spPr>
              <a:xfrm rot="16200000">
                <a:off x="6118113" y="4220859"/>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4000">
                      <a:srgbClr val="FFFFFF">
                        <a:lumMod val="75000"/>
                      </a:srgbClr>
                    </a:gs>
                    <a:gs pos="78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198" name="圆角矩形 102">
                <a:extLst>
                  <a:ext uri="{FF2B5EF4-FFF2-40B4-BE49-F238E27FC236}">
                    <a16:creationId xmlns="" xmlns:a16="http://schemas.microsoft.com/office/drawing/2014/main" id="{C0A6DD43-9024-4039-A74A-FF56529227A7}"/>
                  </a:ext>
                </a:extLst>
              </p:cNvPr>
              <p:cNvSpPr/>
              <p:nvPr/>
            </p:nvSpPr>
            <p:spPr>
              <a:xfrm rot="16200000">
                <a:off x="6118113" y="4170816"/>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3000">
                      <a:srgbClr val="FFFFFF">
                        <a:lumMod val="75000"/>
                      </a:srgbClr>
                    </a:gs>
                    <a:gs pos="79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grpSp>
        <p:grpSp>
          <p:nvGrpSpPr>
            <p:cNvPr id="190" name="组合 189">
              <a:extLst>
                <a:ext uri="{FF2B5EF4-FFF2-40B4-BE49-F238E27FC236}">
                  <a16:creationId xmlns="" xmlns:a16="http://schemas.microsoft.com/office/drawing/2014/main" id="{3FAE87CD-E8C5-40CD-8234-E0F2AAECC8A3}"/>
                </a:ext>
              </a:extLst>
            </p:cNvPr>
            <p:cNvGrpSpPr/>
            <p:nvPr/>
          </p:nvGrpSpPr>
          <p:grpSpPr>
            <a:xfrm rot="16200000">
              <a:off x="9278493" y="2898091"/>
              <a:ext cx="527587" cy="130585"/>
              <a:chOff x="5856449" y="3383509"/>
              <a:chExt cx="527587" cy="130585"/>
            </a:xfrm>
          </p:grpSpPr>
          <p:sp>
            <p:nvSpPr>
              <p:cNvPr id="191" name="椭圆 190">
                <a:extLst>
                  <a:ext uri="{FF2B5EF4-FFF2-40B4-BE49-F238E27FC236}">
                    <a16:creationId xmlns="" xmlns:a16="http://schemas.microsoft.com/office/drawing/2014/main" id="{553B6DFD-47E8-43CE-BBC8-DBAEF8A435A3}"/>
                  </a:ext>
                </a:extLst>
              </p:cNvPr>
              <p:cNvSpPr/>
              <p:nvPr/>
            </p:nvSpPr>
            <p:spPr>
              <a:xfrm>
                <a:off x="5856449" y="3383509"/>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192" name="椭圆 191">
                <a:extLst>
                  <a:ext uri="{FF2B5EF4-FFF2-40B4-BE49-F238E27FC236}">
                    <a16:creationId xmlns="" xmlns:a16="http://schemas.microsoft.com/office/drawing/2014/main" id="{51ADFF1C-0857-40CB-901A-18CD23A27E79}"/>
                  </a:ext>
                </a:extLst>
              </p:cNvPr>
              <p:cNvSpPr/>
              <p:nvPr/>
            </p:nvSpPr>
            <p:spPr>
              <a:xfrm>
                <a:off x="6253452" y="3383510"/>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193" name="圆角矩形 97">
                <a:extLst>
                  <a:ext uri="{FF2B5EF4-FFF2-40B4-BE49-F238E27FC236}">
                    <a16:creationId xmlns="" xmlns:a16="http://schemas.microsoft.com/office/drawing/2014/main" id="{51972AFE-6AB0-4E22-A175-029BD61A54C5}"/>
                  </a:ext>
                </a:extLst>
              </p:cNvPr>
              <p:cNvSpPr/>
              <p:nvPr/>
            </p:nvSpPr>
            <p:spPr>
              <a:xfrm rot="16200000">
                <a:off x="6118113" y="3293175"/>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4000">
                      <a:srgbClr val="FFFFFF">
                        <a:lumMod val="75000"/>
                      </a:srgbClr>
                    </a:gs>
                    <a:gs pos="78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194" name="圆角矩形 98">
                <a:extLst>
                  <a:ext uri="{FF2B5EF4-FFF2-40B4-BE49-F238E27FC236}">
                    <a16:creationId xmlns="" xmlns:a16="http://schemas.microsoft.com/office/drawing/2014/main" id="{E8ABD74C-BBF5-4713-8F46-B9E07B04E35C}"/>
                  </a:ext>
                </a:extLst>
              </p:cNvPr>
              <p:cNvSpPr/>
              <p:nvPr/>
            </p:nvSpPr>
            <p:spPr>
              <a:xfrm rot="16200000">
                <a:off x="6118113" y="3243132"/>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3000">
                      <a:srgbClr val="FFFFFF">
                        <a:lumMod val="75000"/>
                      </a:srgbClr>
                    </a:gs>
                    <a:gs pos="79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grpSp>
      </p:grpSp>
      <p:sp>
        <p:nvSpPr>
          <p:cNvPr id="199" name="TextBox 499">
            <a:extLst>
              <a:ext uri="{FF2B5EF4-FFF2-40B4-BE49-F238E27FC236}">
                <a16:creationId xmlns="" xmlns:a16="http://schemas.microsoft.com/office/drawing/2014/main" id="{84272C3D-2141-41AE-B064-EB8CE8F81FFC}"/>
              </a:ext>
            </a:extLst>
          </p:cNvPr>
          <p:cNvSpPr txBox="1"/>
          <p:nvPr/>
        </p:nvSpPr>
        <p:spPr>
          <a:xfrm>
            <a:off x="4617156" y="3201549"/>
            <a:ext cx="1219225" cy="286448"/>
          </a:xfrm>
          <a:prstGeom prst="rect">
            <a:avLst/>
          </a:prstGeom>
          <a:noFill/>
        </p:spPr>
        <p:txBody>
          <a:bodyPr wrap="none" lIns="70317" tIns="35159" rIns="70317" bIns="35159" rtlCol="0" anchor="ctr">
            <a:spAutoFit/>
          </a:bodyPr>
          <a:lstStyle/>
          <a:p>
            <a:pPr algn="r" defTabSz="703174"/>
            <a:r>
              <a:rPr lang="zh-CN" altLang="en-US" sz="1400" b="1" dirty="0">
                <a:solidFill>
                  <a:srgbClr val="01596F"/>
                </a:solidFill>
                <a:latin typeface="微软雅黑"/>
                <a:ea typeface="微软雅黑"/>
                <a:cs typeface="UKIJ Qolyazma" pitchFamily="18" charset="0"/>
              </a:rPr>
              <a:t>点击添加内容</a:t>
            </a:r>
          </a:p>
        </p:txBody>
      </p:sp>
      <p:sp>
        <p:nvSpPr>
          <p:cNvPr id="200" name="矩形 199">
            <a:extLst>
              <a:ext uri="{FF2B5EF4-FFF2-40B4-BE49-F238E27FC236}">
                <a16:creationId xmlns="" xmlns:a16="http://schemas.microsoft.com/office/drawing/2014/main" id="{61EAD6CA-E3A6-467E-9B55-317A049CE92A}"/>
              </a:ext>
            </a:extLst>
          </p:cNvPr>
          <p:cNvSpPr/>
          <p:nvPr/>
        </p:nvSpPr>
        <p:spPr>
          <a:xfrm>
            <a:off x="4248786" y="3781938"/>
            <a:ext cx="1998048" cy="748178"/>
          </a:xfrm>
          <a:prstGeom prst="rect">
            <a:avLst/>
          </a:prstGeom>
        </p:spPr>
        <p:txBody>
          <a:bodyPr wrap="square" lIns="70317" tIns="35159" rIns="70317" bIns="35159">
            <a:spAutoFit/>
          </a:bodyPr>
          <a:lstStyle/>
          <a:p>
            <a:pPr algn="just" defTabSz="703174">
              <a:lnSpc>
                <a:spcPct val="130000"/>
              </a:lnSpc>
            </a:pPr>
            <a:r>
              <a:rPr lang="zh-CN" altLang="en-US" sz="1100" dirty="0">
                <a:solidFill>
                  <a:srgbClr val="000000">
                    <a:lumMod val="75000"/>
                    <a:lumOff val="25000"/>
                  </a:srgbClr>
                </a:solidFill>
                <a:latin typeface="微软雅黑"/>
                <a:ea typeface="微软雅黑"/>
              </a:rPr>
              <a:t>请在此输入详细的文字介绍信息，表达图表的含义。请在此输入详细的文字介绍信息。</a:t>
            </a:r>
          </a:p>
        </p:txBody>
      </p:sp>
      <p:grpSp>
        <p:nvGrpSpPr>
          <p:cNvPr id="201" name="组合 200">
            <a:extLst>
              <a:ext uri="{FF2B5EF4-FFF2-40B4-BE49-F238E27FC236}">
                <a16:creationId xmlns="" xmlns:a16="http://schemas.microsoft.com/office/drawing/2014/main" id="{6C0D668E-C344-4974-87EA-9C17C0F74610}"/>
              </a:ext>
            </a:extLst>
          </p:cNvPr>
          <p:cNvGrpSpPr/>
          <p:nvPr/>
        </p:nvGrpSpPr>
        <p:grpSpPr>
          <a:xfrm>
            <a:off x="6462842" y="3146231"/>
            <a:ext cx="2214054" cy="1455818"/>
            <a:chOff x="7172739" y="2452033"/>
            <a:chExt cx="2952328" cy="1813948"/>
          </a:xfrm>
        </p:grpSpPr>
        <p:sp>
          <p:nvSpPr>
            <p:cNvPr id="202" name="圆角矩形 106">
              <a:extLst>
                <a:ext uri="{FF2B5EF4-FFF2-40B4-BE49-F238E27FC236}">
                  <a16:creationId xmlns="" xmlns:a16="http://schemas.microsoft.com/office/drawing/2014/main" id="{23D3358B-6409-459C-BDB3-CD7DC4E5CF9C}"/>
                </a:ext>
              </a:extLst>
            </p:cNvPr>
            <p:cNvSpPr/>
            <p:nvPr/>
          </p:nvSpPr>
          <p:spPr>
            <a:xfrm>
              <a:off x="7172739" y="2452033"/>
              <a:ext cx="2808312" cy="463580"/>
            </a:xfrm>
            <a:prstGeom prst="roundRect">
              <a:avLst>
                <a:gd name="adj" fmla="val 11271"/>
              </a:avLst>
            </a:prstGeom>
            <a:gradFill>
              <a:gsLst>
                <a:gs pos="100000">
                  <a:srgbClr val="FFFFFF"/>
                </a:gs>
                <a:gs pos="0">
                  <a:srgbClr val="EEEEEE"/>
                </a:gs>
              </a:gsLst>
              <a:lin ang="8100000" scaled="0"/>
            </a:gradFill>
            <a:ln w="19050" cap="flat" cmpd="sng" algn="ctr">
              <a:gradFill>
                <a:gsLst>
                  <a:gs pos="0">
                    <a:srgbClr val="E84C33">
                      <a:lumMod val="5000"/>
                      <a:lumOff val="95000"/>
                    </a:srgbClr>
                  </a:gs>
                  <a:gs pos="100000">
                    <a:srgbClr val="EEEEEE"/>
                  </a:gs>
                </a:gsLst>
                <a:lin ang="8100000" scaled="0"/>
              </a:gradFill>
              <a:prstDash val="solid"/>
              <a:miter lim="800000"/>
            </a:ln>
            <a:effectLst>
              <a:outerShdw blurRad="127000" dist="63500" dir="8100000" algn="tr" rotWithShape="0">
                <a:prstClr val="black">
                  <a:alpha val="3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203" name="圆角矩形 107">
              <a:extLst>
                <a:ext uri="{FF2B5EF4-FFF2-40B4-BE49-F238E27FC236}">
                  <a16:creationId xmlns="" xmlns:a16="http://schemas.microsoft.com/office/drawing/2014/main" id="{DC86521E-FBAC-4C92-A36B-F2D4983E42AC}"/>
                </a:ext>
              </a:extLst>
            </p:cNvPr>
            <p:cNvSpPr/>
            <p:nvPr/>
          </p:nvSpPr>
          <p:spPr>
            <a:xfrm>
              <a:off x="7172739" y="3068961"/>
              <a:ext cx="2952328" cy="1197020"/>
            </a:xfrm>
            <a:prstGeom prst="roundRect">
              <a:avLst>
                <a:gd name="adj" fmla="val 11271"/>
              </a:avLst>
            </a:prstGeom>
            <a:gradFill>
              <a:gsLst>
                <a:gs pos="100000">
                  <a:srgbClr val="FFFFFF"/>
                </a:gs>
                <a:gs pos="0">
                  <a:srgbClr val="EEEEEE"/>
                </a:gs>
              </a:gsLst>
              <a:lin ang="8100000" scaled="0"/>
            </a:gradFill>
            <a:ln w="19050" cap="flat" cmpd="sng" algn="ctr">
              <a:gradFill>
                <a:gsLst>
                  <a:gs pos="0">
                    <a:srgbClr val="E84C33">
                      <a:lumMod val="5000"/>
                      <a:lumOff val="95000"/>
                    </a:srgbClr>
                  </a:gs>
                  <a:gs pos="100000">
                    <a:srgbClr val="EEEEEE"/>
                  </a:gs>
                </a:gsLst>
                <a:lin ang="8100000" scaled="0"/>
              </a:gradFill>
              <a:prstDash val="solid"/>
              <a:miter lim="800000"/>
            </a:ln>
            <a:effectLst>
              <a:outerShdw blurRad="127000" dist="63500" dir="8100000" algn="tr" rotWithShape="0">
                <a:prstClr val="black">
                  <a:alpha val="3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grpSp>
          <p:nvGrpSpPr>
            <p:cNvPr id="204" name="组合 203">
              <a:extLst>
                <a:ext uri="{FF2B5EF4-FFF2-40B4-BE49-F238E27FC236}">
                  <a16:creationId xmlns="" xmlns:a16="http://schemas.microsoft.com/office/drawing/2014/main" id="{BEF9744F-D024-4CBB-8152-4FD4B931DC58}"/>
                </a:ext>
              </a:extLst>
            </p:cNvPr>
            <p:cNvGrpSpPr/>
            <p:nvPr/>
          </p:nvGrpSpPr>
          <p:grpSpPr>
            <a:xfrm rot="16200000">
              <a:off x="7406286" y="2898091"/>
              <a:ext cx="527587" cy="130584"/>
              <a:chOff x="5856449" y="4311193"/>
              <a:chExt cx="527587" cy="130584"/>
            </a:xfrm>
          </p:grpSpPr>
          <p:sp>
            <p:nvSpPr>
              <p:cNvPr id="210" name="椭圆 209">
                <a:extLst>
                  <a:ext uri="{FF2B5EF4-FFF2-40B4-BE49-F238E27FC236}">
                    <a16:creationId xmlns="" xmlns:a16="http://schemas.microsoft.com/office/drawing/2014/main" id="{DB4907F1-6F4A-4E91-9F0C-E39F6140A3AC}"/>
                  </a:ext>
                </a:extLst>
              </p:cNvPr>
              <p:cNvSpPr/>
              <p:nvPr/>
            </p:nvSpPr>
            <p:spPr>
              <a:xfrm>
                <a:off x="5856449" y="4311193"/>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211" name="椭圆 210">
                <a:extLst>
                  <a:ext uri="{FF2B5EF4-FFF2-40B4-BE49-F238E27FC236}">
                    <a16:creationId xmlns="" xmlns:a16="http://schemas.microsoft.com/office/drawing/2014/main" id="{CAD7671D-95FE-46A6-BBA3-A202562972E2}"/>
                  </a:ext>
                </a:extLst>
              </p:cNvPr>
              <p:cNvSpPr/>
              <p:nvPr/>
            </p:nvSpPr>
            <p:spPr>
              <a:xfrm>
                <a:off x="6253452" y="4311193"/>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212" name="圆角矩形 116">
                <a:extLst>
                  <a:ext uri="{FF2B5EF4-FFF2-40B4-BE49-F238E27FC236}">
                    <a16:creationId xmlns="" xmlns:a16="http://schemas.microsoft.com/office/drawing/2014/main" id="{1D588BEC-8F50-4D4B-AC8C-BC7E2E4DAD8A}"/>
                  </a:ext>
                </a:extLst>
              </p:cNvPr>
              <p:cNvSpPr/>
              <p:nvPr/>
            </p:nvSpPr>
            <p:spPr>
              <a:xfrm rot="16200000">
                <a:off x="6118113" y="4220859"/>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4000">
                      <a:srgbClr val="FFFFFF">
                        <a:lumMod val="75000"/>
                      </a:srgbClr>
                    </a:gs>
                    <a:gs pos="78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213" name="圆角矩形 117">
                <a:extLst>
                  <a:ext uri="{FF2B5EF4-FFF2-40B4-BE49-F238E27FC236}">
                    <a16:creationId xmlns="" xmlns:a16="http://schemas.microsoft.com/office/drawing/2014/main" id="{D69E8CA8-B57B-4C2A-8B84-A24618AB53A7}"/>
                  </a:ext>
                </a:extLst>
              </p:cNvPr>
              <p:cNvSpPr/>
              <p:nvPr/>
            </p:nvSpPr>
            <p:spPr>
              <a:xfrm rot="16200000">
                <a:off x="6118113" y="4170816"/>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3000">
                      <a:srgbClr val="FFFFFF">
                        <a:lumMod val="75000"/>
                      </a:srgbClr>
                    </a:gs>
                    <a:gs pos="79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grpSp>
        <p:grpSp>
          <p:nvGrpSpPr>
            <p:cNvPr id="205" name="组合 204">
              <a:extLst>
                <a:ext uri="{FF2B5EF4-FFF2-40B4-BE49-F238E27FC236}">
                  <a16:creationId xmlns="" xmlns:a16="http://schemas.microsoft.com/office/drawing/2014/main" id="{B2F1F85B-F8A4-4375-AF64-38185E64EBC9}"/>
                </a:ext>
              </a:extLst>
            </p:cNvPr>
            <p:cNvGrpSpPr/>
            <p:nvPr/>
          </p:nvGrpSpPr>
          <p:grpSpPr>
            <a:xfrm rot="16200000">
              <a:off x="9278493" y="2898091"/>
              <a:ext cx="527587" cy="130585"/>
              <a:chOff x="5856449" y="3383509"/>
              <a:chExt cx="527587" cy="130585"/>
            </a:xfrm>
          </p:grpSpPr>
          <p:sp>
            <p:nvSpPr>
              <p:cNvPr id="206" name="椭圆 205">
                <a:extLst>
                  <a:ext uri="{FF2B5EF4-FFF2-40B4-BE49-F238E27FC236}">
                    <a16:creationId xmlns="" xmlns:a16="http://schemas.microsoft.com/office/drawing/2014/main" id="{066AA483-21D1-460F-B4F3-741928D28E46}"/>
                  </a:ext>
                </a:extLst>
              </p:cNvPr>
              <p:cNvSpPr/>
              <p:nvPr/>
            </p:nvSpPr>
            <p:spPr>
              <a:xfrm>
                <a:off x="5856449" y="3383509"/>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207" name="椭圆 206">
                <a:extLst>
                  <a:ext uri="{FF2B5EF4-FFF2-40B4-BE49-F238E27FC236}">
                    <a16:creationId xmlns="" xmlns:a16="http://schemas.microsoft.com/office/drawing/2014/main" id="{0DF5C2CF-736A-418B-B845-097A41278085}"/>
                  </a:ext>
                </a:extLst>
              </p:cNvPr>
              <p:cNvSpPr/>
              <p:nvPr/>
            </p:nvSpPr>
            <p:spPr>
              <a:xfrm>
                <a:off x="6253452" y="3383510"/>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208" name="圆角矩形 112">
                <a:extLst>
                  <a:ext uri="{FF2B5EF4-FFF2-40B4-BE49-F238E27FC236}">
                    <a16:creationId xmlns="" xmlns:a16="http://schemas.microsoft.com/office/drawing/2014/main" id="{CBE4FC62-6B58-46F2-9626-7CE94F3D7001}"/>
                  </a:ext>
                </a:extLst>
              </p:cNvPr>
              <p:cNvSpPr/>
              <p:nvPr/>
            </p:nvSpPr>
            <p:spPr>
              <a:xfrm rot="16200000">
                <a:off x="6118113" y="3293175"/>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4000">
                      <a:srgbClr val="FFFFFF">
                        <a:lumMod val="75000"/>
                      </a:srgbClr>
                    </a:gs>
                    <a:gs pos="78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209" name="圆角矩形 113">
                <a:extLst>
                  <a:ext uri="{FF2B5EF4-FFF2-40B4-BE49-F238E27FC236}">
                    <a16:creationId xmlns="" xmlns:a16="http://schemas.microsoft.com/office/drawing/2014/main" id="{4891F0CE-BACE-4B13-879A-9F8327DDE9D3}"/>
                  </a:ext>
                </a:extLst>
              </p:cNvPr>
              <p:cNvSpPr/>
              <p:nvPr/>
            </p:nvSpPr>
            <p:spPr>
              <a:xfrm rot="16200000">
                <a:off x="6118113" y="3243132"/>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3000">
                      <a:srgbClr val="FFFFFF">
                        <a:lumMod val="75000"/>
                      </a:srgbClr>
                    </a:gs>
                    <a:gs pos="79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grpSp>
      </p:grpSp>
      <p:sp>
        <p:nvSpPr>
          <p:cNvPr id="214" name="TextBox 499">
            <a:extLst>
              <a:ext uri="{FF2B5EF4-FFF2-40B4-BE49-F238E27FC236}">
                <a16:creationId xmlns="" xmlns:a16="http://schemas.microsoft.com/office/drawing/2014/main" id="{4E7CBCF8-091D-4661-90BA-A109242A7961}"/>
              </a:ext>
            </a:extLst>
          </p:cNvPr>
          <p:cNvSpPr txBox="1"/>
          <p:nvPr/>
        </p:nvSpPr>
        <p:spPr>
          <a:xfrm>
            <a:off x="6939212" y="3201549"/>
            <a:ext cx="1219225" cy="286448"/>
          </a:xfrm>
          <a:prstGeom prst="rect">
            <a:avLst/>
          </a:prstGeom>
          <a:noFill/>
        </p:spPr>
        <p:txBody>
          <a:bodyPr wrap="none" lIns="70317" tIns="35159" rIns="70317" bIns="35159" rtlCol="0" anchor="ctr">
            <a:spAutoFit/>
          </a:bodyPr>
          <a:lstStyle/>
          <a:p>
            <a:pPr algn="r" defTabSz="703174"/>
            <a:r>
              <a:rPr lang="zh-CN" altLang="en-US" sz="1400" b="1" dirty="0">
                <a:solidFill>
                  <a:srgbClr val="B22B27"/>
                </a:solidFill>
                <a:latin typeface="微软雅黑"/>
                <a:ea typeface="微软雅黑"/>
                <a:cs typeface="UKIJ Qolyazma" pitchFamily="18" charset="0"/>
              </a:rPr>
              <a:t>点击添加内容</a:t>
            </a:r>
          </a:p>
        </p:txBody>
      </p:sp>
      <p:sp>
        <p:nvSpPr>
          <p:cNvPr id="215" name="矩形 214">
            <a:extLst>
              <a:ext uri="{FF2B5EF4-FFF2-40B4-BE49-F238E27FC236}">
                <a16:creationId xmlns="" xmlns:a16="http://schemas.microsoft.com/office/drawing/2014/main" id="{7781E329-A1D2-4700-9BF4-18D1D31A79AD}"/>
              </a:ext>
            </a:extLst>
          </p:cNvPr>
          <p:cNvSpPr/>
          <p:nvPr/>
        </p:nvSpPr>
        <p:spPr>
          <a:xfrm>
            <a:off x="6570842" y="3781938"/>
            <a:ext cx="1998048" cy="748178"/>
          </a:xfrm>
          <a:prstGeom prst="rect">
            <a:avLst/>
          </a:prstGeom>
        </p:spPr>
        <p:txBody>
          <a:bodyPr wrap="square" lIns="70317" tIns="35159" rIns="70317" bIns="35159">
            <a:spAutoFit/>
          </a:bodyPr>
          <a:lstStyle/>
          <a:p>
            <a:pPr algn="just" defTabSz="703174">
              <a:lnSpc>
                <a:spcPct val="130000"/>
              </a:lnSpc>
            </a:pPr>
            <a:r>
              <a:rPr lang="zh-CN" altLang="en-US" sz="1100" dirty="0">
                <a:solidFill>
                  <a:srgbClr val="000000">
                    <a:lumMod val="75000"/>
                    <a:lumOff val="25000"/>
                  </a:srgbClr>
                </a:solidFill>
                <a:latin typeface="微软雅黑"/>
                <a:ea typeface="微软雅黑"/>
              </a:rPr>
              <a:t>请在此输入详细的文字介绍信息，表达图表的含义。请在此输入详细的文字介绍信息。</a:t>
            </a:r>
          </a:p>
        </p:txBody>
      </p:sp>
      <p:sp>
        <p:nvSpPr>
          <p:cNvPr id="216" name="文本框 110">
            <a:extLst>
              <a:ext uri="{FF2B5EF4-FFF2-40B4-BE49-F238E27FC236}">
                <a16:creationId xmlns="" xmlns:a16="http://schemas.microsoft.com/office/drawing/2014/main" id="{6F29D2B0-0BC3-4CFE-AB29-CDAFA6B79519}"/>
              </a:ext>
            </a:extLst>
          </p:cNvPr>
          <p:cNvSpPr txBox="1"/>
          <p:nvPr/>
        </p:nvSpPr>
        <p:spPr>
          <a:xfrm>
            <a:off x="582265" y="346150"/>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217" name="矩形 216">
            <a:extLst>
              <a:ext uri="{FF2B5EF4-FFF2-40B4-BE49-F238E27FC236}">
                <a16:creationId xmlns="" xmlns:a16="http://schemas.microsoft.com/office/drawing/2014/main" id="{65C2FBAC-183F-4F7C-B54A-8341C0C64D27}"/>
              </a:ext>
            </a:extLst>
          </p:cNvPr>
          <p:cNvSpPr/>
          <p:nvPr/>
        </p:nvSpPr>
        <p:spPr>
          <a:xfrm>
            <a:off x="825161" y="683379"/>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Tree>
    <p:extLst>
      <p:ext uri="{BB962C8B-B14F-4D97-AF65-F5344CB8AC3E}">
        <p14:creationId xmlns:p14="http://schemas.microsoft.com/office/powerpoint/2010/main" val="3512411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16"/>
                                        </p:tgtEl>
                                        <p:attrNameLst>
                                          <p:attrName>style.visibility</p:attrName>
                                        </p:attrNameLst>
                                      </p:cBhvr>
                                      <p:to>
                                        <p:strVal val="visible"/>
                                      </p:to>
                                    </p:set>
                                    <p:animEffect transition="in" filter="fade">
                                      <p:cBhvr>
                                        <p:cTn id="7" dur="1000"/>
                                        <p:tgtEl>
                                          <p:spTgt spid="216"/>
                                        </p:tgtEl>
                                      </p:cBhvr>
                                    </p:animEffect>
                                    <p:anim calcmode="lin" valueType="num">
                                      <p:cBhvr>
                                        <p:cTn id="8" dur="1000" fill="hold"/>
                                        <p:tgtEl>
                                          <p:spTgt spid="216"/>
                                        </p:tgtEl>
                                        <p:attrNameLst>
                                          <p:attrName>ppt_x</p:attrName>
                                        </p:attrNameLst>
                                      </p:cBhvr>
                                      <p:tavLst>
                                        <p:tav tm="0">
                                          <p:val>
                                            <p:strVal val="#ppt_x"/>
                                          </p:val>
                                        </p:tav>
                                        <p:tav tm="100000">
                                          <p:val>
                                            <p:strVal val="#ppt_x"/>
                                          </p:val>
                                        </p:tav>
                                      </p:tavLst>
                                    </p:anim>
                                    <p:anim calcmode="lin" valueType="num">
                                      <p:cBhvr>
                                        <p:cTn id="9" dur="1000" fill="hold"/>
                                        <p:tgtEl>
                                          <p:spTgt spid="21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17"/>
                                        </p:tgtEl>
                                        <p:attrNameLst>
                                          <p:attrName>style.visibility</p:attrName>
                                        </p:attrNameLst>
                                      </p:cBhvr>
                                      <p:to>
                                        <p:strVal val="visible"/>
                                      </p:to>
                                    </p:set>
                                    <p:animEffect transition="in" filter="fade">
                                      <p:cBhvr>
                                        <p:cTn id="12" dur="1000"/>
                                        <p:tgtEl>
                                          <p:spTgt spid="217"/>
                                        </p:tgtEl>
                                      </p:cBhvr>
                                    </p:animEffect>
                                    <p:anim calcmode="lin" valueType="num">
                                      <p:cBhvr>
                                        <p:cTn id="13" dur="1000" fill="hold"/>
                                        <p:tgtEl>
                                          <p:spTgt spid="217"/>
                                        </p:tgtEl>
                                        <p:attrNameLst>
                                          <p:attrName>ppt_x</p:attrName>
                                        </p:attrNameLst>
                                      </p:cBhvr>
                                      <p:tavLst>
                                        <p:tav tm="0">
                                          <p:val>
                                            <p:strVal val="#ppt_x"/>
                                          </p:val>
                                        </p:tav>
                                        <p:tav tm="100000">
                                          <p:val>
                                            <p:strVal val="#ppt_x"/>
                                          </p:val>
                                        </p:tav>
                                      </p:tavLst>
                                    </p:anim>
                                    <p:anim calcmode="lin" valueType="num">
                                      <p:cBhvr>
                                        <p:cTn id="14" dur="1000" fill="hold"/>
                                        <p:tgtEl>
                                          <p:spTgt spid="217"/>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110"/>
                                        </p:tgtEl>
                                        <p:attrNameLst>
                                          <p:attrName>style.visibility</p:attrName>
                                        </p:attrNameLst>
                                      </p:cBhvr>
                                      <p:to>
                                        <p:strVal val="visible"/>
                                      </p:to>
                                    </p:set>
                                    <p:animEffect transition="in" filter="fade">
                                      <p:cBhvr>
                                        <p:cTn id="18" dur="1000"/>
                                        <p:tgtEl>
                                          <p:spTgt spid="110"/>
                                        </p:tgtEl>
                                      </p:cBhvr>
                                    </p:animEffect>
                                    <p:anim calcmode="lin" valueType="num">
                                      <p:cBhvr>
                                        <p:cTn id="19" dur="1000" fill="hold"/>
                                        <p:tgtEl>
                                          <p:spTgt spid="110"/>
                                        </p:tgtEl>
                                        <p:attrNameLst>
                                          <p:attrName>ppt_x</p:attrName>
                                        </p:attrNameLst>
                                      </p:cBhvr>
                                      <p:tavLst>
                                        <p:tav tm="0">
                                          <p:val>
                                            <p:strVal val="#ppt_x"/>
                                          </p:val>
                                        </p:tav>
                                        <p:tav tm="100000">
                                          <p:val>
                                            <p:strVal val="#ppt_x"/>
                                          </p:val>
                                        </p:tav>
                                      </p:tavLst>
                                    </p:anim>
                                    <p:anim calcmode="lin" valueType="num">
                                      <p:cBhvr>
                                        <p:cTn id="20" dur="1000" fill="hold"/>
                                        <p:tgtEl>
                                          <p:spTgt spid="110"/>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500"/>
                                  </p:stCondLst>
                                  <p:childTnLst>
                                    <p:set>
                                      <p:cBhvr>
                                        <p:cTn id="22" dur="1" fill="hold">
                                          <p:stCondLst>
                                            <p:cond delay="0"/>
                                          </p:stCondLst>
                                        </p:cTn>
                                        <p:tgtEl>
                                          <p:spTgt spid="144"/>
                                        </p:tgtEl>
                                        <p:attrNameLst>
                                          <p:attrName>style.visibility</p:attrName>
                                        </p:attrNameLst>
                                      </p:cBhvr>
                                      <p:to>
                                        <p:strVal val="visible"/>
                                      </p:to>
                                    </p:set>
                                    <p:animEffect transition="in" filter="fade">
                                      <p:cBhvr>
                                        <p:cTn id="23" dur="1000"/>
                                        <p:tgtEl>
                                          <p:spTgt spid="144"/>
                                        </p:tgtEl>
                                      </p:cBhvr>
                                    </p:animEffect>
                                    <p:anim calcmode="lin" valueType="num">
                                      <p:cBhvr>
                                        <p:cTn id="24" dur="1000" fill="hold"/>
                                        <p:tgtEl>
                                          <p:spTgt spid="144"/>
                                        </p:tgtEl>
                                        <p:attrNameLst>
                                          <p:attrName>ppt_x</p:attrName>
                                        </p:attrNameLst>
                                      </p:cBhvr>
                                      <p:tavLst>
                                        <p:tav tm="0">
                                          <p:val>
                                            <p:strVal val="#ppt_x"/>
                                          </p:val>
                                        </p:tav>
                                        <p:tav tm="100000">
                                          <p:val>
                                            <p:strVal val="#ppt_x"/>
                                          </p:val>
                                        </p:tav>
                                      </p:tavLst>
                                    </p:anim>
                                    <p:anim calcmode="lin" valueType="num">
                                      <p:cBhvr>
                                        <p:cTn id="25" dur="1000" fill="hold"/>
                                        <p:tgtEl>
                                          <p:spTgt spid="144"/>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500"/>
                                  </p:stCondLst>
                                  <p:childTnLst>
                                    <p:set>
                                      <p:cBhvr>
                                        <p:cTn id="27" dur="1" fill="hold">
                                          <p:stCondLst>
                                            <p:cond delay="0"/>
                                          </p:stCondLst>
                                        </p:cTn>
                                        <p:tgtEl>
                                          <p:spTgt spid="147"/>
                                        </p:tgtEl>
                                        <p:attrNameLst>
                                          <p:attrName>style.visibility</p:attrName>
                                        </p:attrNameLst>
                                      </p:cBhvr>
                                      <p:to>
                                        <p:strVal val="visible"/>
                                      </p:to>
                                    </p:set>
                                    <p:animEffect transition="in" filter="fade">
                                      <p:cBhvr>
                                        <p:cTn id="28" dur="1000"/>
                                        <p:tgtEl>
                                          <p:spTgt spid="147"/>
                                        </p:tgtEl>
                                      </p:cBhvr>
                                    </p:animEffect>
                                    <p:anim calcmode="lin" valueType="num">
                                      <p:cBhvr>
                                        <p:cTn id="29" dur="1000" fill="hold"/>
                                        <p:tgtEl>
                                          <p:spTgt spid="147"/>
                                        </p:tgtEl>
                                        <p:attrNameLst>
                                          <p:attrName>ppt_x</p:attrName>
                                        </p:attrNameLst>
                                      </p:cBhvr>
                                      <p:tavLst>
                                        <p:tav tm="0">
                                          <p:val>
                                            <p:strVal val="#ppt_x"/>
                                          </p:val>
                                        </p:tav>
                                        <p:tav tm="100000">
                                          <p:val>
                                            <p:strVal val="#ppt_x"/>
                                          </p:val>
                                        </p:tav>
                                      </p:tavLst>
                                    </p:anim>
                                    <p:anim calcmode="lin" valueType="num">
                                      <p:cBhvr>
                                        <p:cTn id="30" dur="1000" fill="hold"/>
                                        <p:tgtEl>
                                          <p:spTgt spid="147"/>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500"/>
                                  </p:stCondLst>
                                  <p:childTnLst>
                                    <p:set>
                                      <p:cBhvr>
                                        <p:cTn id="32" dur="1" fill="hold">
                                          <p:stCondLst>
                                            <p:cond delay="0"/>
                                          </p:stCondLst>
                                        </p:cTn>
                                        <p:tgtEl>
                                          <p:spTgt spid="150"/>
                                        </p:tgtEl>
                                        <p:attrNameLst>
                                          <p:attrName>style.visibility</p:attrName>
                                        </p:attrNameLst>
                                      </p:cBhvr>
                                      <p:to>
                                        <p:strVal val="visible"/>
                                      </p:to>
                                    </p:set>
                                    <p:animEffect transition="in" filter="fade">
                                      <p:cBhvr>
                                        <p:cTn id="33" dur="1000"/>
                                        <p:tgtEl>
                                          <p:spTgt spid="150"/>
                                        </p:tgtEl>
                                      </p:cBhvr>
                                    </p:animEffect>
                                    <p:anim calcmode="lin" valueType="num">
                                      <p:cBhvr>
                                        <p:cTn id="34" dur="1000" fill="hold"/>
                                        <p:tgtEl>
                                          <p:spTgt spid="150"/>
                                        </p:tgtEl>
                                        <p:attrNameLst>
                                          <p:attrName>ppt_x</p:attrName>
                                        </p:attrNameLst>
                                      </p:cBhvr>
                                      <p:tavLst>
                                        <p:tav tm="0">
                                          <p:val>
                                            <p:strVal val="#ppt_x"/>
                                          </p:val>
                                        </p:tav>
                                        <p:tav tm="100000">
                                          <p:val>
                                            <p:strVal val="#ppt_x"/>
                                          </p:val>
                                        </p:tav>
                                      </p:tavLst>
                                    </p:anim>
                                    <p:anim calcmode="lin" valueType="num">
                                      <p:cBhvr>
                                        <p:cTn id="35" dur="1000" fill="hold"/>
                                        <p:tgtEl>
                                          <p:spTgt spid="150"/>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500"/>
                                  </p:stCondLst>
                                  <p:childTnLst>
                                    <p:set>
                                      <p:cBhvr>
                                        <p:cTn id="37" dur="1" fill="hold">
                                          <p:stCondLst>
                                            <p:cond delay="0"/>
                                          </p:stCondLst>
                                        </p:cTn>
                                        <p:tgtEl>
                                          <p:spTgt spid="153"/>
                                        </p:tgtEl>
                                        <p:attrNameLst>
                                          <p:attrName>style.visibility</p:attrName>
                                        </p:attrNameLst>
                                      </p:cBhvr>
                                      <p:to>
                                        <p:strVal val="visible"/>
                                      </p:to>
                                    </p:set>
                                    <p:animEffect transition="in" filter="fade">
                                      <p:cBhvr>
                                        <p:cTn id="38" dur="1000"/>
                                        <p:tgtEl>
                                          <p:spTgt spid="153"/>
                                        </p:tgtEl>
                                      </p:cBhvr>
                                    </p:animEffect>
                                    <p:anim calcmode="lin" valueType="num">
                                      <p:cBhvr>
                                        <p:cTn id="39" dur="1000" fill="hold"/>
                                        <p:tgtEl>
                                          <p:spTgt spid="153"/>
                                        </p:tgtEl>
                                        <p:attrNameLst>
                                          <p:attrName>ppt_x</p:attrName>
                                        </p:attrNameLst>
                                      </p:cBhvr>
                                      <p:tavLst>
                                        <p:tav tm="0">
                                          <p:val>
                                            <p:strVal val="#ppt_x"/>
                                          </p:val>
                                        </p:tav>
                                        <p:tav tm="100000">
                                          <p:val>
                                            <p:strVal val="#ppt_x"/>
                                          </p:val>
                                        </p:tav>
                                      </p:tavLst>
                                    </p:anim>
                                    <p:anim calcmode="lin" valueType="num">
                                      <p:cBhvr>
                                        <p:cTn id="40" dur="1000" fill="hold"/>
                                        <p:tgtEl>
                                          <p:spTgt spid="153"/>
                                        </p:tgtEl>
                                        <p:attrNameLst>
                                          <p:attrName>ppt_y</p:attrName>
                                        </p:attrNameLst>
                                      </p:cBhvr>
                                      <p:tavLst>
                                        <p:tav tm="0">
                                          <p:val>
                                            <p:strVal val="#ppt_y+.1"/>
                                          </p:val>
                                        </p:tav>
                                        <p:tav tm="100000">
                                          <p:val>
                                            <p:strVal val="#ppt_y"/>
                                          </p:val>
                                        </p:tav>
                                      </p:tavLst>
                                    </p:anim>
                                  </p:childTnLst>
                                </p:cTn>
                              </p:par>
                            </p:childTnLst>
                          </p:cTn>
                        </p:par>
                        <p:par>
                          <p:cTn id="41" fill="hold">
                            <p:stCondLst>
                              <p:cond delay="2500"/>
                            </p:stCondLst>
                            <p:childTnLst>
                              <p:par>
                                <p:cTn id="42" presetID="42" presetClass="entr" presetSubtype="0" fill="hold" nodeType="afterEffect">
                                  <p:stCondLst>
                                    <p:cond delay="0"/>
                                  </p:stCondLst>
                                  <p:childTnLst>
                                    <p:set>
                                      <p:cBhvr>
                                        <p:cTn id="43" dur="1" fill="hold">
                                          <p:stCondLst>
                                            <p:cond delay="0"/>
                                          </p:stCondLst>
                                        </p:cTn>
                                        <p:tgtEl>
                                          <p:spTgt spid="156"/>
                                        </p:tgtEl>
                                        <p:attrNameLst>
                                          <p:attrName>style.visibility</p:attrName>
                                        </p:attrNameLst>
                                      </p:cBhvr>
                                      <p:to>
                                        <p:strVal val="visible"/>
                                      </p:to>
                                    </p:set>
                                    <p:animEffect transition="in" filter="fade">
                                      <p:cBhvr>
                                        <p:cTn id="44" dur="1000"/>
                                        <p:tgtEl>
                                          <p:spTgt spid="156"/>
                                        </p:tgtEl>
                                      </p:cBhvr>
                                    </p:animEffect>
                                    <p:anim calcmode="lin" valueType="num">
                                      <p:cBhvr>
                                        <p:cTn id="45" dur="1000" fill="hold"/>
                                        <p:tgtEl>
                                          <p:spTgt spid="156"/>
                                        </p:tgtEl>
                                        <p:attrNameLst>
                                          <p:attrName>ppt_x</p:attrName>
                                        </p:attrNameLst>
                                      </p:cBhvr>
                                      <p:tavLst>
                                        <p:tav tm="0">
                                          <p:val>
                                            <p:strVal val="#ppt_x"/>
                                          </p:val>
                                        </p:tav>
                                        <p:tav tm="100000">
                                          <p:val>
                                            <p:strVal val="#ppt_x"/>
                                          </p:val>
                                        </p:tav>
                                      </p:tavLst>
                                    </p:anim>
                                    <p:anim calcmode="lin" valueType="num">
                                      <p:cBhvr>
                                        <p:cTn id="46" dur="1000" fill="hold"/>
                                        <p:tgtEl>
                                          <p:spTgt spid="156"/>
                                        </p:tgtEl>
                                        <p:attrNameLst>
                                          <p:attrName>ppt_y</p:attrName>
                                        </p:attrNameLst>
                                      </p:cBhvr>
                                      <p:tavLst>
                                        <p:tav tm="0">
                                          <p:val>
                                            <p:strVal val="#ppt_y+.1"/>
                                          </p:val>
                                        </p:tav>
                                        <p:tav tm="100000">
                                          <p:val>
                                            <p:strVal val="#ppt_y"/>
                                          </p:val>
                                        </p:tav>
                                      </p:tavLst>
                                    </p:anim>
                                  </p:childTnLst>
                                </p:cTn>
                              </p:par>
                              <p:par>
                                <p:cTn id="47" presetID="12" presetClass="entr" presetSubtype="4" fill="hold" grpId="0" nodeType="withEffect">
                                  <p:stCondLst>
                                    <p:cond delay="0"/>
                                  </p:stCondLst>
                                  <p:iterate type="lt">
                                    <p:tmPct val="50000"/>
                                  </p:iterate>
                                  <p:childTnLst>
                                    <p:set>
                                      <p:cBhvr>
                                        <p:cTn id="48" dur="1" fill="hold">
                                          <p:stCondLst>
                                            <p:cond delay="0"/>
                                          </p:stCondLst>
                                        </p:cTn>
                                        <p:tgtEl>
                                          <p:spTgt spid="169"/>
                                        </p:tgtEl>
                                        <p:attrNameLst>
                                          <p:attrName>style.visibility</p:attrName>
                                        </p:attrNameLst>
                                      </p:cBhvr>
                                      <p:to>
                                        <p:strVal val="visible"/>
                                      </p:to>
                                    </p:set>
                                    <p:anim calcmode="lin" valueType="num">
                                      <p:cBhvr additive="base">
                                        <p:cTn id="49" dur="300"/>
                                        <p:tgtEl>
                                          <p:spTgt spid="169"/>
                                        </p:tgtEl>
                                        <p:attrNameLst>
                                          <p:attrName>ppt_y</p:attrName>
                                        </p:attrNameLst>
                                      </p:cBhvr>
                                      <p:tavLst>
                                        <p:tav tm="0">
                                          <p:val>
                                            <p:strVal val="#ppt_y+#ppt_h*1.125000"/>
                                          </p:val>
                                        </p:tav>
                                        <p:tav tm="100000">
                                          <p:val>
                                            <p:strVal val="#ppt_y"/>
                                          </p:val>
                                        </p:tav>
                                      </p:tavLst>
                                    </p:anim>
                                    <p:animEffect transition="in" filter="wipe(up)">
                                      <p:cBhvr>
                                        <p:cTn id="50" dur="300"/>
                                        <p:tgtEl>
                                          <p:spTgt spid="169"/>
                                        </p:tgtEl>
                                      </p:cBhvr>
                                    </p:animEffect>
                                  </p:childTnLst>
                                </p:cTn>
                              </p:par>
                            </p:childTnLst>
                          </p:cTn>
                        </p:par>
                        <p:par>
                          <p:cTn id="51" fill="hold">
                            <p:stCondLst>
                              <p:cond delay="3550"/>
                            </p:stCondLst>
                            <p:childTnLst>
                              <p:par>
                                <p:cTn id="52" presetID="2" presetClass="entr" presetSubtype="2" fill="hold" grpId="0" nodeType="afterEffect">
                                  <p:stCondLst>
                                    <p:cond delay="0"/>
                                  </p:stCondLst>
                                  <p:childTnLst>
                                    <p:set>
                                      <p:cBhvr>
                                        <p:cTn id="53" dur="1" fill="hold">
                                          <p:stCondLst>
                                            <p:cond delay="0"/>
                                          </p:stCondLst>
                                        </p:cTn>
                                        <p:tgtEl>
                                          <p:spTgt spid="170"/>
                                        </p:tgtEl>
                                        <p:attrNameLst>
                                          <p:attrName>style.visibility</p:attrName>
                                        </p:attrNameLst>
                                      </p:cBhvr>
                                      <p:to>
                                        <p:strVal val="visible"/>
                                      </p:to>
                                    </p:set>
                                    <p:anim calcmode="lin" valueType="num">
                                      <p:cBhvr additive="base">
                                        <p:cTn id="54" dur="500" fill="hold"/>
                                        <p:tgtEl>
                                          <p:spTgt spid="170"/>
                                        </p:tgtEl>
                                        <p:attrNameLst>
                                          <p:attrName>ppt_x</p:attrName>
                                        </p:attrNameLst>
                                      </p:cBhvr>
                                      <p:tavLst>
                                        <p:tav tm="0">
                                          <p:val>
                                            <p:strVal val="1+#ppt_w/2"/>
                                          </p:val>
                                        </p:tav>
                                        <p:tav tm="100000">
                                          <p:val>
                                            <p:strVal val="#ppt_x"/>
                                          </p:val>
                                        </p:tav>
                                      </p:tavLst>
                                    </p:anim>
                                    <p:anim calcmode="lin" valueType="num">
                                      <p:cBhvr additive="base">
                                        <p:cTn id="55" dur="500" fill="hold"/>
                                        <p:tgtEl>
                                          <p:spTgt spid="170"/>
                                        </p:tgtEl>
                                        <p:attrNameLst>
                                          <p:attrName>ppt_y</p:attrName>
                                        </p:attrNameLst>
                                      </p:cBhvr>
                                      <p:tavLst>
                                        <p:tav tm="0">
                                          <p:val>
                                            <p:strVal val="#ppt_y"/>
                                          </p:val>
                                        </p:tav>
                                        <p:tav tm="100000">
                                          <p:val>
                                            <p:strVal val="#ppt_y"/>
                                          </p:val>
                                        </p:tav>
                                      </p:tavLst>
                                    </p:anim>
                                  </p:childTnLst>
                                </p:cTn>
                              </p:par>
                            </p:childTnLst>
                          </p:cTn>
                        </p:par>
                        <p:par>
                          <p:cTn id="56" fill="hold">
                            <p:stCondLst>
                              <p:cond delay="4050"/>
                            </p:stCondLst>
                            <p:childTnLst>
                              <p:par>
                                <p:cTn id="57" presetID="42" presetClass="entr" presetSubtype="0" fill="hold" nodeType="afterEffect">
                                  <p:stCondLst>
                                    <p:cond delay="0"/>
                                  </p:stCondLst>
                                  <p:childTnLst>
                                    <p:set>
                                      <p:cBhvr>
                                        <p:cTn id="58" dur="1" fill="hold">
                                          <p:stCondLst>
                                            <p:cond delay="0"/>
                                          </p:stCondLst>
                                        </p:cTn>
                                        <p:tgtEl>
                                          <p:spTgt spid="171"/>
                                        </p:tgtEl>
                                        <p:attrNameLst>
                                          <p:attrName>style.visibility</p:attrName>
                                        </p:attrNameLst>
                                      </p:cBhvr>
                                      <p:to>
                                        <p:strVal val="visible"/>
                                      </p:to>
                                    </p:set>
                                    <p:animEffect transition="in" filter="fade">
                                      <p:cBhvr>
                                        <p:cTn id="59" dur="1000"/>
                                        <p:tgtEl>
                                          <p:spTgt spid="171"/>
                                        </p:tgtEl>
                                      </p:cBhvr>
                                    </p:animEffect>
                                    <p:anim calcmode="lin" valueType="num">
                                      <p:cBhvr>
                                        <p:cTn id="60" dur="1000" fill="hold"/>
                                        <p:tgtEl>
                                          <p:spTgt spid="171"/>
                                        </p:tgtEl>
                                        <p:attrNameLst>
                                          <p:attrName>ppt_x</p:attrName>
                                        </p:attrNameLst>
                                      </p:cBhvr>
                                      <p:tavLst>
                                        <p:tav tm="0">
                                          <p:val>
                                            <p:strVal val="#ppt_x"/>
                                          </p:val>
                                        </p:tav>
                                        <p:tav tm="100000">
                                          <p:val>
                                            <p:strVal val="#ppt_x"/>
                                          </p:val>
                                        </p:tav>
                                      </p:tavLst>
                                    </p:anim>
                                    <p:anim calcmode="lin" valueType="num">
                                      <p:cBhvr>
                                        <p:cTn id="61" dur="1000" fill="hold"/>
                                        <p:tgtEl>
                                          <p:spTgt spid="171"/>
                                        </p:tgtEl>
                                        <p:attrNameLst>
                                          <p:attrName>ppt_y</p:attrName>
                                        </p:attrNameLst>
                                      </p:cBhvr>
                                      <p:tavLst>
                                        <p:tav tm="0">
                                          <p:val>
                                            <p:strVal val="#ppt_y+.1"/>
                                          </p:val>
                                        </p:tav>
                                        <p:tav tm="100000">
                                          <p:val>
                                            <p:strVal val="#ppt_y"/>
                                          </p:val>
                                        </p:tav>
                                      </p:tavLst>
                                    </p:anim>
                                  </p:childTnLst>
                                </p:cTn>
                              </p:par>
                              <p:par>
                                <p:cTn id="62" presetID="12" presetClass="entr" presetSubtype="4" fill="hold" grpId="0" nodeType="withEffect">
                                  <p:stCondLst>
                                    <p:cond delay="0"/>
                                  </p:stCondLst>
                                  <p:iterate type="lt">
                                    <p:tmPct val="50000"/>
                                  </p:iterate>
                                  <p:childTnLst>
                                    <p:set>
                                      <p:cBhvr>
                                        <p:cTn id="63" dur="1" fill="hold">
                                          <p:stCondLst>
                                            <p:cond delay="0"/>
                                          </p:stCondLst>
                                        </p:cTn>
                                        <p:tgtEl>
                                          <p:spTgt spid="184"/>
                                        </p:tgtEl>
                                        <p:attrNameLst>
                                          <p:attrName>style.visibility</p:attrName>
                                        </p:attrNameLst>
                                      </p:cBhvr>
                                      <p:to>
                                        <p:strVal val="visible"/>
                                      </p:to>
                                    </p:set>
                                    <p:anim calcmode="lin" valueType="num">
                                      <p:cBhvr additive="base">
                                        <p:cTn id="64" dur="300"/>
                                        <p:tgtEl>
                                          <p:spTgt spid="184"/>
                                        </p:tgtEl>
                                        <p:attrNameLst>
                                          <p:attrName>ppt_y</p:attrName>
                                        </p:attrNameLst>
                                      </p:cBhvr>
                                      <p:tavLst>
                                        <p:tav tm="0">
                                          <p:val>
                                            <p:strVal val="#ppt_y+#ppt_h*1.125000"/>
                                          </p:val>
                                        </p:tav>
                                        <p:tav tm="100000">
                                          <p:val>
                                            <p:strVal val="#ppt_y"/>
                                          </p:val>
                                        </p:tav>
                                      </p:tavLst>
                                    </p:anim>
                                    <p:animEffect transition="in" filter="wipe(up)">
                                      <p:cBhvr>
                                        <p:cTn id="65" dur="300"/>
                                        <p:tgtEl>
                                          <p:spTgt spid="184"/>
                                        </p:tgtEl>
                                      </p:cBhvr>
                                    </p:animEffect>
                                  </p:childTnLst>
                                </p:cTn>
                              </p:par>
                            </p:childTnLst>
                          </p:cTn>
                        </p:par>
                        <p:par>
                          <p:cTn id="66" fill="hold">
                            <p:stCondLst>
                              <p:cond delay="5100"/>
                            </p:stCondLst>
                            <p:childTnLst>
                              <p:par>
                                <p:cTn id="67" presetID="2" presetClass="entr" presetSubtype="2" fill="hold" grpId="0" nodeType="afterEffect">
                                  <p:stCondLst>
                                    <p:cond delay="0"/>
                                  </p:stCondLst>
                                  <p:childTnLst>
                                    <p:set>
                                      <p:cBhvr>
                                        <p:cTn id="68" dur="1" fill="hold">
                                          <p:stCondLst>
                                            <p:cond delay="0"/>
                                          </p:stCondLst>
                                        </p:cTn>
                                        <p:tgtEl>
                                          <p:spTgt spid="185"/>
                                        </p:tgtEl>
                                        <p:attrNameLst>
                                          <p:attrName>style.visibility</p:attrName>
                                        </p:attrNameLst>
                                      </p:cBhvr>
                                      <p:to>
                                        <p:strVal val="visible"/>
                                      </p:to>
                                    </p:set>
                                    <p:anim calcmode="lin" valueType="num">
                                      <p:cBhvr additive="base">
                                        <p:cTn id="69" dur="500" fill="hold"/>
                                        <p:tgtEl>
                                          <p:spTgt spid="185"/>
                                        </p:tgtEl>
                                        <p:attrNameLst>
                                          <p:attrName>ppt_x</p:attrName>
                                        </p:attrNameLst>
                                      </p:cBhvr>
                                      <p:tavLst>
                                        <p:tav tm="0">
                                          <p:val>
                                            <p:strVal val="1+#ppt_w/2"/>
                                          </p:val>
                                        </p:tav>
                                        <p:tav tm="100000">
                                          <p:val>
                                            <p:strVal val="#ppt_x"/>
                                          </p:val>
                                        </p:tav>
                                      </p:tavLst>
                                    </p:anim>
                                    <p:anim calcmode="lin" valueType="num">
                                      <p:cBhvr additive="base">
                                        <p:cTn id="70" dur="500" fill="hold"/>
                                        <p:tgtEl>
                                          <p:spTgt spid="185"/>
                                        </p:tgtEl>
                                        <p:attrNameLst>
                                          <p:attrName>ppt_y</p:attrName>
                                        </p:attrNameLst>
                                      </p:cBhvr>
                                      <p:tavLst>
                                        <p:tav tm="0">
                                          <p:val>
                                            <p:strVal val="#ppt_y"/>
                                          </p:val>
                                        </p:tav>
                                        <p:tav tm="100000">
                                          <p:val>
                                            <p:strVal val="#ppt_y"/>
                                          </p:val>
                                        </p:tav>
                                      </p:tavLst>
                                    </p:anim>
                                  </p:childTnLst>
                                </p:cTn>
                              </p:par>
                            </p:childTnLst>
                          </p:cTn>
                        </p:par>
                        <p:par>
                          <p:cTn id="71" fill="hold">
                            <p:stCondLst>
                              <p:cond delay="5600"/>
                            </p:stCondLst>
                            <p:childTnLst>
                              <p:par>
                                <p:cTn id="72" presetID="42" presetClass="entr" presetSubtype="0" fill="hold" nodeType="afterEffect">
                                  <p:stCondLst>
                                    <p:cond delay="0"/>
                                  </p:stCondLst>
                                  <p:childTnLst>
                                    <p:set>
                                      <p:cBhvr>
                                        <p:cTn id="73" dur="1" fill="hold">
                                          <p:stCondLst>
                                            <p:cond delay="0"/>
                                          </p:stCondLst>
                                        </p:cTn>
                                        <p:tgtEl>
                                          <p:spTgt spid="186"/>
                                        </p:tgtEl>
                                        <p:attrNameLst>
                                          <p:attrName>style.visibility</p:attrName>
                                        </p:attrNameLst>
                                      </p:cBhvr>
                                      <p:to>
                                        <p:strVal val="visible"/>
                                      </p:to>
                                    </p:set>
                                    <p:animEffect transition="in" filter="fade">
                                      <p:cBhvr>
                                        <p:cTn id="74" dur="1000"/>
                                        <p:tgtEl>
                                          <p:spTgt spid="186"/>
                                        </p:tgtEl>
                                      </p:cBhvr>
                                    </p:animEffect>
                                    <p:anim calcmode="lin" valueType="num">
                                      <p:cBhvr>
                                        <p:cTn id="75" dur="1000" fill="hold"/>
                                        <p:tgtEl>
                                          <p:spTgt spid="186"/>
                                        </p:tgtEl>
                                        <p:attrNameLst>
                                          <p:attrName>ppt_x</p:attrName>
                                        </p:attrNameLst>
                                      </p:cBhvr>
                                      <p:tavLst>
                                        <p:tav tm="0">
                                          <p:val>
                                            <p:strVal val="#ppt_x"/>
                                          </p:val>
                                        </p:tav>
                                        <p:tav tm="100000">
                                          <p:val>
                                            <p:strVal val="#ppt_x"/>
                                          </p:val>
                                        </p:tav>
                                      </p:tavLst>
                                    </p:anim>
                                    <p:anim calcmode="lin" valueType="num">
                                      <p:cBhvr>
                                        <p:cTn id="76" dur="1000" fill="hold"/>
                                        <p:tgtEl>
                                          <p:spTgt spid="186"/>
                                        </p:tgtEl>
                                        <p:attrNameLst>
                                          <p:attrName>ppt_y</p:attrName>
                                        </p:attrNameLst>
                                      </p:cBhvr>
                                      <p:tavLst>
                                        <p:tav tm="0">
                                          <p:val>
                                            <p:strVal val="#ppt_y+.1"/>
                                          </p:val>
                                        </p:tav>
                                        <p:tav tm="100000">
                                          <p:val>
                                            <p:strVal val="#ppt_y"/>
                                          </p:val>
                                        </p:tav>
                                      </p:tavLst>
                                    </p:anim>
                                  </p:childTnLst>
                                </p:cTn>
                              </p:par>
                              <p:par>
                                <p:cTn id="77" presetID="12" presetClass="entr" presetSubtype="4" fill="hold" grpId="0" nodeType="withEffect">
                                  <p:stCondLst>
                                    <p:cond delay="0"/>
                                  </p:stCondLst>
                                  <p:iterate type="lt">
                                    <p:tmPct val="50000"/>
                                  </p:iterate>
                                  <p:childTnLst>
                                    <p:set>
                                      <p:cBhvr>
                                        <p:cTn id="78" dur="1" fill="hold">
                                          <p:stCondLst>
                                            <p:cond delay="0"/>
                                          </p:stCondLst>
                                        </p:cTn>
                                        <p:tgtEl>
                                          <p:spTgt spid="199"/>
                                        </p:tgtEl>
                                        <p:attrNameLst>
                                          <p:attrName>style.visibility</p:attrName>
                                        </p:attrNameLst>
                                      </p:cBhvr>
                                      <p:to>
                                        <p:strVal val="visible"/>
                                      </p:to>
                                    </p:set>
                                    <p:anim calcmode="lin" valueType="num">
                                      <p:cBhvr additive="base">
                                        <p:cTn id="79" dur="300"/>
                                        <p:tgtEl>
                                          <p:spTgt spid="199"/>
                                        </p:tgtEl>
                                        <p:attrNameLst>
                                          <p:attrName>ppt_y</p:attrName>
                                        </p:attrNameLst>
                                      </p:cBhvr>
                                      <p:tavLst>
                                        <p:tav tm="0">
                                          <p:val>
                                            <p:strVal val="#ppt_y+#ppt_h*1.125000"/>
                                          </p:val>
                                        </p:tav>
                                        <p:tav tm="100000">
                                          <p:val>
                                            <p:strVal val="#ppt_y"/>
                                          </p:val>
                                        </p:tav>
                                      </p:tavLst>
                                    </p:anim>
                                    <p:animEffect transition="in" filter="wipe(up)">
                                      <p:cBhvr>
                                        <p:cTn id="80" dur="300"/>
                                        <p:tgtEl>
                                          <p:spTgt spid="199"/>
                                        </p:tgtEl>
                                      </p:cBhvr>
                                    </p:animEffect>
                                  </p:childTnLst>
                                </p:cTn>
                              </p:par>
                            </p:childTnLst>
                          </p:cTn>
                        </p:par>
                        <p:par>
                          <p:cTn id="81" fill="hold">
                            <p:stCondLst>
                              <p:cond delay="6650"/>
                            </p:stCondLst>
                            <p:childTnLst>
                              <p:par>
                                <p:cTn id="82" presetID="2" presetClass="entr" presetSubtype="2" fill="hold" grpId="0" nodeType="afterEffect">
                                  <p:stCondLst>
                                    <p:cond delay="0"/>
                                  </p:stCondLst>
                                  <p:childTnLst>
                                    <p:set>
                                      <p:cBhvr>
                                        <p:cTn id="83" dur="1" fill="hold">
                                          <p:stCondLst>
                                            <p:cond delay="0"/>
                                          </p:stCondLst>
                                        </p:cTn>
                                        <p:tgtEl>
                                          <p:spTgt spid="200"/>
                                        </p:tgtEl>
                                        <p:attrNameLst>
                                          <p:attrName>style.visibility</p:attrName>
                                        </p:attrNameLst>
                                      </p:cBhvr>
                                      <p:to>
                                        <p:strVal val="visible"/>
                                      </p:to>
                                    </p:set>
                                    <p:anim calcmode="lin" valueType="num">
                                      <p:cBhvr additive="base">
                                        <p:cTn id="84" dur="500" fill="hold"/>
                                        <p:tgtEl>
                                          <p:spTgt spid="200"/>
                                        </p:tgtEl>
                                        <p:attrNameLst>
                                          <p:attrName>ppt_x</p:attrName>
                                        </p:attrNameLst>
                                      </p:cBhvr>
                                      <p:tavLst>
                                        <p:tav tm="0">
                                          <p:val>
                                            <p:strVal val="1+#ppt_w/2"/>
                                          </p:val>
                                        </p:tav>
                                        <p:tav tm="100000">
                                          <p:val>
                                            <p:strVal val="#ppt_x"/>
                                          </p:val>
                                        </p:tav>
                                      </p:tavLst>
                                    </p:anim>
                                    <p:anim calcmode="lin" valueType="num">
                                      <p:cBhvr additive="base">
                                        <p:cTn id="85" dur="500" fill="hold"/>
                                        <p:tgtEl>
                                          <p:spTgt spid="200"/>
                                        </p:tgtEl>
                                        <p:attrNameLst>
                                          <p:attrName>ppt_y</p:attrName>
                                        </p:attrNameLst>
                                      </p:cBhvr>
                                      <p:tavLst>
                                        <p:tav tm="0">
                                          <p:val>
                                            <p:strVal val="#ppt_y"/>
                                          </p:val>
                                        </p:tav>
                                        <p:tav tm="100000">
                                          <p:val>
                                            <p:strVal val="#ppt_y"/>
                                          </p:val>
                                        </p:tav>
                                      </p:tavLst>
                                    </p:anim>
                                  </p:childTnLst>
                                </p:cTn>
                              </p:par>
                            </p:childTnLst>
                          </p:cTn>
                        </p:par>
                        <p:par>
                          <p:cTn id="86" fill="hold">
                            <p:stCondLst>
                              <p:cond delay="7150"/>
                            </p:stCondLst>
                            <p:childTnLst>
                              <p:par>
                                <p:cTn id="87" presetID="42" presetClass="entr" presetSubtype="0" fill="hold" nodeType="afterEffect">
                                  <p:stCondLst>
                                    <p:cond delay="0"/>
                                  </p:stCondLst>
                                  <p:childTnLst>
                                    <p:set>
                                      <p:cBhvr>
                                        <p:cTn id="88" dur="1" fill="hold">
                                          <p:stCondLst>
                                            <p:cond delay="0"/>
                                          </p:stCondLst>
                                        </p:cTn>
                                        <p:tgtEl>
                                          <p:spTgt spid="201"/>
                                        </p:tgtEl>
                                        <p:attrNameLst>
                                          <p:attrName>style.visibility</p:attrName>
                                        </p:attrNameLst>
                                      </p:cBhvr>
                                      <p:to>
                                        <p:strVal val="visible"/>
                                      </p:to>
                                    </p:set>
                                    <p:animEffect transition="in" filter="fade">
                                      <p:cBhvr>
                                        <p:cTn id="89" dur="1000"/>
                                        <p:tgtEl>
                                          <p:spTgt spid="201"/>
                                        </p:tgtEl>
                                      </p:cBhvr>
                                    </p:animEffect>
                                    <p:anim calcmode="lin" valueType="num">
                                      <p:cBhvr>
                                        <p:cTn id="90" dur="1000" fill="hold"/>
                                        <p:tgtEl>
                                          <p:spTgt spid="201"/>
                                        </p:tgtEl>
                                        <p:attrNameLst>
                                          <p:attrName>ppt_x</p:attrName>
                                        </p:attrNameLst>
                                      </p:cBhvr>
                                      <p:tavLst>
                                        <p:tav tm="0">
                                          <p:val>
                                            <p:strVal val="#ppt_x"/>
                                          </p:val>
                                        </p:tav>
                                        <p:tav tm="100000">
                                          <p:val>
                                            <p:strVal val="#ppt_x"/>
                                          </p:val>
                                        </p:tav>
                                      </p:tavLst>
                                    </p:anim>
                                    <p:anim calcmode="lin" valueType="num">
                                      <p:cBhvr>
                                        <p:cTn id="91" dur="1000" fill="hold"/>
                                        <p:tgtEl>
                                          <p:spTgt spid="201"/>
                                        </p:tgtEl>
                                        <p:attrNameLst>
                                          <p:attrName>ppt_y</p:attrName>
                                        </p:attrNameLst>
                                      </p:cBhvr>
                                      <p:tavLst>
                                        <p:tav tm="0">
                                          <p:val>
                                            <p:strVal val="#ppt_y+.1"/>
                                          </p:val>
                                        </p:tav>
                                        <p:tav tm="100000">
                                          <p:val>
                                            <p:strVal val="#ppt_y"/>
                                          </p:val>
                                        </p:tav>
                                      </p:tavLst>
                                    </p:anim>
                                  </p:childTnLst>
                                </p:cTn>
                              </p:par>
                              <p:par>
                                <p:cTn id="92" presetID="12" presetClass="entr" presetSubtype="4" fill="hold" grpId="0" nodeType="withEffect">
                                  <p:stCondLst>
                                    <p:cond delay="0"/>
                                  </p:stCondLst>
                                  <p:iterate type="lt">
                                    <p:tmPct val="50000"/>
                                  </p:iterate>
                                  <p:childTnLst>
                                    <p:set>
                                      <p:cBhvr>
                                        <p:cTn id="93" dur="1" fill="hold">
                                          <p:stCondLst>
                                            <p:cond delay="0"/>
                                          </p:stCondLst>
                                        </p:cTn>
                                        <p:tgtEl>
                                          <p:spTgt spid="214"/>
                                        </p:tgtEl>
                                        <p:attrNameLst>
                                          <p:attrName>style.visibility</p:attrName>
                                        </p:attrNameLst>
                                      </p:cBhvr>
                                      <p:to>
                                        <p:strVal val="visible"/>
                                      </p:to>
                                    </p:set>
                                    <p:anim calcmode="lin" valueType="num">
                                      <p:cBhvr additive="base">
                                        <p:cTn id="94" dur="300"/>
                                        <p:tgtEl>
                                          <p:spTgt spid="214"/>
                                        </p:tgtEl>
                                        <p:attrNameLst>
                                          <p:attrName>ppt_y</p:attrName>
                                        </p:attrNameLst>
                                      </p:cBhvr>
                                      <p:tavLst>
                                        <p:tav tm="0">
                                          <p:val>
                                            <p:strVal val="#ppt_y+#ppt_h*1.125000"/>
                                          </p:val>
                                        </p:tav>
                                        <p:tav tm="100000">
                                          <p:val>
                                            <p:strVal val="#ppt_y"/>
                                          </p:val>
                                        </p:tav>
                                      </p:tavLst>
                                    </p:anim>
                                    <p:animEffect transition="in" filter="wipe(up)">
                                      <p:cBhvr>
                                        <p:cTn id="95" dur="300"/>
                                        <p:tgtEl>
                                          <p:spTgt spid="214"/>
                                        </p:tgtEl>
                                      </p:cBhvr>
                                    </p:animEffect>
                                  </p:childTnLst>
                                </p:cTn>
                              </p:par>
                            </p:childTnLst>
                          </p:cTn>
                        </p:par>
                        <p:par>
                          <p:cTn id="96" fill="hold">
                            <p:stCondLst>
                              <p:cond delay="8200"/>
                            </p:stCondLst>
                            <p:childTnLst>
                              <p:par>
                                <p:cTn id="97" presetID="2" presetClass="entr" presetSubtype="2" fill="hold" grpId="0" nodeType="afterEffect">
                                  <p:stCondLst>
                                    <p:cond delay="0"/>
                                  </p:stCondLst>
                                  <p:childTnLst>
                                    <p:set>
                                      <p:cBhvr>
                                        <p:cTn id="98" dur="1" fill="hold">
                                          <p:stCondLst>
                                            <p:cond delay="0"/>
                                          </p:stCondLst>
                                        </p:cTn>
                                        <p:tgtEl>
                                          <p:spTgt spid="215"/>
                                        </p:tgtEl>
                                        <p:attrNameLst>
                                          <p:attrName>style.visibility</p:attrName>
                                        </p:attrNameLst>
                                      </p:cBhvr>
                                      <p:to>
                                        <p:strVal val="visible"/>
                                      </p:to>
                                    </p:set>
                                    <p:anim calcmode="lin" valueType="num">
                                      <p:cBhvr additive="base">
                                        <p:cTn id="99" dur="500" fill="hold"/>
                                        <p:tgtEl>
                                          <p:spTgt spid="215"/>
                                        </p:tgtEl>
                                        <p:attrNameLst>
                                          <p:attrName>ppt_x</p:attrName>
                                        </p:attrNameLst>
                                      </p:cBhvr>
                                      <p:tavLst>
                                        <p:tav tm="0">
                                          <p:val>
                                            <p:strVal val="1+#ppt_w/2"/>
                                          </p:val>
                                        </p:tav>
                                        <p:tav tm="100000">
                                          <p:val>
                                            <p:strVal val="#ppt_x"/>
                                          </p:val>
                                        </p:tav>
                                      </p:tavLst>
                                    </p:anim>
                                    <p:anim calcmode="lin" valueType="num">
                                      <p:cBhvr additive="base">
                                        <p:cTn id="100" dur="500" fill="hold"/>
                                        <p:tgtEl>
                                          <p:spTgt spid="2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 grpId="0"/>
      <p:bldP spid="170" grpId="0"/>
      <p:bldP spid="184" grpId="0"/>
      <p:bldP spid="185" grpId="0"/>
      <p:bldP spid="199" grpId="0"/>
      <p:bldP spid="200" grpId="0"/>
      <p:bldP spid="214" grpId="0"/>
      <p:bldP spid="215" grpId="0"/>
      <p:bldP spid="216" grpId="0"/>
      <p:bldP spid="21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文本框 4"/>
          <p:cNvSpPr txBox="1"/>
          <p:nvPr/>
        </p:nvSpPr>
        <p:spPr>
          <a:xfrm>
            <a:off x="582265" y="346150"/>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42" name="矩形 41"/>
          <p:cNvSpPr/>
          <p:nvPr/>
        </p:nvSpPr>
        <p:spPr>
          <a:xfrm>
            <a:off x="825161" y="683379"/>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43" name="任意多边形 42"/>
          <p:cNvSpPr/>
          <p:nvPr/>
        </p:nvSpPr>
        <p:spPr>
          <a:xfrm>
            <a:off x="3686815" y="3211513"/>
            <a:ext cx="1695744" cy="0"/>
          </a:xfrm>
          <a:custGeom>
            <a:avLst/>
            <a:gdLst>
              <a:gd name="connsiteX0" fmla="*/ 0 w 1695450"/>
              <a:gd name="connsiteY0" fmla="*/ 0 h 0"/>
              <a:gd name="connsiteX1" fmla="*/ 1695450 w 1695450"/>
              <a:gd name="connsiteY1" fmla="*/ 0 h 0"/>
            </a:gdLst>
            <a:ahLst/>
            <a:cxnLst>
              <a:cxn ang="0">
                <a:pos x="connsiteX0" y="connsiteY0"/>
              </a:cxn>
              <a:cxn ang="0">
                <a:pos x="connsiteX1" y="connsiteY1"/>
              </a:cxn>
            </a:cxnLst>
            <a:rect l="l" t="t" r="r" b="b"/>
            <a:pathLst>
              <a:path w="1695450">
                <a:moveTo>
                  <a:pt x="0" y="0"/>
                </a:moveTo>
                <a:lnTo>
                  <a:pt x="1695450" y="0"/>
                </a:lnTo>
              </a:path>
            </a:pathLst>
          </a:custGeom>
          <a:noFill/>
          <a:ln w="9525" cap="flat" cmpd="sng" algn="ctr">
            <a:solidFill>
              <a:srgbClr val="000000">
                <a:lumMod val="25000"/>
                <a:lumOff val="75000"/>
              </a:srgbClr>
            </a:solidFill>
            <a:prstDash val="solid"/>
            <a:miter lim="800000"/>
          </a:ln>
          <a:effectLst/>
        </p:spPr>
        <p:txBody>
          <a:bodyPr lIns="70317" tIns="35159" rIns="70317" bIns="35159"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4" name="任意多边形 43"/>
          <p:cNvSpPr/>
          <p:nvPr/>
        </p:nvSpPr>
        <p:spPr>
          <a:xfrm>
            <a:off x="4525161" y="2365304"/>
            <a:ext cx="0" cy="1712807"/>
          </a:xfrm>
          <a:custGeom>
            <a:avLst/>
            <a:gdLst>
              <a:gd name="connsiteX0" fmla="*/ 0 w 0"/>
              <a:gd name="connsiteY0" fmla="*/ 0 h 1600200"/>
              <a:gd name="connsiteX1" fmla="*/ 0 w 0"/>
              <a:gd name="connsiteY1" fmla="*/ 1600200 h 1600200"/>
            </a:gdLst>
            <a:ahLst/>
            <a:cxnLst>
              <a:cxn ang="0">
                <a:pos x="connsiteX0" y="connsiteY0"/>
              </a:cxn>
              <a:cxn ang="0">
                <a:pos x="connsiteX1" y="connsiteY1"/>
              </a:cxn>
            </a:cxnLst>
            <a:rect l="l" t="t" r="r" b="b"/>
            <a:pathLst>
              <a:path h="1600200">
                <a:moveTo>
                  <a:pt x="0" y="0"/>
                </a:moveTo>
                <a:lnTo>
                  <a:pt x="0" y="1600200"/>
                </a:lnTo>
              </a:path>
            </a:pathLst>
          </a:custGeom>
          <a:noFill/>
          <a:ln w="9525" cap="flat" cmpd="sng" algn="ctr">
            <a:solidFill>
              <a:srgbClr val="000000">
                <a:lumMod val="25000"/>
                <a:lumOff val="75000"/>
              </a:srgbClr>
            </a:solidFill>
            <a:prstDash val="solid"/>
            <a:miter lim="800000"/>
          </a:ln>
          <a:effectLst/>
        </p:spPr>
        <p:txBody>
          <a:bodyPr lIns="70317" tIns="35159" rIns="70317" bIns="35159"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45" name="组合 44"/>
          <p:cNvGrpSpPr/>
          <p:nvPr/>
        </p:nvGrpSpPr>
        <p:grpSpPr>
          <a:xfrm>
            <a:off x="5011432" y="1441387"/>
            <a:ext cx="2551789" cy="604262"/>
            <a:chOff x="1964947" y="597930"/>
            <a:chExt cx="2551346" cy="564535"/>
          </a:xfrm>
          <a:effectLst>
            <a:outerShdw blurRad="241300" dist="127000" dir="5400000" algn="ctr" rotWithShape="0">
              <a:srgbClr val="000000">
                <a:alpha val="88000"/>
              </a:srgbClr>
            </a:outerShdw>
          </a:effectLst>
        </p:grpSpPr>
        <p:sp>
          <p:nvSpPr>
            <p:cNvPr id="46" name="文本框 9"/>
            <p:cNvSpPr txBox="1"/>
            <p:nvPr/>
          </p:nvSpPr>
          <p:spPr bwMode="auto">
            <a:xfrm>
              <a:off x="1964947" y="788660"/>
              <a:ext cx="2551346" cy="373805"/>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defTabSz="937542" eaLnBrk="1" fontAlgn="auto" latinLnBrk="0" hangingPunct="1">
                <a:lnSpc>
                  <a:spcPts val="1200"/>
                </a:lnSpc>
                <a:spcBef>
                  <a:spcPts val="0"/>
                </a:spcBef>
                <a:spcAft>
                  <a:spcPts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47" name="文本框 24"/>
            <p:cNvSpPr txBox="1">
              <a:spLocks noChangeArrowheads="1"/>
            </p:cNvSpPr>
            <p:nvPr/>
          </p:nvSpPr>
          <p:spPr bwMode="auto">
            <a:xfrm>
              <a:off x="1969162" y="597930"/>
              <a:ext cx="1456289" cy="230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48" name="组合 47"/>
          <p:cNvGrpSpPr/>
          <p:nvPr/>
        </p:nvGrpSpPr>
        <p:grpSpPr>
          <a:xfrm>
            <a:off x="5011432" y="4349224"/>
            <a:ext cx="2551789" cy="604262"/>
            <a:chOff x="1964947" y="597930"/>
            <a:chExt cx="2551346" cy="564535"/>
          </a:xfrm>
          <a:effectLst>
            <a:outerShdw blurRad="241300" dist="127000" dir="5400000" algn="ctr" rotWithShape="0">
              <a:srgbClr val="000000">
                <a:alpha val="88000"/>
              </a:srgbClr>
            </a:outerShdw>
          </a:effectLst>
        </p:grpSpPr>
        <p:sp>
          <p:nvSpPr>
            <p:cNvPr id="49" name="文本框 12"/>
            <p:cNvSpPr txBox="1"/>
            <p:nvPr/>
          </p:nvSpPr>
          <p:spPr bwMode="auto">
            <a:xfrm>
              <a:off x="1964947" y="788660"/>
              <a:ext cx="2551346" cy="373805"/>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defTabSz="937542" eaLnBrk="1" fontAlgn="auto" latinLnBrk="0" hangingPunct="1">
                <a:lnSpc>
                  <a:spcPts val="1200"/>
                </a:lnSpc>
                <a:spcBef>
                  <a:spcPts val="0"/>
                </a:spcBef>
                <a:spcAft>
                  <a:spcPts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50" name="文本框 24"/>
            <p:cNvSpPr txBox="1">
              <a:spLocks noChangeArrowheads="1"/>
            </p:cNvSpPr>
            <p:nvPr/>
          </p:nvSpPr>
          <p:spPr bwMode="auto">
            <a:xfrm>
              <a:off x="1969162" y="597930"/>
              <a:ext cx="1456289" cy="230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51" name="组合 50"/>
          <p:cNvGrpSpPr/>
          <p:nvPr/>
        </p:nvGrpSpPr>
        <p:grpSpPr>
          <a:xfrm>
            <a:off x="6399326" y="2864563"/>
            <a:ext cx="1604925" cy="758149"/>
            <a:chOff x="1964947" y="597930"/>
            <a:chExt cx="1604647" cy="708306"/>
          </a:xfrm>
          <a:effectLst>
            <a:outerShdw blurRad="241300" dist="127000" dir="5400000" algn="ctr" rotWithShape="0">
              <a:srgbClr val="000000">
                <a:alpha val="88000"/>
              </a:srgbClr>
            </a:outerShdw>
          </a:effectLst>
        </p:grpSpPr>
        <p:sp>
          <p:nvSpPr>
            <p:cNvPr id="52" name="文本框 15"/>
            <p:cNvSpPr txBox="1"/>
            <p:nvPr/>
          </p:nvSpPr>
          <p:spPr bwMode="auto">
            <a:xfrm>
              <a:off x="1964947" y="788660"/>
              <a:ext cx="1604647" cy="517576"/>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defTabSz="937542" eaLnBrk="1" fontAlgn="auto" latinLnBrk="0" hangingPunct="1">
                <a:lnSpc>
                  <a:spcPts val="1200"/>
                </a:lnSpc>
                <a:spcBef>
                  <a:spcPts val="0"/>
                </a:spcBef>
                <a:spcAft>
                  <a:spcPts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53" name="文本框 24"/>
            <p:cNvSpPr txBox="1">
              <a:spLocks noChangeArrowheads="1"/>
            </p:cNvSpPr>
            <p:nvPr/>
          </p:nvSpPr>
          <p:spPr bwMode="auto">
            <a:xfrm>
              <a:off x="1969162" y="597930"/>
              <a:ext cx="1456289" cy="230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54" name="组合 53"/>
          <p:cNvGrpSpPr/>
          <p:nvPr/>
        </p:nvGrpSpPr>
        <p:grpSpPr>
          <a:xfrm>
            <a:off x="1074418" y="2864563"/>
            <a:ext cx="1670344" cy="758149"/>
            <a:chOff x="1964947" y="597930"/>
            <a:chExt cx="1670054" cy="708306"/>
          </a:xfrm>
          <a:effectLst>
            <a:outerShdw blurRad="241300" dist="127000" dir="5400000" algn="ctr" rotWithShape="0">
              <a:srgbClr val="000000">
                <a:alpha val="88000"/>
              </a:srgbClr>
            </a:outerShdw>
          </a:effectLst>
        </p:grpSpPr>
        <p:sp>
          <p:nvSpPr>
            <p:cNvPr id="55" name="文本框 18"/>
            <p:cNvSpPr txBox="1"/>
            <p:nvPr/>
          </p:nvSpPr>
          <p:spPr bwMode="auto">
            <a:xfrm>
              <a:off x="1964947" y="788660"/>
              <a:ext cx="1604647" cy="517576"/>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algn="r" defTabSz="937542" eaLnBrk="1" fontAlgn="auto" latinLnBrk="0" hangingPunct="1">
                <a:lnSpc>
                  <a:spcPts val="1200"/>
                </a:lnSpc>
                <a:spcBef>
                  <a:spcPts val="0"/>
                </a:spcBef>
                <a:spcAft>
                  <a:spcPts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a:t>
              </a:r>
              <a:r>
                <a:rPr kumimoji="0" lang="en-US" altLang="zh-CN" sz="600" b="0" i="0" u="none" strike="noStrike" kern="0" cap="none" spc="0" normalizeH="0" baseline="0" noProof="0" dirty="0">
                  <a:ln>
                    <a:noFill/>
                  </a:ln>
                  <a:solidFill>
                    <a:prstClr val="white">
                      <a:lumMod val="50000"/>
                    </a:prstClr>
                  </a:solidFill>
                  <a:effectLst/>
                  <a:uLnTx/>
                  <a:uFillTx/>
                  <a:latin typeface="Arial" panose="020B0604020202020204" pitchFamily="34" charset="0"/>
                  <a:ea typeface="微软雅黑" panose="020B0503020204020204" pitchFamily="34" charset="-122"/>
                  <a:cs typeface="Arial" panose="020B0604020202020204" pitchFamily="34" charset="0"/>
                </a:rPr>
                <a:t>.</a:t>
              </a:r>
              <a:endParaRPr kumimoji="0" lang="zh-CN" altLang="en-US" sz="600" b="0" i="0" u="none" strike="noStrike" kern="0" cap="none" spc="0" normalizeH="0" baseline="0" noProof="0" dirty="0">
                <a:ln>
                  <a:noFill/>
                </a:ln>
                <a:solidFill>
                  <a:prstClr val="white">
                    <a:lumMod val="50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56" name="文本框 24"/>
            <p:cNvSpPr txBox="1">
              <a:spLocks noChangeArrowheads="1"/>
            </p:cNvSpPr>
            <p:nvPr/>
          </p:nvSpPr>
          <p:spPr bwMode="auto">
            <a:xfrm>
              <a:off x="2178712" y="597930"/>
              <a:ext cx="1456289" cy="230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57" name="组合 56"/>
          <p:cNvGrpSpPr/>
          <p:nvPr/>
        </p:nvGrpSpPr>
        <p:grpSpPr>
          <a:xfrm>
            <a:off x="5523605" y="2815118"/>
            <a:ext cx="732411" cy="783815"/>
            <a:chOff x="5465495" y="2410966"/>
            <a:chExt cx="732284" cy="732284"/>
          </a:xfrm>
          <a:effectLst>
            <a:outerShdw blurRad="368300" dist="520700" dir="8340000" algn="ctr" rotWithShape="0">
              <a:srgbClr val="000000">
                <a:alpha val="59000"/>
              </a:srgbClr>
            </a:outerShdw>
          </a:effectLst>
        </p:grpSpPr>
        <p:sp>
          <p:nvSpPr>
            <p:cNvPr id="58" name="椭圆 57"/>
            <p:cNvSpPr/>
            <p:nvPr/>
          </p:nvSpPr>
          <p:spPr>
            <a:xfrm>
              <a:off x="5465495" y="2410966"/>
              <a:ext cx="732284" cy="732284"/>
            </a:xfrm>
            <a:prstGeom prst="ellipse">
              <a:avLst/>
            </a:prstGeom>
            <a:solidFill>
              <a:srgbClr val="FFFFFF"/>
            </a:solidFill>
            <a:ln w="12700" cap="flat" cmpd="sng" algn="ctr">
              <a:no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9" name="Freeform 13"/>
            <p:cNvSpPr>
              <a:spLocks noEditPoints="1"/>
            </p:cNvSpPr>
            <p:nvPr/>
          </p:nvSpPr>
          <p:spPr bwMode="auto">
            <a:xfrm>
              <a:off x="5733634" y="2603501"/>
              <a:ext cx="213558" cy="301624"/>
            </a:xfrm>
            <a:custGeom>
              <a:avLst/>
              <a:gdLst>
                <a:gd name="T0" fmla="*/ 80 w 161"/>
                <a:gd name="T1" fmla="*/ 229 h 229"/>
                <a:gd name="T2" fmla="*/ 0 w 161"/>
                <a:gd name="T3" fmla="*/ 194 h 229"/>
                <a:gd name="T4" fmla="*/ 53 w 161"/>
                <a:gd name="T5" fmla="*/ 161 h 229"/>
                <a:gd name="T6" fmla="*/ 55 w 161"/>
                <a:gd name="T7" fmla="*/ 161 h 229"/>
                <a:gd name="T8" fmla="*/ 19 w 161"/>
                <a:gd name="T9" fmla="*/ 104 h 229"/>
                <a:gd name="T10" fmla="*/ 16 w 161"/>
                <a:gd name="T11" fmla="*/ 97 h 229"/>
                <a:gd name="T12" fmla="*/ 15 w 161"/>
                <a:gd name="T13" fmla="*/ 96 h 229"/>
                <a:gd name="T14" fmla="*/ 15 w 161"/>
                <a:gd name="T15" fmla="*/ 95 h 229"/>
                <a:gd name="T16" fmla="*/ 10 w 161"/>
                <a:gd name="T17" fmla="*/ 70 h 229"/>
                <a:gd name="T18" fmla="*/ 80 w 161"/>
                <a:gd name="T19" fmla="*/ 0 h 229"/>
                <a:gd name="T20" fmla="*/ 150 w 161"/>
                <a:gd name="T21" fmla="*/ 70 h 229"/>
                <a:gd name="T22" fmla="*/ 146 w 161"/>
                <a:gd name="T23" fmla="*/ 95 h 229"/>
                <a:gd name="T24" fmla="*/ 145 w 161"/>
                <a:gd name="T25" fmla="*/ 96 h 229"/>
                <a:gd name="T26" fmla="*/ 145 w 161"/>
                <a:gd name="T27" fmla="*/ 96 h 229"/>
                <a:gd name="T28" fmla="*/ 145 w 161"/>
                <a:gd name="T29" fmla="*/ 97 h 229"/>
                <a:gd name="T30" fmla="*/ 141 w 161"/>
                <a:gd name="T31" fmla="*/ 104 h 229"/>
                <a:gd name="T32" fmla="*/ 80 w 161"/>
                <a:gd name="T33" fmla="*/ 205 h 229"/>
                <a:gd name="T34" fmla="*/ 66 w 161"/>
                <a:gd name="T35" fmla="*/ 182 h 229"/>
                <a:gd name="T36" fmla="*/ 65 w 161"/>
                <a:gd name="T37" fmla="*/ 182 h 229"/>
                <a:gd name="T38" fmla="*/ 23 w 161"/>
                <a:gd name="T39" fmla="*/ 194 h 229"/>
                <a:gd name="T40" fmla="*/ 22 w 161"/>
                <a:gd name="T41" fmla="*/ 194 h 229"/>
                <a:gd name="T42" fmla="*/ 23 w 161"/>
                <a:gd name="T43" fmla="*/ 195 h 229"/>
                <a:gd name="T44" fmla="*/ 79 w 161"/>
                <a:gd name="T45" fmla="*/ 208 h 229"/>
                <a:gd name="T46" fmla="*/ 82 w 161"/>
                <a:gd name="T47" fmla="*/ 208 h 229"/>
                <a:gd name="T48" fmla="*/ 82 w 161"/>
                <a:gd name="T49" fmla="*/ 208 h 229"/>
                <a:gd name="T50" fmla="*/ 138 w 161"/>
                <a:gd name="T51" fmla="*/ 195 h 229"/>
                <a:gd name="T52" fmla="*/ 138 w 161"/>
                <a:gd name="T53" fmla="*/ 194 h 229"/>
                <a:gd name="T54" fmla="*/ 138 w 161"/>
                <a:gd name="T55" fmla="*/ 194 h 229"/>
                <a:gd name="T56" fmla="*/ 108 w 161"/>
                <a:gd name="T57" fmla="*/ 183 h 229"/>
                <a:gd name="T58" fmla="*/ 121 w 161"/>
                <a:gd name="T59" fmla="*/ 164 h 229"/>
                <a:gd name="T60" fmla="*/ 161 w 161"/>
                <a:gd name="T61" fmla="*/ 194 h 229"/>
                <a:gd name="T62" fmla="*/ 80 w 161"/>
                <a:gd name="T63" fmla="*/ 229 h 229"/>
                <a:gd name="T64" fmla="*/ 80 w 161"/>
                <a:gd name="T65" fmla="*/ 32 h 229"/>
                <a:gd name="T66" fmla="*/ 50 w 161"/>
                <a:gd name="T67" fmla="*/ 62 h 229"/>
                <a:gd name="T68" fmla="*/ 80 w 161"/>
                <a:gd name="T69" fmla="*/ 92 h 229"/>
                <a:gd name="T70" fmla="*/ 110 w 161"/>
                <a:gd name="T71" fmla="*/ 62 h 229"/>
                <a:gd name="T72" fmla="*/ 80 w 161"/>
                <a:gd name="T73" fmla="*/ 32 h 229"/>
                <a:gd name="T74" fmla="*/ 80 w 161"/>
                <a:gd name="T75" fmla="*/ 32 h 229"/>
                <a:gd name="T76" fmla="*/ 80 w 161"/>
                <a:gd name="T77" fmla="*/ 32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1" h="229">
                  <a:moveTo>
                    <a:pt x="80" y="229"/>
                  </a:moveTo>
                  <a:cubicBezTo>
                    <a:pt x="40" y="229"/>
                    <a:pt x="0" y="219"/>
                    <a:pt x="0" y="194"/>
                  </a:cubicBezTo>
                  <a:cubicBezTo>
                    <a:pt x="0" y="176"/>
                    <a:pt x="28" y="164"/>
                    <a:pt x="53" y="161"/>
                  </a:cubicBezTo>
                  <a:cubicBezTo>
                    <a:pt x="55" y="161"/>
                    <a:pt x="55" y="161"/>
                    <a:pt x="55" y="161"/>
                  </a:cubicBezTo>
                  <a:cubicBezTo>
                    <a:pt x="19" y="104"/>
                    <a:pt x="19" y="104"/>
                    <a:pt x="19" y="104"/>
                  </a:cubicBezTo>
                  <a:cubicBezTo>
                    <a:pt x="18" y="102"/>
                    <a:pt x="17" y="100"/>
                    <a:pt x="16" y="97"/>
                  </a:cubicBezTo>
                  <a:cubicBezTo>
                    <a:pt x="15" y="96"/>
                    <a:pt x="15" y="96"/>
                    <a:pt x="15" y="96"/>
                  </a:cubicBezTo>
                  <a:cubicBezTo>
                    <a:pt x="15" y="95"/>
                    <a:pt x="15" y="95"/>
                    <a:pt x="15" y="95"/>
                  </a:cubicBezTo>
                  <a:cubicBezTo>
                    <a:pt x="12" y="87"/>
                    <a:pt x="10" y="78"/>
                    <a:pt x="10" y="70"/>
                  </a:cubicBezTo>
                  <a:cubicBezTo>
                    <a:pt x="10" y="31"/>
                    <a:pt x="42" y="0"/>
                    <a:pt x="80" y="0"/>
                  </a:cubicBezTo>
                  <a:cubicBezTo>
                    <a:pt x="119" y="0"/>
                    <a:pt x="150" y="31"/>
                    <a:pt x="150" y="70"/>
                  </a:cubicBezTo>
                  <a:cubicBezTo>
                    <a:pt x="150" y="78"/>
                    <a:pt x="149" y="87"/>
                    <a:pt x="146" y="95"/>
                  </a:cubicBezTo>
                  <a:cubicBezTo>
                    <a:pt x="145" y="96"/>
                    <a:pt x="145" y="96"/>
                    <a:pt x="145" y="96"/>
                  </a:cubicBezTo>
                  <a:cubicBezTo>
                    <a:pt x="145" y="96"/>
                    <a:pt x="145" y="96"/>
                    <a:pt x="145" y="96"/>
                  </a:cubicBezTo>
                  <a:cubicBezTo>
                    <a:pt x="145" y="97"/>
                    <a:pt x="145" y="97"/>
                    <a:pt x="145" y="97"/>
                  </a:cubicBezTo>
                  <a:cubicBezTo>
                    <a:pt x="144" y="99"/>
                    <a:pt x="143" y="102"/>
                    <a:pt x="141" y="104"/>
                  </a:cubicBezTo>
                  <a:cubicBezTo>
                    <a:pt x="80" y="205"/>
                    <a:pt x="80" y="205"/>
                    <a:pt x="80" y="205"/>
                  </a:cubicBezTo>
                  <a:cubicBezTo>
                    <a:pt x="66" y="182"/>
                    <a:pt x="66" y="182"/>
                    <a:pt x="66" y="182"/>
                  </a:cubicBezTo>
                  <a:cubicBezTo>
                    <a:pt x="65" y="182"/>
                    <a:pt x="65" y="182"/>
                    <a:pt x="65" y="182"/>
                  </a:cubicBezTo>
                  <a:cubicBezTo>
                    <a:pt x="42" y="184"/>
                    <a:pt x="27" y="190"/>
                    <a:pt x="23" y="194"/>
                  </a:cubicBezTo>
                  <a:cubicBezTo>
                    <a:pt x="22" y="194"/>
                    <a:pt x="22" y="194"/>
                    <a:pt x="22" y="194"/>
                  </a:cubicBezTo>
                  <a:cubicBezTo>
                    <a:pt x="23" y="195"/>
                    <a:pt x="23" y="195"/>
                    <a:pt x="23" y="195"/>
                  </a:cubicBezTo>
                  <a:cubicBezTo>
                    <a:pt x="28" y="200"/>
                    <a:pt x="48" y="207"/>
                    <a:pt x="79" y="208"/>
                  </a:cubicBezTo>
                  <a:cubicBezTo>
                    <a:pt x="82" y="208"/>
                    <a:pt x="82" y="208"/>
                    <a:pt x="82" y="208"/>
                  </a:cubicBezTo>
                  <a:cubicBezTo>
                    <a:pt x="82" y="208"/>
                    <a:pt x="82" y="208"/>
                    <a:pt x="82" y="208"/>
                  </a:cubicBezTo>
                  <a:cubicBezTo>
                    <a:pt x="113" y="207"/>
                    <a:pt x="133" y="200"/>
                    <a:pt x="138" y="195"/>
                  </a:cubicBezTo>
                  <a:cubicBezTo>
                    <a:pt x="138" y="194"/>
                    <a:pt x="138" y="194"/>
                    <a:pt x="138" y="194"/>
                  </a:cubicBezTo>
                  <a:cubicBezTo>
                    <a:pt x="138" y="194"/>
                    <a:pt x="138" y="194"/>
                    <a:pt x="138" y="194"/>
                  </a:cubicBezTo>
                  <a:cubicBezTo>
                    <a:pt x="135" y="191"/>
                    <a:pt x="124" y="186"/>
                    <a:pt x="108" y="183"/>
                  </a:cubicBezTo>
                  <a:cubicBezTo>
                    <a:pt x="121" y="164"/>
                    <a:pt x="121" y="164"/>
                    <a:pt x="121" y="164"/>
                  </a:cubicBezTo>
                  <a:cubicBezTo>
                    <a:pt x="146" y="169"/>
                    <a:pt x="161" y="180"/>
                    <a:pt x="161" y="194"/>
                  </a:cubicBezTo>
                  <a:cubicBezTo>
                    <a:pt x="161" y="219"/>
                    <a:pt x="120" y="229"/>
                    <a:pt x="80" y="229"/>
                  </a:cubicBezTo>
                  <a:close/>
                  <a:moveTo>
                    <a:pt x="80" y="32"/>
                  </a:moveTo>
                  <a:cubicBezTo>
                    <a:pt x="64" y="32"/>
                    <a:pt x="50" y="45"/>
                    <a:pt x="50" y="62"/>
                  </a:cubicBezTo>
                  <a:cubicBezTo>
                    <a:pt x="50" y="78"/>
                    <a:pt x="64" y="92"/>
                    <a:pt x="80" y="92"/>
                  </a:cubicBezTo>
                  <a:cubicBezTo>
                    <a:pt x="97" y="92"/>
                    <a:pt x="110" y="78"/>
                    <a:pt x="110" y="62"/>
                  </a:cubicBezTo>
                  <a:cubicBezTo>
                    <a:pt x="110" y="45"/>
                    <a:pt x="97" y="32"/>
                    <a:pt x="80" y="32"/>
                  </a:cubicBezTo>
                  <a:close/>
                  <a:moveTo>
                    <a:pt x="80" y="32"/>
                  </a:moveTo>
                  <a:cubicBezTo>
                    <a:pt x="80" y="32"/>
                    <a:pt x="80" y="32"/>
                    <a:pt x="80" y="32"/>
                  </a:cubicBezTo>
                </a:path>
              </a:pathLst>
            </a:custGeom>
            <a:solidFill>
              <a:srgbClr val="000000">
                <a:lumMod val="75000"/>
                <a:lumOff val="25000"/>
              </a:srgbClr>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grpSp>
        <p:nvGrpSpPr>
          <p:cNvPr id="60" name="组合 59"/>
          <p:cNvGrpSpPr/>
          <p:nvPr/>
        </p:nvGrpSpPr>
        <p:grpSpPr>
          <a:xfrm>
            <a:off x="4150610" y="1367535"/>
            <a:ext cx="732411" cy="783815"/>
            <a:chOff x="4092739" y="1058552"/>
            <a:chExt cx="732284" cy="732284"/>
          </a:xfrm>
          <a:effectLst>
            <a:outerShdw blurRad="368300" dist="520700" dir="8340000" algn="ctr" rotWithShape="0">
              <a:srgbClr val="000000">
                <a:alpha val="59000"/>
              </a:srgbClr>
            </a:outerShdw>
          </a:effectLst>
        </p:grpSpPr>
        <p:sp>
          <p:nvSpPr>
            <p:cNvPr id="61" name="椭圆 60"/>
            <p:cNvSpPr/>
            <p:nvPr/>
          </p:nvSpPr>
          <p:spPr>
            <a:xfrm>
              <a:off x="4092739" y="1058552"/>
              <a:ext cx="732284" cy="732284"/>
            </a:xfrm>
            <a:prstGeom prst="ellipse">
              <a:avLst/>
            </a:prstGeom>
            <a:solidFill>
              <a:srgbClr val="FFFFFF"/>
            </a:solidFill>
            <a:ln w="12700" cap="flat" cmpd="sng" algn="ctr">
              <a:no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62" name="Freeform 9"/>
            <p:cNvSpPr>
              <a:spLocks noEditPoints="1"/>
            </p:cNvSpPr>
            <p:nvPr/>
          </p:nvSpPr>
          <p:spPr bwMode="auto">
            <a:xfrm>
              <a:off x="4332394" y="1287204"/>
              <a:ext cx="269662" cy="263390"/>
            </a:xfrm>
            <a:custGeom>
              <a:avLst/>
              <a:gdLst>
                <a:gd name="T0" fmla="*/ 138 w 179"/>
                <a:gd name="T1" fmla="*/ 79 h 175"/>
                <a:gd name="T2" fmla="*/ 104 w 179"/>
                <a:gd name="T3" fmla="*/ 152 h 175"/>
                <a:gd name="T4" fmla="*/ 123 w 179"/>
                <a:gd name="T5" fmla="*/ 167 h 175"/>
                <a:gd name="T6" fmla="*/ 131 w 179"/>
                <a:gd name="T7" fmla="*/ 171 h 175"/>
                <a:gd name="T8" fmla="*/ 51 w 179"/>
                <a:gd name="T9" fmla="*/ 175 h 175"/>
                <a:gd name="T10" fmla="*/ 51 w 179"/>
                <a:gd name="T11" fmla="*/ 167 h 175"/>
                <a:gd name="T12" fmla="*/ 74 w 179"/>
                <a:gd name="T13" fmla="*/ 152 h 175"/>
                <a:gd name="T14" fmla="*/ 71 w 179"/>
                <a:gd name="T15" fmla="*/ 116 h 175"/>
                <a:gd name="T16" fmla="*/ 2 w 179"/>
                <a:gd name="T17" fmla="*/ 42 h 175"/>
                <a:gd name="T18" fmla="*/ 29 w 179"/>
                <a:gd name="T19" fmla="*/ 19 h 175"/>
                <a:gd name="T20" fmla="*/ 29 w 179"/>
                <a:gd name="T21" fmla="*/ 5 h 175"/>
                <a:gd name="T22" fmla="*/ 29 w 179"/>
                <a:gd name="T23" fmla="*/ 2 h 175"/>
                <a:gd name="T24" fmla="*/ 32 w 179"/>
                <a:gd name="T25" fmla="*/ 0 h 175"/>
                <a:gd name="T26" fmla="*/ 142 w 179"/>
                <a:gd name="T27" fmla="*/ 0 h 175"/>
                <a:gd name="T28" fmla="*/ 149 w 179"/>
                <a:gd name="T29" fmla="*/ 0 h 175"/>
                <a:gd name="T30" fmla="*/ 150 w 179"/>
                <a:gd name="T31" fmla="*/ 4 h 175"/>
                <a:gd name="T32" fmla="*/ 150 w 179"/>
                <a:gd name="T33" fmla="*/ 15 h 175"/>
                <a:gd name="T34" fmla="*/ 154 w 179"/>
                <a:gd name="T35" fmla="*/ 19 h 175"/>
                <a:gd name="T36" fmla="*/ 74 w 179"/>
                <a:gd name="T37" fmla="*/ 159 h 175"/>
                <a:gd name="T38" fmla="*/ 115 w 179"/>
                <a:gd name="T39" fmla="*/ 167 h 175"/>
                <a:gd name="T40" fmla="*/ 74 w 179"/>
                <a:gd name="T41" fmla="*/ 159 h 175"/>
                <a:gd name="T42" fmla="*/ 82 w 179"/>
                <a:gd name="T43" fmla="*/ 121 h 175"/>
                <a:gd name="T44" fmla="*/ 94 w 179"/>
                <a:gd name="T45" fmla="*/ 152 h 175"/>
                <a:gd name="T46" fmla="*/ 25 w 179"/>
                <a:gd name="T47" fmla="*/ 27 h 175"/>
                <a:gd name="T48" fmla="*/ 15 w 179"/>
                <a:gd name="T49" fmla="*/ 27 h 175"/>
                <a:gd name="T50" fmla="*/ 10 w 179"/>
                <a:gd name="T51" fmla="*/ 36 h 175"/>
                <a:gd name="T52" fmla="*/ 38 w 179"/>
                <a:gd name="T53" fmla="*/ 71 h 175"/>
                <a:gd name="T54" fmla="*/ 25 w 179"/>
                <a:gd name="T55" fmla="*/ 27 h 175"/>
                <a:gd name="T56" fmla="*/ 36 w 179"/>
                <a:gd name="T57" fmla="*/ 8 h 175"/>
                <a:gd name="T58" fmla="*/ 89 w 179"/>
                <a:gd name="T59" fmla="*/ 114 h 175"/>
                <a:gd name="T60" fmla="*/ 142 w 179"/>
                <a:gd name="T61" fmla="*/ 8 h 175"/>
                <a:gd name="T62" fmla="*/ 164 w 179"/>
                <a:gd name="T63" fmla="*/ 27 h 175"/>
                <a:gd name="T64" fmla="*/ 154 w 179"/>
                <a:gd name="T65" fmla="*/ 27 h 175"/>
                <a:gd name="T66" fmla="*/ 141 w 179"/>
                <a:gd name="T67" fmla="*/ 71 h 175"/>
                <a:gd name="T68" fmla="*/ 169 w 179"/>
                <a:gd name="T69" fmla="*/ 36 h 175"/>
                <a:gd name="T70" fmla="*/ 169 w 179"/>
                <a:gd name="T71" fmla="*/ 2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9" h="175">
                  <a:moveTo>
                    <a:pt x="177" y="42"/>
                  </a:moveTo>
                  <a:cubicBezTo>
                    <a:pt x="177" y="65"/>
                    <a:pt x="160" y="77"/>
                    <a:pt x="138" y="79"/>
                  </a:cubicBezTo>
                  <a:cubicBezTo>
                    <a:pt x="130" y="96"/>
                    <a:pt x="120" y="109"/>
                    <a:pt x="108" y="116"/>
                  </a:cubicBezTo>
                  <a:cubicBezTo>
                    <a:pt x="104" y="152"/>
                    <a:pt x="104" y="152"/>
                    <a:pt x="104" y="152"/>
                  </a:cubicBezTo>
                  <a:cubicBezTo>
                    <a:pt x="105" y="152"/>
                    <a:pt x="105" y="152"/>
                    <a:pt x="105" y="152"/>
                  </a:cubicBezTo>
                  <a:cubicBezTo>
                    <a:pt x="114" y="152"/>
                    <a:pt x="121" y="158"/>
                    <a:pt x="123" y="167"/>
                  </a:cubicBezTo>
                  <a:cubicBezTo>
                    <a:pt x="127" y="167"/>
                    <a:pt x="127" y="167"/>
                    <a:pt x="127" y="167"/>
                  </a:cubicBezTo>
                  <a:cubicBezTo>
                    <a:pt x="129" y="167"/>
                    <a:pt x="131" y="169"/>
                    <a:pt x="131" y="171"/>
                  </a:cubicBezTo>
                  <a:cubicBezTo>
                    <a:pt x="131" y="173"/>
                    <a:pt x="129" y="175"/>
                    <a:pt x="127" y="175"/>
                  </a:cubicBezTo>
                  <a:cubicBezTo>
                    <a:pt x="51" y="175"/>
                    <a:pt x="51" y="175"/>
                    <a:pt x="51" y="175"/>
                  </a:cubicBezTo>
                  <a:cubicBezTo>
                    <a:pt x="49" y="175"/>
                    <a:pt x="48" y="173"/>
                    <a:pt x="48" y="171"/>
                  </a:cubicBezTo>
                  <a:cubicBezTo>
                    <a:pt x="48" y="169"/>
                    <a:pt x="49" y="167"/>
                    <a:pt x="51" y="167"/>
                  </a:cubicBezTo>
                  <a:cubicBezTo>
                    <a:pt x="56" y="167"/>
                    <a:pt x="56" y="167"/>
                    <a:pt x="56" y="167"/>
                  </a:cubicBezTo>
                  <a:cubicBezTo>
                    <a:pt x="57" y="158"/>
                    <a:pt x="65" y="152"/>
                    <a:pt x="74" y="152"/>
                  </a:cubicBezTo>
                  <a:cubicBezTo>
                    <a:pt x="75" y="152"/>
                    <a:pt x="75" y="152"/>
                    <a:pt x="75" y="152"/>
                  </a:cubicBezTo>
                  <a:cubicBezTo>
                    <a:pt x="71" y="116"/>
                    <a:pt x="71" y="116"/>
                    <a:pt x="71" y="116"/>
                  </a:cubicBezTo>
                  <a:cubicBezTo>
                    <a:pt x="59" y="109"/>
                    <a:pt x="48" y="96"/>
                    <a:pt x="41" y="79"/>
                  </a:cubicBezTo>
                  <a:cubicBezTo>
                    <a:pt x="19" y="77"/>
                    <a:pt x="2" y="65"/>
                    <a:pt x="2" y="42"/>
                  </a:cubicBezTo>
                  <a:cubicBezTo>
                    <a:pt x="2" y="17"/>
                    <a:pt x="0" y="19"/>
                    <a:pt x="25" y="19"/>
                  </a:cubicBezTo>
                  <a:cubicBezTo>
                    <a:pt x="29" y="19"/>
                    <a:pt x="29" y="19"/>
                    <a:pt x="29" y="19"/>
                  </a:cubicBezTo>
                  <a:cubicBezTo>
                    <a:pt x="29" y="18"/>
                    <a:pt x="29" y="16"/>
                    <a:pt x="29" y="15"/>
                  </a:cubicBezTo>
                  <a:cubicBezTo>
                    <a:pt x="29" y="12"/>
                    <a:pt x="29" y="9"/>
                    <a:pt x="29" y="5"/>
                  </a:cubicBezTo>
                  <a:cubicBezTo>
                    <a:pt x="29" y="5"/>
                    <a:pt x="29" y="4"/>
                    <a:pt x="29" y="4"/>
                  </a:cubicBezTo>
                  <a:cubicBezTo>
                    <a:pt x="29" y="3"/>
                    <a:pt x="29" y="2"/>
                    <a:pt x="29" y="2"/>
                  </a:cubicBezTo>
                  <a:cubicBezTo>
                    <a:pt x="29" y="1"/>
                    <a:pt x="29" y="1"/>
                    <a:pt x="29" y="0"/>
                  </a:cubicBezTo>
                  <a:cubicBezTo>
                    <a:pt x="32" y="0"/>
                    <a:pt x="32" y="0"/>
                    <a:pt x="32" y="0"/>
                  </a:cubicBezTo>
                  <a:cubicBezTo>
                    <a:pt x="37" y="0"/>
                    <a:pt x="37" y="0"/>
                    <a:pt x="37" y="0"/>
                  </a:cubicBezTo>
                  <a:cubicBezTo>
                    <a:pt x="142" y="0"/>
                    <a:pt x="142" y="0"/>
                    <a:pt x="142" y="0"/>
                  </a:cubicBezTo>
                  <a:cubicBezTo>
                    <a:pt x="146" y="0"/>
                    <a:pt x="146" y="0"/>
                    <a:pt x="146" y="0"/>
                  </a:cubicBezTo>
                  <a:cubicBezTo>
                    <a:pt x="149" y="0"/>
                    <a:pt x="149" y="0"/>
                    <a:pt x="149" y="0"/>
                  </a:cubicBezTo>
                  <a:cubicBezTo>
                    <a:pt x="149" y="1"/>
                    <a:pt x="149" y="1"/>
                    <a:pt x="149" y="2"/>
                  </a:cubicBezTo>
                  <a:cubicBezTo>
                    <a:pt x="150" y="2"/>
                    <a:pt x="150" y="3"/>
                    <a:pt x="150" y="4"/>
                  </a:cubicBezTo>
                  <a:cubicBezTo>
                    <a:pt x="150" y="4"/>
                    <a:pt x="150" y="5"/>
                    <a:pt x="150" y="5"/>
                  </a:cubicBezTo>
                  <a:cubicBezTo>
                    <a:pt x="150" y="9"/>
                    <a:pt x="150" y="12"/>
                    <a:pt x="150" y="15"/>
                  </a:cubicBezTo>
                  <a:cubicBezTo>
                    <a:pt x="150" y="16"/>
                    <a:pt x="150" y="18"/>
                    <a:pt x="150" y="19"/>
                  </a:cubicBezTo>
                  <a:cubicBezTo>
                    <a:pt x="154" y="19"/>
                    <a:pt x="154" y="19"/>
                    <a:pt x="154" y="19"/>
                  </a:cubicBezTo>
                  <a:cubicBezTo>
                    <a:pt x="179" y="19"/>
                    <a:pt x="177" y="17"/>
                    <a:pt x="177" y="42"/>
                  </a:cubicBezTo>
                  <a:close/>
                  <a:moveTo>
                    <a:pt x="74" y="159"/>
                  </a:moveTo>
                  <a:cubicBezTo>
                    <a:pt x="69" y="159"/>
                    <a:pt x="65" y="163"/>
                    <a:pt x="63" y="167"/>
                  </a:cubicBezTo>
                  <a:cubicBezTo>
                    <a:pt x="115" y="167"/>
                    <a:pt x="115" y="167"/>
                    <a:pt x="115" y="167"/>
                  </a:cubicBezTo>
                  <a:cubicBezTo>
                    <a:pt x="114" y="163"/>
                    <a:pt x="109" y="159"/>
                    <a:pt x="105" y="159"/>
                  </a:cubicBezTo>
                  <a:cubicBezTo>
                    <a:pt x="74" y="159"/>
                    <a:pt x="74" y="159"/>
                    <a:pt x="74" y="159"/>
                  </a:cubicBezTo>
                  <a:close/>
                  <a:moveTo>
                    <a:pt x="97" y="121"/>
                  </a:moveTo>
                  <a:cubicBezTo>
                    <a:pt x="82" y="121"/>
                    <a:pt x="82" y="121"/>
                    <a:pt x="82" y="121"/>
                  </a:cubicBezTo>
                  <a:cubicBezTo>
                    <a:pt x="84" y="152"/>
                    <a:pt x="84" y="152"/>
                    <a:pt x="84" y="152"/>
                  </a:cubicBezTo>
                  <a:cubicBezTo>
                    <a:pt x="94" y="152"/>
                    <a:pt x="94" y="152"/>
                    <a:pt x="94" y="152"/>
                  </a:cubicBezTo>
                  <a:cubicBezTo>
                    <a:pt x="97" y="121"/>
                    <a:pt x="97" y="121"/>
                    <a:pt x="97" y="121"/>
                  </a:cubicBezTo>
                  <a:close/>
                  <a:moveTo>
                    <a:pt x="25" y="27"/>
                  </a:moveTo>
                  <a:cubicBezTo>
                    <a:pt x="23" y="27"/>
                    <a:pt x="21" y="27"/>
                    <a:pt x="19" y="27"/>
                  </a:cubicBezTo>
                  <a:cubicBezTo>
                    <a:pt x="15" y="27"/>
                    <a:pt x="15" y="27"/>
                    <a:pt x="15" y="27"/>
                  </a:cubicBezTo>
                  <a:cubicBezTo>
                    <a:pt x="13" y="27"/>
                    <a:pt x="11" y="27"/>
                    <a:pt x="10" y="27"/>
                  </a:cubicBezTo>
                  <a:cubicBezTo>
                    <a:pt x="10" y="29"/>
                    <a:pt x="10" y="32"/>
                    <a:pt x="10" y="36"/>
                  </a:cubicBezTo>
                  <a:cubicBezTo>
                    <a:pt x="10" y="38"/>
                    <a:pt x="10" y="40"/>
                    <a:pt x="10" y="42"/>
                  </a:cubicBezTo>
                  <a:cubicBezTo>
                    <a:pt x="10" y="59"/>
                    <a:pt x="22" y="69"/>
                    <a:pt x="38" y="71"/>
                  </a:cubicBezTo>
                  <a:cubicBezTo>
                    <a:pt x="33" y="58"/>
                    <a:pt x="30" y="43"/>
                    <a:pt x="29" y="27"/>
                  </a:cubicBezTo>
                  <a:cubicBezTo>
                    <a:pt x="25" y="27"/>
                    <a:pt x="25" y="27"/>
                    <a:pt x="25" y="27"/>
                  </a:cubicBezTo>
                  <a:close/>
                  <a:moveTo>
                    <a:pt x="142" y="8"/>
                  </a:moveTo>
                  <a:cubicBezTo>
                    <a:pt x="36" y="8"/>
                    <a:pt x="36" y="8"/>
                    <a:pt x="36" y="8"/>
                  </a:cubicBezTo>
                  <a:cubicBezTo>
                    <a:pt x="36" y="10"/>
                    <a:pt x="36" y="13"/>
                    <a:pt x="36" y="15"/>
                  </a:cubicBezTo>
                  <a:cubicBezTo>
                    <a:pt x="36" y="69"/>
                    <a:pt x="61" y="114"/>
                    <a:pt x="89" y="114"/>
                  </a:cubicBezTo>
                  <a:cubicBezTo>
                    <a:pt x="118" y="114"/>
                    <a:pt x="142" y="69"/>
                    <a:pt x="142" y="15"/>
                  </a:cubicBezTo>
                  <a:cubicBezTo>
                    <a:pt x="142" y="13"/>
                    <a:pt x="142" y="10"/>
                    <a:pt x="142" y="8"/>
                  </a:cubicBezTo>
                  <a:close/>
                  <a:moveTo>
                    <a:pt x="169" y="27"/>
                  </a:moveTo>
                  <a:cubicBezTo>
                    <a:pt x="168" y="27"/>
                    <a:pt x="166" y="27"/>
                    <a:pt x="164" y="27"/>
                  </a:cubicBezTo>
                  <a:cubicBezTo>
                    <a:pt x="160" y="27"/>
                    <a:pt x="160" y="27"/>
                    <a:pt x="160" y="27"/>
                  </a:cubicBezTo>
                  <a:cubicBezTo>
                    <a:pt x="158" y="27"/>
                    <a:pt x="156" y="27"/>
                    <a:pt x="154" y="27"/>
                  </a:cubicBezTo>
                  <a:cubicBezTo>
                    <a:pt x="150" y="27"/>
                    <a:pt x="150" y="27"/>
                    <a:pt x="150" y="27"/>
                  </a:cubicBezTo>
                  <a:cubicBezTo>
                    <a:pt x="149" y="43"/>
                    <a:pt x="146" y="58"/>
                    <a:pt x="141" y="71"/>
                  </a:cubicBezTo>
                  <a:cubicBezTo>
                    <a:pt x="157" y="69"/>
                    <a:pt x="169" y="59"/>
                    <a:pt x="169" y="42"/>
                  </a:cubicBezTo>
                  <a:cubicBezTo>
                    <a:pt x="169" y="40"/>
                    <a:pt x="169" y="38"/>
                    <a:pt x="169" y="36"/>
                  </a:cubicBezTo>
                  <a:cubicBezTo>
                    <a:pt x="169" y="32"/>
                    <a:pt x="169" y="29"/>
                    <a:pt x="169" y="27"/>
                  </a:cubicBezTo>
                  <a:close/>
                  <a:moveTo>
                    <a:pt x="169" y="27"/>
                  </a:moveTo>
                  <a:cubicBezTo>
                    <a:pt x="169" y="27"/>
                    <a:pt x="169" y="27"/>
                    <a:pt x="169" y="27"/>
                  </a:cubicBezTo>
                </a:path>
              </a:pathLst>
            </a:custGeom>
            <a:solidFill>
              <a:srgbClr val="000000">
                <a:lumMod val="75000"/>
                <a:lumOff val="25000"/>
              </a:srgbClr>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grpSp>
        <p:nvGrpSpPr>
          <p:cNvPr id="63" name="组合 62"/>
          <p:cNvGrpSpPr/>
          <p:nvPr/>
        </p:nvGrpSpPr>
        <p:grpSpPr>
          <a:xfrm>
            <a:off x="2758563" y="2815118"/>
            <a:ext cx="732411" cy="783815"/>
            <a:chOff x="2700933" y="2410966"/>
            <a:chExt cx="732284" cy="732284"/>
          </a:xfrm>
          <a:effectLst>
            <a:outerShdw blurRad="368300" dist="520700" dir="8340000" algn="ctr" rotWithShape="0">
              <a:srgbClr val="000000">
                <a:alpha val="59000"/>
              </a:srgbClr>
            </a:outerShdw>
          </a:effectLst>
        </p:grpSpPr>
        <p:sp>
          <p:nvSpPr>
            <p:cNvPr id="64" name="椭圆 63"/>
            <p:cNvSpPr/>
            <p:nvPr/>
          </p:nvSpPr>
          <p:spPr>
            <a:xfrm>
              <a:off x="2700933" y="2410966"/>
              <a:ext cx="732284" cy="732284"/>
            </a:xfrm>
            <a:prstGeom prst="ellipse">
              <a:avLst/>
            </a:prstGeom>
            <a:solidFill>
              <a:srgbClr val="FFFFFF"/>
            </a:solidFill>
            <a:ln w="12700" cap="flat" cmpd="sng" algn="ctr">
              <a:no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65" name="Freeform 5"/>
            <p:cNvSpPr>
              <a:spLocks noEditPoints="1"/>
            </p:cNvSpPr>
            <p:nvPr/>
          </p:nvSpPr>
          <p:spPr bwMode="auto">
            <a:xfrm>
              <a:off x="2913959" y="2621906"/>
              <a:ext cx="311334" cy="330844"/>
            </a:xfrm>
            <a:custGeom>
              <a:avLst/>
              <a:gdLst>
                <a:gd name="T0" fmla="*/ 699 w 2617"/>
                <a:gd name="T1" fmla="*/ 1600 h 2781"/>
                <a:gd name="T2" fmla="*/ 0 w 2617"/>
                <a:gd name="T3" fmla="*/ 2273 h 2781"/>
                <a:gd name="T4" fmla="*/ 564 w 2617"/>
                <a:gd name="T5" fmla="*/ 2735 h 2781"/>
                <a:gd name="T6" fmla="*/ 1307 w 2617"/>
                <a:gd name="T7" fmla="*/ 1732 h 2781"/>
                <a:gd name="T8" fmla="*/ 1932 w 2617"/>
                <a:gd name="T9" fmla="*/ 1432 h 2781"/>
                <a:gd name="T10" fmla="*/ 1551 w 2617"/>
                <a:gd name="T11" fmla="*/ 1587 h 2781"/>
                <a:gd name="T12" fmla="*/ 1284 w 2617"/>
                <a:gd name="T13" fmla="*/ 1784 h 2781"/>
                <a:gd name="T14" fmla="*/ 2067 w 2617"/>
                <a:gd name="T15" fmla="*/ 2217 h 2781"/>
                <a:gd name="T16" fmla="*/ 1932 w 2617"/>
                <a:gd name="T17" fmla="*/ 1432 h 2781"/>
                <a:gd name="T18" fmla="*/ 1874 w 2617"/>
                <a:gd name="T19" fmla="*/ 1257 h 2781"/>
                <a:gd name="T20" fmla="*/ 1548 w 2617"/>
                <a:gd name="T21" fmla="*/ 1513 h 2781"/>
                <a:gd name="T22" fmla="*/ 1084 w 2617"/>
                <a:gd name="T23" fmla="*/ 1513 h 2781"/>
                <a:gd name="T24" fmla="*/ 756 w 2617"/>
                <a:gd name="T25" fmla="*/ 1257 h 2781"/>
                <a:gd name="T26" fmla="*/ 617 w 2617"/>
                <a:gd name="T27" fmla="*/ 838 h 2781"/>
                <a:gd name="T28" fmla="*/ 756 w 2617"/>
                <a:gd name="T29" fmla="*/ 419 h 2781"/>
                <a:gd name="T30" fmla="*/ 1084 w 2617"/>
                <a:gd name="T31" fmla="*/ 163 h 2781"/>
                <a:gd name="T32" fmla="*/ 1548 w 2617"/>
                <a:gd name="T33" fmla="*/ 163 h 2781"/>
                <a:gd name="T34" fmla="*/ 1874 w 2617"/>
                <a:gd name="T35" fmla="*/ 419 h 2781"/>
                <a:gd name="T36" fmla="*/ 2014 w 2617"/>
                <a:gd name="T37" fmla="*/ 838 h 2781"/>
                <a:gd name="T38" fmla="*/ 2153 w 2617"/>
                <a:gd name="T39" fmla="*/ 1117 h 2781"/>
                <a:gd name="T40" fmla="*/ 1953 w 2617"/>
                <a:gd name="T41" fmla="*/ 1050 h 2781"/>
                <a:gd name="T42" fmla="*/ 1953 w 2617"/>
                <a:gd name="T43" fmla="*/ 625 h 2781"/>
                <a:gd name="T44" fmla="*/ 1741 w 2617"/>
                <a:gd name="T45" fmla="*/ 306 h 2781"/>
                <a:gd name="T46" fmla="*/ 1316 w 2617"/>
                <a:gd name="T47" fmla="*/ 200 h 2781"/>
                <a:gd name="T48" fmla="*/ 892 w 2617"/>
                <a:gd name="T49" fmla="*/ 306 h 2781"/>
                <a:gd name="T50" fmla="*/ 679 w 2617"/>
                <a:gd name="T51" fmla="*/ 620 h 2781"/>
                <a:gd name="T52" fmla="*/ 679 w 2617"/>
                <a:gd name="T53" fmla="*/ 1050 h 2781"/>
                <a:gd name="T54" fmla="*/ 892 w 2617"/>
                <a:gd name="T55" fmla="*/ 1368 h 2781"/>
                <a:gd name="T56" fmla="*/ 1316 w 2617"/>
                <a:gd name="T57" fmla="*/ 1474 h 2781"/>
                <a:gd name="T58" fmla="*/ 1741 w 2617"/>
                <a:gd name="T59" fmla="*/ 1368 h 2781"/>
                <a:gd name="T60" fmla="*/ 1953 w 2617"/>
                <a:gd name="T61" fmla="*/ 1050 h 2781"/>
                <a:gd name="T62" fmla="*/ 1953 w 2617"/>
                <a:gd name="T63" fmla="*/ 1050 h 2781"/>
                <a:gd name="T64" fmla="*/ 1608 w 2617"/>
                <a:gd name="T65" fmla="*/ 1057 h 2781"/>
                <a:gd name="T66" fmla="*/ 1438 w 2617"/>
                <a:gd name="T67" fmla="*/ 1190 h 2781"/>
                <a:gd name="T68" fmla="*/ 1196 w 2617"/>
                <a:gd name="T69" fmla="*/ 1190 h 2781"/>
                <a:gd name="T70" fmla="*/ 1025 w 2617"/>
                <a:gd name="T71" fmla="*/ 1057 h 2781"/>
                <a:gd name="T72" fmla="*/ 952 w 2617"/>
                <a:gd name="T73" fmla="*/ 838 h 2781"/>
                <a:gd name="T74" fmla="*/ 1025 w 2617"/>
                <a:gd name="T75" fmla="*/ 619 h 2781"/>
                <a:gd name="T76" fmla="*/ 1196 w 2617"/>
                <a:gd name="T77" fmla="*/ 486 h 2781"/>
                <a:gd name="T78" fmla="*/ 1438 w 2617"/>
                <a:gd name="T79" fmla="*/ 486 h 2781"/>
                <a:gd name="T80" fmla="*/ 1608 w 2617"/>
                <a:gd name="T81" fmla="*/ 619 h 2781"/>
                <a:gd name="T82" fmla="*/ 1681 w 2617"/>
                <a:gd name="T83" fmla="*/ 838 h 2781"/>
                <a:gd name="T84" fmla="*/ 1754 w 2617"/>
                <a:gd name="T85" fmla="*/ 984 h 2781"/>
                <a:gd name="T86" fmla="*/ 1754 w 2617"/>
                <a:gd name="T87" fmla="*/ 984 h 2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17" h="2781">
                  <a:moveTo>
                    <a:pt x="1081" y="1571"/>
                  </a:moveTo>
                  <a:lnTo>
                    <a:pt x="699" y="1600"/>
                  </a:lnTo>
                  <a:lnTo>
                    <a:pt x="699" y="1420"/>
                  </a:lnTo>
                  <a:lnTo>
                    <a:pt x="0" y="2273"/>
                  </a:lnTo>
                  <a:lnTo>
                    <a:pt x="555" y="2171"/>
                  </a:lnTo>
                  <a:lnTo>
                    <a:pt x="564" y="2735"/>
                  </a:lnTo>
                  <a:lnTo>
                    <a:pt x="1355" y="1770"/>
                  </a:lnTo>
                  <a:lnTo>
                    <a:pt x="1307" y="1732"/>
                  </a:lnTo>
                  <a:lnTo>
                    <a:pt x="1081" y="1571"/>
                  </a:lnTo>
                  <a:close/>
                  <a:moveTo>
                    <a:pt x="1932" y="1432"/>
                  </a:moveTo>
                  <a:lnTo>
                    <a:pt x="1932" y="1614"/>
                  </a:lnTo>
                  <a:lnTo>
                    <a:pt x="1551" y="1587"/>
                  </a:lnTo>
                  <a:lnTo>
                    <a:pt x="1486" y="1632"/>
                  </a:lnTo>
                  <a:lnTo>
                    <a:pt x="1284" y="1784"/>
                  </a:lnTo>
                  <a:lnTo>
                    <a:pt x="2035" y="2781"/>
                  </a:lnTo>
                  <a:lnTo>
                    <a:pt x="2067" y="2217"/>
                  </a:lnTo>
                  <a:lnTo>
                    <a:pt x="2617" y="2342"/>
                  </a:lnTo>
                  <a:lnTo>
                    <a:pt x="1932" y="1432"/>
                  </a:lnTo>
                  <a:close/>
                  <a:moveTo>
                    <a:pt x="2153" y="1117"/>
                  </a:moveTo>
                  <a:lnTo>
                    <a:pt x="1874" y="1257"/>
                  </a:lnTo>
                  <a:lnTo>
                    <a:pt x="1874" y="1536"/>
                  </a:lnTo>
                  <a:lnTo>
                    <a:pt x="1548" y="1513"/>
                  </a:lnTo>
                  <a:lnTo>
                    <a:pt x="1315" y="1676"/>
                  </a:lnTo>
                  <a:lnTo>
                    <a:pt x="1084" y="1513"/>
                  </a:lnTo>
                  <a:lnTo>
                    <a:pt x="756" y="1536"/>
                  </a:lnTo>
                  <a:lnTo>
                    <a:pt x="756" y="1257"/>
                  </a:lnTo>
                  <a:lnTo>
                    <a:pt x="477" y="1117"/>
                  </a:lnTo>
                  <a:lnTo>
                    <a:pt x="617" y="838"/>
                  </a:lnTo>
                  <a:lnTo>
                    <a:pt x="477" y="553"/>
                  </a:lnTo>
                  <a:lnTo>
                    <a:pt x="756" y="419"/>
                  </a:lnTo>
                  <a:lnTo>
                    <a:pt x="756" y="139"/>
                  </a:lnTo>
                  <a:lnTo>
                    <a:pt x="1084" y="163"/>
                  </a:lnTo>
                  <a:lnTo>
                    <a:pt x="1315" y="0"/>
                  </a:lnTo>
                  <a:lnTo>
                    <a:pt x="1548" y="163"/>
                  </a:lnTo>
                  <a:lnTo>
                    <a:pt x="1874" y="139"/>
                  </a:lnTo>
                  <a:lnTo>
                    <a:pt x="1874" y="419"/>
                  </a:lnTo>
                  <a:lnTo>
                    <a:pt x="2153" y="558"/>
                  </a:lnTo>
                  <a:lnTo>
                    <a:pt x="2014" y="838"/>
                  </a:lnTo>
                  <a:lnTo>
                    <a:pt x="2153" y="1117"/>
                  </a:lnTo>
                  <a:lnTo>
                    <a:pt x="2153" y="1117"/>
                  </a:lnTo>
                  <a:lnTo>
                    <a:pt x="2153" y="1117"/>
                  </a:lnTo>
                  <a:close/>
                  <a:moveTo>
                    <a:pt x="1953" y="1050"/>
                  </a:moveTo>
                  <a:lnTo>
                    <a:pt x="1847" y="837"/>
                  </a:lnTo>
                  <a:lnTo>
                    <a:pt x="1953" y="625"/>
                  </a:lnTo>
                  <a:lnTo>
                    <a:pt x="1741" y="519"/>
                  </a:lnTo>
                  <a:lnTo>
                    <a:pt x="1741" y="306"/>
                  </a:lnTo>
                  <a:lnTo>
                    <a:pt x="1492" y="325"/>
                  </a:lnTo>
                  <a:lnTo>
                    <a:pt x="1316" y="200"/>
                  </a:lnTo>
                  <a:lnTo>
                    <a:pt x="1140" y="325"/>
                  </a:lnTo>
                  <a:lnTo>
                    <a:pt x="892" y="306"/>
                  </a:lnTo>
                  <a:lnTo>
                    <a:pt x="892" y="519"/>
                  </a:lnTo>
                  <a:lnTo>
                    <a:pt x="679" y="620"/>
                  </a:lnTo>
                  <a:lnTo>
                    <a:pt x="785" y="837"/>
                  </a:lnTo>
                  <a:lnTo>
                    <a:pt x="679" y="1050"/>
                  </a:lnTo>
                  <a:lnTo>
                    <a:pt x="892" y="1156"/>
                  </a:lnTo>
                  <a:lnTo>
                    <a:pt x="892" y="1368"/>
                  </a:lnTo>
                  <a:lnTo>
                    <a:pt x="1140" y="1351"/>
                  </a:lnTo>
                  <a:lnTo>
                    <a:pt x="1316" y="1474"/>
                  </a:lnTo>
                  <a:lnTo>
                    <a:pt x="1492" y="1351"/>
                  </a:lnTo>
                  <a:lnTo>
                    <a:pt x="1741" y="1368"/>
                  </a:lnTo>
                  <a:lnTo>
                    <a:pt x="1741" y="1156"/>
                  </a:lnTo>
                  <a:lnTo>
                    <a:pt x="1953" y="1050"/>
                  </a:lnTo>
                  <a:lnTo>
                    <a:pt x="1953" y="1050"/>
                  </a:lnTo>
                  <a:lnTo>
                    <a:pt x="1953" y="1050"/>
                  </a:lnTo>
                  <a:close/>
                  <a:moveTo>
                    <a:pt x="1754" y="984"/>
                  </a:moveTo>
                  <a:lnTo>
                    <a:pt x="1608" y="1057"/>
                  </a:lnTo>
                  <a:lnTo>
                    <a:pt x="1608" y="1203"/>
                  </a:lnTo>
                  <a:lnTo>
                    <a:pt x="1438" y="1190"/>
                  </a:lnTo>
                  <a:lnTo>
                    <a:pt x="1316" y="1276"/>
                  </a:lnTo>
                  <a:lnTo>
                    <a:pt x="1196" y="1190"/>
                  </a:lnTo>
                  <a:lnTo>
                    <a:pt x="1025" y="1203"/>
                  </a:lnTo>
                  <a:lnTo>
                    <a:pt x="1025" y="1057"/>
                  </a:lnTo>
                  <a:lnTo>
                    <a:pt x="879" y="984"/>
                  </a:lnTo>
                  <a:lnTo>
                    <a:pt x="952" y="838"/>
                  </a:lnTo>
                  <a:lnTo>
                    <a:pt x="879" y="690"/>
                  </a:lnTo>
                  <a:lnTo>
                    <a:pt x="1025" y="619"/>
                  </a:lnTo>
                  <a:lnTo>
                    <a:pt x="1025" y="474"/>
                  </a:lnTo>
                  <a:lnTo>
                    <a:pt x="1196" y="486"/>
                  </a:lnTo>
                  <a:lnTo>
                    <a:pt x="1316" y="401"/>
                  </a:lnTo>
                  <a:lnTo>
                    <a:pt x="1438" y="486"/>
                  </a:lnTo>
                  <a:lnTo>
                    <a:pt x="1608" y="474"/>
                  </a:lnTo>
                  <a:lnTo>
                    <a:pt x="1608" y="619"/>
                  </a:lnTo>
                  <a:lnTo>
                    <a:pt x="1754" y="692"/>
                  </a:lnTo>
                  <a:lnTo>
                    <a:pt x="1681" y="838"/>
                  </a:lnTo>
                  <a:lnTo>
                    <a:pt x="1754" y="984"/>
                  </a:lnTo>
                  <a:lnTo>
                    <a:pt x="1754" y="984"/>
                  </a:lnTo>
                  <a:close/>
                  <a:moveTo>
                    <a:pt x="1754" y="984"/>
                  </a:moveTo>
                  <a:lnTo>
                    <a:pt x="1754" y="984"/>
                  </a:lnTo>
                  <a:close/>
                </a:path>
              </a:pathLst>
            </a:custGeom>
            <a:solidFill>
              <a:srgbClr val="000000">
                <a:lumMod val="75000"/>
                <a:lumOff val="25000"/>
              </a:srgbClr>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grpSp>
        <p:nvGrpSpPr>
          <p:cNvPr id="66" name="组合 65"/>
          <p:cNvGrpSpPr/>
          <p:nvPr/>
        </p:nvGrpSpPr>
        <p:grpSpPr>
          <a:xfrm>
            <a:off x="4141083" y="4260551"/>
            <a:ext cx="732411" cy="783815"/>
            <a:chOff x="4083214" y="3761370"/>
            <a:chExt cx="732284" cy="732284"/>
          </a:xfrm>
          <a:effectLst>
            <a:outerShdw blurRad="368300" dist="520700" dir="8340000" algn="ctr" rotWithShape="0">
              <a:srgbClr val="000000">
                <a:alpha val="59000"/>
              </a:srgbClr>
            </a:outerShdw>
          </a:effectLst>
        </p:grpSpPr>
        <p:sp>
          <p:nvSpPr>
            <p:cNvPr id="67" name="椭圆 66"/>
            <p:cNvSpPr/>
            <p:nvPr/>
          </p:nvSpPr>
          <p:spPr>
            <a:xfrm>
              <a:off x="4083214" y="3761370"/>
              <a:ext cx="732284" cy="732284"/>
            </a:xfrm>
            <a:prstGeom prst="ellipse">
              <a:avLst/>
            </a:prstGeom>
            <a:solidFill>
              <a:srgbClr val="FFFFFF"/>
            </a:solidFill>
            <a:ln w="12700" cap="flat" cmpd="sng" algn="ctr">
              <a:no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68" name="Freeform 14"/>
            <p:cNvSpPr>
              <a:spLocks noEditPoints="1"/>
            </p:cNvSpPr>
            <p:nvPr/>
          </p:nvSpPr>
          <p:spPr bwMode="auto">
            <a:xfrm>
              <a:off x="4292630" y="3995778"/>
              <a:ext cx="349190" cy="253206"/>
            </a:xfrm>
            <a:custGeom>
              <a:avLst/>
              <a:gdLst>
                <a:gd name="T0" fmla="*/ 2661 w 2865"/>
                <a:gd name="T1" fmla="*/ 526 h 2076"/>
                <a:gd name="T2" fmla="*/ 2456 w 2865"/>
                <a:gd name="T3" fmla="*/ 731 h 2076"/>
                <a:gd name="T4" fmla="*/ 2536 w 2865"/>
                <a:gd name="T5" fmla="*/ 893 h 2076"/>
                <a:gd name="T6" fmla="*/ 1988 w 2865"/>
                <a:gd name="T7" fmla="*/ 1316 h 2076"/>
                <a:gd name="T8" fmla="*/ 1503 w 2865"/>
                <a:gd name="T9" fmla="*/ 397 h 2076"/>
                <a:gd name="T10" fmla="*/ 1637 w 2865"/>
                <a:gd name="T11" fmla="*/ 205 h 2076"/>
                <a:gd name="T12" fmla="*/ 1433 w 2865"/>
                <a:gd name="T13" fmla="*/ 0 h 2076"/>
                <a:gd name="T14" fmla="*/ 1228 w 2865"/>
                <a:gd name="T15" fmla="*/ 205 h 2076"/>
                <a:gd name="T16" fmla="*/ 1362 w 2865"/>
                <a:gd name="T17" fmla="*/ 397 h 2076"/>
                <a:gd name="T18" fmla="*/ 877 w 2865"/>
                <a:gd name="T19" fmla="*/ 1316 h 2076"/>
                <a:gd name="T20" fmla="*/ 330 w 2865"/>
                <a:gd name="T21" fmla="*/ 893 h 2076"/>
                <a:gd name="T22" fmla="*/ 409 w 2865"/>
                <a:gd name="T23" fmla="*/ 731 h 2076"/>
                <a:gd name="T24" fmla="*/ 205 w 2865"/>
                <a:gd name="T25" fmla="*/ 526 h 2076"/>
                <a:gd name="T26" fmla="*/ 0 w 2865"/>
                <a:gd name="T27" fmla="*/ 731 h 2076"/>
                <a:gd name="T28" fmla="*/ 205 w 2865"/>
                <a:gd name="T29" fmla="*/ 936 h 2076"/>
                <a:gd name="T30" fmla="*/ 258 w 2865"/>
                <a:gd name="T31" fmla="*/ 929 h 2076"/>
                <a:gd name="T32" fmla="*/ 439 w 2865"/>
                <a:gd name="T33" fmla="*/ 1754 h 2076"/>
                <a:gd name="T34" fmla="*/ 1433 w 2865"/>
                <a:gd name="T35" fmla="*/ 2076 h 2076"/>
                <a:gd name="T36" fmla="*/ 2427 w 2865"/>
                <a:gd name="T37" fmla="*/ 1754 h 2076"/>
                <a:gd name="T38" fmla="*/ 2607 w 2865"/>
                <a:gd name="T39" fmla="*/ 929 h 2076"/>
                <a:gd name="T40" fmla="*/ 2661 w 2865"/>
                <a:gd name="T41" fmla="*/ 936 h 2076"/>
                <a:gd name="T42" fmla="*/ 2865 w 2865"/>
                <a:gd name="T43" fmla="*/ 731 h 2076"/>
                <a:gd name="T44" fmla="*/ 2661 w 2865"/>
                <a:gd name="T45" fmla="*/ 526 h 2076"/>
                <a:gd name="T46" fmla="*/ 2661 w 2865"/>
                <a:gd name="T47" fmla="*/ 526 h 2076"/>
                <a:gd name="T48" fmla="*/ 2661 w 2865"/>
                <a:gd name="T49" fmla="*/ 526 h 2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865" h="2076">
                  <a:moveTo>
                    <a:pt x="2661" y="526"/>
                  </a:moveTo>
                  <a:cubicBezTo>
                    <a:pt x="2548" y="526"/>
                    <a:pt x="2456" y="618"/>
                    <a:pt x="2456" y="731"/>
                  </a:cubicBezTo>
                  <a:cubicBezTo>
                    <a:pt x="2456" y="797"/>
                    <a:pt x="2487" y="855"/>
                    <a:pt x="2536" y="893"/>
                  </a:cubicBezTo>
                  <a:cubicBezTo>
                    <a:pt x="1988" y="1316"/>
                    <a:pt x="1988" y="1316"/>
                    <a:pt x="1988" y="1316"/>
                  </a:cubicBezTo>
                  <a:cubicBezTo>
                    <a:pt x="1503" y="397"/>
                    <a:pt x="1503" y="397"/>
                    <a:pt x="1503" y="397"/>
                  </a:cubicBezTo>
                  <a:cubicBezTo>
                    <a:pt x="1582" y="368"/>
                    <a:pt x="1637" y="293"/>
                    <a:pt x="1637" y="205"/>
                  </a:cubicBezTo>
                  <a:cubicBezTo>
                    <a:pt x="1637" y="92"/>
                    <a:pt x="1546" y="0"/>
                    <a:pt x="1433" y="0"/>
                  </a:cubicBezTo>
                  <a:cubicBezTo>
                    <a:pt x="1320" y="0"/>
                    <a:pt x="1228" y="92"/>
                    <a:pt x="1228" y="205"/>
                  </a:cubicBezTo>
                  <a:cubicBezTo>
                    <a:pt x="1228" y="293"/>
                    <a:pt x="1284" y="368"/>
                    <a:pt x="1362" y="397"/>
                  </a:cubicBezTo>
                  <a:cubicBezTo>
                    <a:pt x="877" y="1316"/>
                    <a:pt x="877" y="1316"/>
                    <a:pt x="877" y="1316"/>
                  </a:cubicBezTo>
                  <a:cubicBezTo>
                    <a:pt x="330" y="893"/>
                    <a:pt x="330" y="893"/>
                    <a:pt x="330" y="893"/>
                  </a:cubicBezTo>
                  <a:cubicBezTo>
                    <a:pt x="378" y="855"/>
                    <a:pt x="409" y="797"/>
                    <a:pt x="409" y="731"/>
                  </a:cubicBezTo>
                  <a:cubicBezTo>
                    <a:pt x="409" y="618"/>
                    <a:pt x="318" y="526"/>
                    <a:pt x="205" y="526"/>
                  </a:cubicBezTo>
                  <a:cubicBezTo>
                    <a:pt x="92" y="526"/>
                    <a:pt x="0" y="618"/>
                    <a:pt x="0" y="731"/>
                  </a:cubicBezTo>
                  <a:cubicBezTo>
                    <a:pt x="0" y="844"/>
                    <a:pt x="92" y="936"/>
                    <a:pt x="205" y="936"/>
                  </a:cubicBezTo>
                  <a:cubicBezTo>
                    <a:pt x="223" y="936"/>
                    <a:pt x="241" y="933"/>
                    <a:pt x="258" y="929"/>
                  </a:cubicBezTo>
                  <a:cubicBezTo>
                    <a:pt x="439" y="1754"/>
                    <a:pt x="439" y="1754"/>
                    <a:pt x="439" y="1754"/>
                  </a:cubicBezTo>
                  <a:cubicBezTo>
                    <a:pt x="439" y="1932"/>
                    <a:pt x="884" y="2076"/>
                    <a:pt x="1433" y="2076"/>
                  </a:cubicBezTo>
                  <a:cubicBezTo>
                    <a:pt x="1982" y="2076"/>
                    <a:pt x="2427" y="1932"/>
                    <a:pt x="2427" y="1754"/>
                  </a:cubicBezTo>
                  <a:cubicBezTo>
                    <a:pt x="2607" y="929"/>
                    <a:pt x="2607" y="929"/>
                    <a:pt x="2607" y="929"/>
                  </a:cubicBezTo>
                  <a:cubicBezTo>
                    <a:pt x="2624" y="933"/>
                    <a:pt x="2642" y="936"/>
                    <a:pt x="2661" y="936"/>
                  </a:cubicBezTo>
                  <a:cubicBezTo>
                    <a:pt x="2774" y="936"/>
                    <a:pt x="2865" y="844"/>
                    <a:pt x="2865" y="731"/>
                  </a:cubicBezTo>
                  <a:cubicBezTo>
                    <a:pt x="2865" y="618"/>
                    <a:pt x="2774" y="526"/>
                    <a:pt x="2661" y="526"/>
                  </a:cubicBezTo>
                  <a:close/>
                  <a:moveTo>
                    <a:pt x="2661" y="526"/>
                  </a:moveTo>
                  <a:cubicBezTo>
                    <a:pt x="2661" y="526"/>
                    <a:pt x="2661" y="526"/>
                    <a:pt x="2661" y="526"/>
                  </a:cubicBezTo>
                </a:path>
              </a:pathLst>
            </a:custGeom>
            <a:solidFill>
              <a:srgbClr val="000000">
                <a:lumMod val="75000"/>
                <a:lumOff val="25000"/>
              </a:srgbClr>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grpSp>
        <p:nvGrpSpPr>
          <p:cNvPr id="69" name="组合 68"/>
          <p:cNvGrpSpPr/>
          <p:nvPr/>
        </p:nvGrpSpPr>
        <p:grpSpPr>
          <a:xfrm>
            <a:off x="1074418" y="1773668"/>
            <a:ext cx="1670344" cy="758149"/>
            <a:chOff x="1964947" y="597930"/>
            <a:chExt cx="1670054" cy="708306"/>
          </a:xfrm>
          <a:effectLst>
            <a:outerShdw blurRad="241300" dist="127000" dir="5400000" algn="ctr" rotWithShape="0">
              <a:srgbClr val="000000">
                <a:alpha val="88000"/>
              </a:srgbClr>
            </a:outerShdw>
          </a:effectLst>
        </p:grpSpPr>
        <p:sp>
          <p:nvSpPr>
            <p:cNvPr id="70" name="文本框 33"/>
            <p:cNvSpPr txBox="1"/>
            <p:nvPr/>
          </p:nvSpPr>
          <p:spPr bwMode="auto">
            <a:xfrm>
              <a:off x="1964947" y="788660"/>
              <a:ext cx="1604647" cy="517576"/>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algn="r" defTabSz="937542" eaLnBrk="1" fontAlgn="auto" latinLnBrk="0" hangingPunct="1">
                <a:lnSpc>
                  <a:spcPts val="1200"/>
                </a:lnSpc>
                <a:spcBef>
                  <a:spcPts val="0"/>
                </a:spcBef>
                <a:spcAft>
                  <a:spcPts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1" name="文本框 24"/>
            <p:cNvSpPr txBox="1">
              <a:spLocks noChangeArrowheads="1"/>
            </p:cNvSpPr>
            <p:nvPr/>
          </p:nvSpPr>
          <p:spPr bwMode="auto">
            <a:xfrm>
              <a:off x="2178712" y="597930"/>
              <a:ext cx="1456289" cy="230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72" name="组合 71"/>
          <p:cNvGrpSpPr/>
          <p:nvPr/>
        </p:nvGrpSpPr>
        <p:grpSpPr>
          <a:xfrm>
            <a:off x="1074418" y="3955457"/>
            <a:ext cx="1670344" cy="758149"/>
            <a:chOff x="1964947" y="597930"/>
            <a:chExt cx="1670054" cy="708306"/>
          </a:xfrm>
          <a:effectLst>
            <a:outerShdw blurRad="241300" dist="127000" dir="5400000" algn="ctr" rotWithShape="0">
              <a:srgbClr val="000000">
                <a:alpha val="88000"/>
              </a:srgbClr>
            </a:outerShdw>
          </a:effectLst>
        </p:grpSpPr>
        <p:sp>
          <p:nvSpPr>
            <p:cNvPr id="73" name="文本框 36"/>
            <p:cNvSpPr txBox="1"/>
            <p:nvPr/>
          </p:nvSpPr>
          <p:spPr bwMode="auto">
            <a:xfrm>
              <a:off x="1964947" y="788660"/>
              <a:ext cx="1604647" cy="517576"/>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algn="r" defTabSz="937542" eaLnBrk="1" fontAlgn="auto" latinLnBrk="0" hangingPunct="1">
                <a:lnSpc>
                  <a:spcPts val="1200"/>
                </a:lnSpc>
                <a:spcBef>
                  <a:spcPts val="0"/>
                </a:spcBef>
                <a:spcAft>
                  <a:spcPts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4" name="文本框 24"/>
            <p:cNvSpPr txBox="1">
              <a:spLocks noChangeArrowheads="1"/>
            </p:cNvSpPr>
            <p:nvPr/>
          </p:nvSpPr>
          <p:spPr bwMode="auto">
            <a:xfrm>
              <a:off x="2178712" y="597930"/>
              <a:ext cx="1456289" cy="230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75" name="组合 74"/>
          <p:cNvGrpSpPr/>
          <p:nvPr/>
        </p:nvGrpSpPr>
        <p:grpSpPr>
          <a:xfrm>
            <a:off x="3999325" y="2661372"/>
            <a:ext cx="1029980" cy="1090491"/>
            <a:chOff x="3998630" y="2486402"/>
            <a:chExt cx="1029801" cy="1018798"/>
          </a:xfrm>
          <a:effectLst>
            <a:outerShdw blurRad="368300" dist="520700" dir="8340000" algn="ctr" rotWithShape="0">
              <a:srgbClr val="000000">
                <a:alpha val="59000"/>
              </a:srgbClr>
            </a:outerShdw>
          </a:effectLst>
        </p:grpSpPr>
        <p:grpSp>
          <p:nvGrpSpPr>
            <p:cNvPr id="76" name="组合 75"/>
            <p:cNvGrpSpPr/>
            <p:nvPr/>
          </p:nvGrpSpPr>
          <p:grpSpPr>
            <a:xfrm>
              <a:off x="4020319" y="2491745"/>
              <a:ext cx="1008112" cy="1008112"/>
              <a:chOff x="3945300" y="2273052"/>
              <a:chExt cx="1008112" cy="1008112"/>
            </a:xfrm>
          </p:grpSpPr>
          <p:sp>
            <p:nvSpPr>
              <p:cNvPr id="78" name="椭圆 77"/>
              <p:cNvSpPr/>
              <p:nvPr/>
            </p:nvSpPr>
            <p:spPr>
              <a:xfrm>
                <a:off x="3945300" y="2273052"/>
                <a:ext cx="1008112" cy="1008112"/>
              </a:xfrm>
              <a:prstGeom prst="ellipse">
                <a:avLst/>
              </a:prstGeom>
              <a:solidFill>
                <a:srgbClr val="FFFFFF"/>
              </a:solidFill>
              <a:ln w="12700" cap="flat" cmpd="sng" algn="ctr">
                <a:no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79" name="Freeform 5"/>
              <p:cNvSpPr>
                <a:spLocks noEditPoints="1"/>
              </p:cNvSpPr>
              <p:nvPr/>
            </p:nvSpPr>
            <p:spPr bwMode="auto">
              <a:xfrm>
                <a:off x="4207125" y="2559795"/>
                <a:ext cx="564900" cy="455066"/>
              </a:xfrm>
              <a:custGeom>
                <a:avLst/>
                <a:gdLst>
                  <a:gd name="T0" fmla="*/ 2301 w 2904"/>
                  <a:gd name="T1" fmla="*/ 31 h 2339"/>
                  <a:gd name="T2" fmla="*/ 2054 w 2904"/>
                  <a:gd name="T3" fmla="*/ 168 h 2339"/>
                  <a:gd name="T4" fmla="*/ 2626 w 2904"/>
                  <a:gd name="T5" fmla="*/ 850 h 2339"/>
                  <a:gd name="T6" fmla="*/ 2873 w 2904"/>
                  <a:gd name="T7" fmla="*/ 713 h 2339"/>
                  <a:gd name="T8" fmla="*/ 1930 w 2904"/>
                  <a:gd name="T9" fmla="*/ 383 h 2339"/>
                  <a:gd name="T10" fmla="*/ 970 w 2904"/>
                  <a:gd name="T11" fmla="*/ 371 h 2339"/>
                  <a:gd name="T12" fmla="*/ 737 w 2904"/>
                  <a:gd name="T13" fmla="*/ 935 h 2339"/>
                  <a:gd name="T14" fmla="*/ 1063 w 2904"/>
                  <a:gd name="T15" fmla="*/ 1022 h 2339"/>
                  <a:gd name="T16" fmla="*/ 1323 w 2904"/>
                  <a:gd name="T17" fmla="*/ 699 h 2339"/>
                  <a:gd name="T18" fmla="*/ 2073 w 2904"/>
                  <a:gd name="T19" fmla="*/ 1390 h 2339"/>
                  <a:gd name="T20" fmla="*/ 2153 w 2904"/>
                  <a:gd name="T21" fmla="*/ 1470 h 2339"/>
                  <a:gd name="T22" fmla="*/ 2153 w 2904"/>
                  <a:gd name="T23" fmla="*/ 1617 h 2339"/>
                  <a:gd name="T24" fmla="*/ 2006 w 2904"/>
                  <a:gd name="T25" fmla="*/ 1617 h 2339"/>
                  <a:gd name="T26" fmla="*/ 1665 w 2904"/>
                  <a:gd name="T27" fmla="*/ 1329 h 2339"/>
                  <a:gd name="T28" fmla="*/ 1665 w 2904"/>
                  <a:gd name="T29" fmla="*/ 1383 h 2339"/>
                  <a:gd name="T30" fmla="*/ 1983 w 2904"/>
                  <a:gd name="T31" fmla="*/ 1744 h 2339"/>
                  <a:gd name="T32" fmla="*/ 1806 w 2904"/>
                  <a:gd name="T33" fmla="*/ 1817 h 2339"/>
                  <a:gd name="T34" fmla="*/ 1518 w 2904"/>
                  <a:gd name="T35" fmla="*/ 1530 h 2339"/>
                  <a:gd name="T36" fmla="*/ 1465 w 2904"/>
                  <a:gd name="T37" fmla="*/ 1583 h 2339"/>
                  <a:gd name="T38" fmla="*/ 1783 w 2904"/>
                  <a:gd name="T39" fmla="*/ 1944 h 2339"/>
                  <a:gd name="T40" fmla="*/ 1605 w 2904"/>
                  <a:gd name="T41" fmla="*/ 2018 h 2339"/>
                  <a:gd name="T42" fmla="*/ 1318 w 2904"/>
                  <a:gd name="T43" fmla="*/ 1730 h 2339"/>
                  <a:gd name="T44" fmla="*/ 1253 w 2904"/>
                  <a:gd name="T45" fmla="*/ 1757 h 2339"/>
                  <a:gd name="T46" fmla="*/ 1552 w 2904"/>
                  <a:gd name="T47" fmla="*/ 2072 h 2339"/>
                  <a:gd name="T48" fmla="*/ 1552 w 2904"/>
                  <a:gd name="T49" fmla="*/ 2218 h 2339"/>
                  <a:gd name="T50" fmla="*/ 1405 w 2904"/>
                  <a:gd name="T51" fmla="*/ 2218 h 2339"/>
                  <a:gd name="T52" fmla="*/ 1268 w 2904"/>
                  <a:gd name="T53" fmla="*/ 1915 h 2339"/>
                  <a:gd name="T54" fmla="*/ 1068 w 2904"/>
                  <a:gd name="T55" fmla="*/ 1715 h 2339"/>
                  <a:gd name="T56" fmla="*/ 883 w 2904"/>
                  <a:gd name="T57" fmla="*/ 1695 h 2339"/>
                  <a:gd name="T58" fmla="*/ 687 w 2904"/>
                  <a:gd name="T59" fmla="*/ 1498 h 2339"/>
                  <a:gd name="T60" fmla="*/ 667 w 2904"/>
                  <a:gd name="T61" fmla="*/ 1313 h 2339"/>
                  <a:gd name="T62" fmla="*/ 69 w 2904"/>
                  <a:gd name="T63" fmla="*/ 880 h 2339"/>
                  <a:gd name="T64" fmla="*/ 15 w 2904"/>
                  <a:gd name="T65" fmla="*/ 934 h 2339"/>
                  <a:gd name="T66" fmla="*/ 382 w 2904"/>
                  <a:gd name="T67" fmla="*/ 1397 h 2339"/>
                  <a:gd name="T68" fmla="*/ 299 w 2904"/>
                  <a:gd name="T69" fmla="*/ 1682 h 2339"/>
                  <a:gd name="T70" fmla="*/ 499 w 2904"/>
                  <a:gd name="T71" fmla="*/ 1882 h 2339"/>
                  <a:gd name="T72" fmla="*/ 700 w 2904"/>
                  <a:gd name="T73" fmla="*/ 2083 h 2339"/>
                  <a:gd name="T74" fmla="*/ 900 w 2904"/>
                  <a:gd name="T75" fmla="*/ 2283 h 2339"/>
                  <a:gd name="T76" fmla="*/ 1184 w 2904"/>
                  <a:gd name="T77" fmla="*/ 2199 h 2339"/>
                  <a:gd name="T78" fmla="*/ 1351 w 2904"/>
                  <a:gd name="T79" fmla="*/ 2272 h 2339"/>
                  <a:gd name="T80" fmla="*/ 1605 w 2904"/>
                  <a:gd name="T81" fmla="*/ 2272 h 2339"/>
                  <a:gd name="T82" fmla="*/ 1656 w 2904"/>
                  <a:gd name="T83" fmla="*/ 2122 h 2339"/>
                  <a:gd name="T84" fmla="*/ 1859 w 2904"/>
                  <a:gd name="T85" fmla="*/ 1944 h 2339"/>
                  <a:gd name="T86" fmla="*/ 2006 w 2904"/>
                  <a:gd name="T87" fmla="*/ 1871 h 2339"/>
                  <a:gd name="T88" fmla="*/ 2057 w 2904"/>
                  <a:gd name="T89" fmla="*/ 1721 h 2339"/>
                  <a:gd name="T90" fmla="*/ 2207 w 2904"/>
                  <a:gd name="T91" fmla="*/ 1671 h 2339"/>
                  <a:gd name="T92" fmla="*/ 2207 w 2904"/>
                  <a:gd name="T93" fmla="*/ 1416 h 2339"/>
                  <a:gd name="T94" fmla="*/ 2511 w 2904"/>
                  <a:gd name="T95" fmla="*/ 956 h 2339"/>
                  <a:gd name="T96" fmla="*/ 1930 w 2904"/>
                  <a:gd name="T97" fmla="*/ 383 h 2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904" h="2339">
                    <a:moveTo>
                      <a:pt x="2873" y="603"/>
                    </a:moveTo>
                    <a:cubicBezTo>
                      <a:pt x="2301" y="31"/>
                      <a:pt x="2301" y="31"/>
                      <a:pt x="2301" y="31"/>
                    </a:cubicBezTo>
                    <a:cubicBezTo>
                      <a:pt x="2271" y="0"/>
                      <a:pt x="2222" y="0"/>
                      <a:pt x="2192" y="31"/>
                    </a:cubicBezTo>
                    <a:cubicBezTo>
                      <a:pt x="2054" y="168"/>
                      <a:pt x="2054" y="168"/>
                      <a:pt x="2054" y="168"/>
                    </a:cubicBezTo>
                    <a:cubicBezTo>
                      <a:pt x="2024" y="199"/>
                      <a:pt x="2024" y="248"/>
                      <a:pt x="2054" y="278"/>
                    </a:cubicBezTo>
                    <a:cubicBezTo>
                      <a:pt x="2626" y="850"/>
                      <a:pt x="2626" y="850"/>
                      <a:pt x="2626" y="850"/>
                    </a:cubicBezTo>
                    <a:cubicBezTo>
                      <a:pt x="2656" y="881"/>
                      <a:pt x="2705" y="881"/>
                      <a:pt x="2736" y="850"/>
                    </a:cubicBezTo>
                    <a:cubicBezTo>
                      <a:pt x="2873" y="713"/>
                      <a:pt x="2873" y="713"/>
                      <a:pt x="2873" y="713"/>
                    </a:cubicBezTo>
                    <a:cubicBezTo>
                      <a:pt x="2904" y="683"/>
                      <a:pt x="2904" y="633"/>
                      <a:pt x="2873" y="603"/>
                    </a:cubicBezTo>
                    <a:close/>
                    <a:moveTo>
                      <a:pt x="1930" y="383"/>
                    </a:moveTo>
                    <a:cubicBezTo>
                      <a:pt x="1362" y="216"/>
                      <a:pt x="1362" y="216"/>
                      <a:pt x="1362" y="216"/>
                    </a:cubicBezTo>
                    <a:cubicBezTo>
                      <a:pt x="1211" y="151"/>
                      <a:pt x="1035" y="221"/>
                      <a:pt x="970" y="371"/>
                    </a:cubicBezTo>
                    <a:cubicBezTo>
                      <a:pt x="752" y="875"/>
                      <a:pt x="752" y="875"/>
                      <a:pt x="752" y="875"/>
                    </a:cubicBezTo>
                    <a:cubicBezTo>
                      <a:pt x="743" y="893"/>
                      <a:pt x="738" y="914"/>
                      <a:pt x="737" y="935"/>
                    </a:cubicBezTo>
                    <a:cubicBezTo>
                      <a:pt x="731" y="1030"/>
                      <a:pt x="803" y="1112"/>
                      <a:pt x="898" y="1118"/>
                    </a:cubicBezTo>
                    <a:cubicBezTo>
                      <a:pt x="969" y="1122"/>
                      <a:pt x="1033" y="1083"/>
                      <a:pt x="1063" y="1022"/>
                    </a:cubicBezTo>
                    <a:cubicBezTo>
                      <a:pt x="1153" y="814"/>
                      <a:pt x="1153" y="814"/>
                      <a:pt x="1153" y="814"/>
                    </a:cubicBezTo>
                    <a:cubicBezTo>
                      <a:pt x="1181" y="749"/>
                      <a:pt x="1248" y="694"/>
                      <a:pt x="1323" y="699"/>
                    </a:cubicBezTo>
                    <a:cubicBezTo>
                      <a:pt x="1358" y="701"/>
                      <a:pt x="1390" y="714"/>
                      <a:pt x="1416" y="733"/>
                    </a:cubicBezTo>
                    <a:cubicBezTo>
                      <a:pt x="2073" y="1390"/>
                      <a:pt x="2073" y="1390"/>
                      <a:pt x="2073" y="1390"/>
                    </a:cubicBezTo>
                    <a:cubicBezTo>
                      <a:pt x="2073" y="1390"/>
                      <a:pt x="2073" y="1390"/>
                      <a:pt x="2073" y="1390"/>
                    </a:cubicBezTo>
                    <a:cubicBezTo>
                      <a:pt x="2153" y="1470"/>
                      <a:pt x="2153" y="1470"/>
                      <a:pt x="2153" y="1470"/>
                    </a:cubicBezTo>
                    <a:cubicBezTo>
                      <a:pt x="2173" y="1490"/>
                      <a:pt x="2184" y="1516"/>
                      <a:pt x="2184" y="1544"/>
                    </a:cubicBezTo>
                    <a:cubicBezTo>
                      <a:pt x="2184" y="1571"/>
                      <a:pt x="2173" y="1597"/>
                      <a:pt x="2153" y="1617"/>
                    </a:cubicBezTo>
                    <a:cubicBezTo>
                      <a:pt x="2134" y="1636"/>
                      <a:pt x="2108" y="1647"/>
                      <a:pt x="2080" y="1647"/>
                    </a:cubicBezTo>
                    <a:cubicBezTo>
                      <a:pt x="2052" y="1647"/>
                      <a:pt x="2026" y="1636"/>
                      <a:pt x="2006" y="1617"/>
                    </a:cubicBezTo>
                    <a:cubicBezTo>
                      <a:pt x="1719" y="1329"/>
                      <a:pt x="1719" y="1329"/>
                      <a:pt x="1719" y="1329"/>
                    </a:cubicBezTo>
                    <a:cubicBezTo>
                      <a:pt x="1704" y="1315"/>
                      <a:pt x="1680" y="1315"/>
                      <a:pt x="1665" y="1329"/>
                    </a:cubicBezTo>
                    <a:cubicBezTo>
                      <a:pt x="1658" y="1337"/>
                      <a:pt x="1654" y="1346"/>
                      <a:pt x="1654" y="1356"/>
                    </a:cubicBezTo>
                    <a:cubicBezTo>
                      <a:pt x="1654" y="1366"/>
                      <a:pt x="1658" y="1376"/>
                      <a:pt x="1665" y="1383"/>
                    </a:cubicBezTo>
                    <a:cubicBezTo>
                      <a:pt x="1953" y="1671"/>
                      <a:pt x="1953" y="1671"/>
                      <a:pt x="1953" y="1671"/>
                    </a:cubicBezTo>
                    <a:cubicBezTo>
                      <a:pt x="1972" y="1690"/>
                      <a:pt x="1983" y="1716"/>
                      <a:pt x="1983" y="1744"/>
                    </a:cubicBezTo>
                    <a:cubicBezTo>
                      <a:pt x="1983" y="1772"/>
                      <a:pt x="1972" y="1798"/>
                      <a:pt x="1953" y="1817"/>
                    </a:cubicBezTo>
                    <a:cubicBezTo>
                      <a:pt x="1912" y="1858"/>
                      <a:pt x="1846" y="1858"/>
                      <a:pt x="1806" y="1817"/>
                    </a:cubicBezTo>
                    <a:cubicBezTo>
                      <a:pt x="1806" y="1817"/>
                      <a:pt x="1553" y="1565"/>
                      <a:pt x="1522" y="1533"/>
                    </a:cubicBezTo>
                    <a:cubicBezTo>
                      <a:pt x="1519" y="1531"/>
                      <a:pt x="1518" y="1530"/>
                      <a:pt x="1518" y="1530"/>
                    </a:cubicBezTo>
                    <a:cubicBezTo>
                      <a:pt x="1504" y="1515"/>
                      <a:pt x="1479" y="1515"/>
                      <a:pt x="1465" y="1530"/>
                    </a:cubicBezTo>
                    <a:cubicBezTo>
                      <a:pt x="1450" y="1545"/>
                      <a:pt x="1450" y="1569"/>
                      <a:pt x="1465" y="1583"/>
                    </a:cubicBezTo>
                    <a:cubicBezTo>
                      <a:pt x="1752" y="1871"/>
                      <a:pt x="1752" y="1871"/>
                      <a:pt x="1752" y="1871"/>
                    </a:cubicBezTo>
                    <a:cubicBezTo>
                      <a:pt x="1772" y="1891"/>
                      <a:pt x="1783" y="1917"/>
                      <a:pt x="1783" y="1944"/>
                    </a:cubicBezTo>
                    <a:cubicBezTo>
                      <a:pt x="1783" y="1972"/>
                      <a:pt x="1772" y="1998"/>
                      <a:pt x="1752" y="2018"/>
                    </a:cubicBezTo>
                    <a:cubicBezTo>
                      <a:pt x="1712" y="2058"/>
                      <a:pt x="1646" y="2058"/>
                      <a:pt x="1605" y="2018"/>
                    </a:cubicBezTo>
                    <a:cubicBezTo>
                      <a:pt x="1605" y="2018"/>
                      <a:pt x="1353" y="1765"/>
                      <a:pt x="1321" y="1734"/>
                    </a:cubicBezTo>
                    <a:cubicBezTo>
                      <a:pt x="1319" y="1731"/>
                      <a:pt x="1318" y="1730"/>
                      <a:pt x="1318" y="1730"/>
                    </a:cubicBezTo>
                    <a:cubicBezTo>
                      <a:pt x="1303" y="1715"/>
                      <a:pt x="1279" y="1715"/>
                      <a:pt x="1264" y="1730"/>
                    </a:cubicBezTo>
                    <a:cubicBezTo>
                      <a:pt x="1257" y="1738"/>
                      <a:pt x="1253" y="1747"/>
                      <a:pt x="1253" y="1757"/>
                    </a:cubicBezTo>
                    <a:cubicBezTo>
                      <a:pt x="1253" y="1767"/>
                      <a:pt x="1257" y="1776"/>
                      <a:pt x="1264" y="1784"/>
                    </a:cubicBezTo>
                    <a:cubicBezTo>
                      <a:pt x="1552" y="2072"/>
                      <a:pt x="1552" y="2072"/>
                      <a:pt x="1552" y="2072"/>
                    </a:cubicBezTo>
                    <a:cubicBezTo>
                      <a:pt x="1571" y="2091"/>
                      <a:pt x="1582" y="2117"/>
                      <a:pt x="1582" y="2145"/>
                    </a:cubicBezTo>
                    <a:cubicBezTo>
                      <a:pt x="1582" y="2173"/>
                      <a:pt x="1571" y="2199"/>
                      <a:pt x="1552" y="2218"/>
                    </a:cubicBezTo>
                    <a:cubicBezTo>
                      <a:pt x="1532" y="2238"/>
                      <a:pt x="1506" y="2249"/>
                      <a:pt x="1478" y="2249"/>
                    </a:cubicBezTo>
                    <a:cubicBezTo>
                      <a:pt x="1451" y="2249"/>
                      <a:pt x="1425" y="2238"/>
                      <a:pt x="1405" y="2218"/>
                    </a:cubicBezTo>
                    <a:cubicBezTo>
                      <a:pt x="1283" y="2097"/>
                      <a:pt x="1283" y="2097"/>
                      <a:pt x="1283" y="2097"/>
                    </a:cubicBezTo>
                    <a:cubicBezTo>
                      <a:pt x="1323" y="2041"/>
                      <a:pt x="1318" y="1965"/>
                      <a:pt x="1268" y="1915"/>
                    </a:cubicBezTo>
                    <a:cubicBezTo>
                      <a:pt x="1216" y="1863"/>
                      <a:pt x="1133" y="1859"/>
                      <a:pt x="1077" y="1904"/>
                    </a:cubicBezTo>
                    <a:cubicBezTo>
                      <a:pt x="1122" y="1848"/>
                      <a:pt x="1119" y="1766"/>
                      <a:pt x="1068" y="1715"/>
                    </a:cubicBezTo>
                    <a:cubicBezTo>
                      <a:pt x="1018" y="1665"/>
                      <a:pt x="942" y="1660"/>
                      <a:pt x="887" y="1699"/>
                    </a:cubicBezTo>
                    <a:cubicBezTo>
                      <a:pt x="883" y="1695"/>
                      <a:pt x="883" y="1695"/>
                      <a:pt x="883" y="1695"/>
                    </a:cubicBezTo>
                    <a:cubicBezTo>
                      <a:pt x="922" y="1640"/>
                      <a:pt x="916" y="1563"/>
                      <a:pt x="867" y="1514"/>
                    </a:cubicBezTo>
                    <a:cubicBezTo>
                      <a:pt x="818" y="1465"/>
                      <a:pt x="742" y="1460"/>
                      <a:pt x="687" y="1498"/>
                    </a:cubicBezTo>
                    <a:cubicBezTo>
                      <a:pt x="683" y="1494"/>
                      <a:pt x="683" y="1494"/>
                      <a:pt x="683" y="1494"/>
                    </a:cubicBezTo>
                    <a:cubicBezTo>
                      <a:pt x="721" y="1439"/>
                      <a:pt x="716" y="1363"/>
                      <a:pt x="667" y="1313"/>
                    </a:cubicBezTo>
                    <a:cubicBezTo>
                      <a:pt x="617" y="1265"/>
                      <a:pt x="541" y="1259"/>
                      <a:pt x="486" y="1298"/>
                    </a:cubicBezTo>
                    <a:cubicBezTo>
                      <a:pt x="69" y="880"/>
                      <a:pt x="69" y="880"/>
                      <a:pt x="69" y="880"/>
                    </a:cubicBezTo>
                    <a:cubicBezTo>
                      <a:pt x="54" y="865"/>
                      <a:pt x="30" y="865"/>
                      <a:pt x="15" y="880"/>
                    </a:cubicBezTo>
                    <a:cubicBezTo>
                      <a:pt x="0" y="895"/>
                      <a:pt x="0" y="919"/>
                      <a:pt x="15" y="934"/>
                    </a:cubicBezTo>
                    <a:cubicBezTo>
                      <a:pt x="430" y="1349"/>
                      <a:pt x="430" y="1349"/>
                      <a:pt x="430" y="1349"/>
                    </a:cubicBezTo>
                    <a:cubicBezTo>
                      <a:pt x="382" y="1397"/>
                      <a:pt x="382" y="1397"/>
                      <a:pt x="382" y="1397"/>
                    </a:cubicBezTo>
                    <a:cubicBezTo>
                      <a:pt x="299" y="1481"/>
                      <a:pt x="299" y="1481"/>
                      <a:pt x="299" y="1481"/>
                    </a:cubicBezTo>
                    <a:cubicBezTo>
                      <a:pt x="243" y="1537"/>
                      <a:pt x="243" y="1626"/>
                      <a:pt x="299" y="1682"/>
                    </a:cubicBezTo>
                    <a:cubicBezTo>
                      <a:pt x="354" y="1737"/>
                      <a:pt x="444" y="1737"/>
                      <a:pt x="499" y="1682"/>
                    </a:cubicBezTo>
                    <a:cubicBezTo>
                      <a:pt x="444" y="1737"/>
                      <a:pt x="444" y="1827"/>
                      <a:pt x="499" y="1882"/>
                    </a:cubicBezTo>
                    <a:cubicBezTo>
                      <a:pt x="554" y="1938"/>
                      <a:pt x="644" y="1938"/>
                      <a:pt x="700" y="1882"/>
                    </a:cubicBezTo>
                    <a:cubicBezTo>
                      <a:pt x="644" y="1938"/>
                      <a:pt x="644" y="2027"/>
                      <a:pt x="700" y="2083"/>
                    </a:cubicBezTo>
                    <a:cubicBezTo>
                      <a:pt x="751" y="2135"/>
                      <a:pt x="833" y="2137"/>
                      <a:pt x="889" y="2092"/>
                    </a:cubicBezTo>
                    <a:cubicBezTo>
                      <a:pt x="844" y="2148"/>
                      <a:pt x="848" y="2231"/>
                      <a:pt x="900" y="2283"/>
                    </a:cubicBezTo>
                    <a:cubicBezTo>
                      <a:pt x="955" y="2339"/>
                      <a:pt x="1045" y="2339"/>
                      <a:pt x="1101" y="2283"/>
                    </a:cubicBezTo>
                    <a:cubicBezTo>
                      <a:pt x="1184" y="2199"/>
                      <a:pt x="1184" y="2199"/>
                      <a:pt x="1184" y="2199"/>
                    </a:cubicBezTo>
                    <a:cubicBezTo>
                      <a:pt x="1232" y="2152"/>
                      <a:pt x="1232" y="2152"/>
                      <a:pt x="1232" y="2152"/>
                    </a:cubicBezTo>
                    <a:cubicBezTo>
                      <a:pt x="1351" y="2272"/>
                      <a:pt x="1351" y="2272"/>
                      <a:pt x="1351" y="2272"/>
                    </a:cubicBezTo>
                    <a:cubicBezTo>
                      <a:pt x="1385" y="2306"/>
                      <a:pt x="1430" y="2325"/>
                      <a:pt x="1478" y="2325"/>
                    </a:cubicBezTo>
                    <a:cubicBezTo>
                      <a:pt x="1526" y="2325"/>
                      <a:pt x="1571" y="2306"/>
                      <a:pt x="1605" y="2272"/>
                    </a:cubicBezTo>
                    <a:cubicBezTo>
                      <a:pt x="1639" y="2238"/>
                      <a:pt x="1658" y="2193"/>
                      <a:pt x="1658" y="2145"/>
                    </a:cubicBezTo>
                    <a:cubicBezTo>
                      <a:pt x="1658" y="2137"/>
                      <a:pt x="1657" y="2129"/>
                      <a:pt x="1656" y="2122"/>
                    </a:cubicBezTo>
                    <a:cubicBezTo>
                      <a:pt x="1709" y="2129"/>
                      <a:pt x="1765" y="2113"/>
                      <a:pt x="1806" y="2072"/>
                    </a:cubicBezTo>
                    <a:cubicBezTo>
                      <a:pt x="1840" y="2038"/>
                      <a:pt x="1859" y="1993"/>
                      <a:pt x="1859" y="1944"/>
                    </a:cubicBezTo>
                    <a:cubicBezTo>
                      <a:pt x="1859" y="1937"/>
                      <a:pt x="1857" y="1929"/>
                      <a:pt x="1856" y="1921"/>
                    </a:cubicBezTo>
                    <a:cubicBezTo>
                      <a:pt x="1910" y="1928"/>
                      <a:pt x="1966" y="1912"/>
                      <a:pt x="2006" y="1871"/>
                    </a:cubicBezTo>
                    <a:cubicBezTo>
                      <a:pt x="2040" y="1837"/>
                      <a:pt x="2059" y="1792"/>
                      <a:pt x="2059" y="1744"/>
                    </a:cubicBezTo>
                    <a:cubicBezTo>
                      <a:pt x="2059" y="1736"/>
                      <a:pt x="2058" y="1729"/>
                      <a:pt x="2057" y="1721"/>
                    </a:cubicBezTo>
                    <a:cubicBezTo>
                      <a:pt x="2065" y="1722"/>
                      <a:pt x="2072" y="1723"/>
                      <a:pt x="2080" y="1723"/>
                    </a:cubicBezTo>
                    <a:cubicBezTo>
                      <a:pt x="2128" y="1723"/>
                      <a:pt x="2173" y="1705"/>
                      <a:pt x="2207" y="1671"/>
                    </a:cubicBezTo>
                    <a:cubicBezTo>
                      <a:pt x="2241" y="1637"/>
                      <a:pt x="2260" y="1592"/>
                      <a:pt x="2260" y="1544"/>
                    </a:cubicBezTo>
                    <a:cubicBezTo>
                      <a:pt x="2260" y="1495"/>
                      <a:pt x="2241" y="1450"/>
                      <a:pt x="2207" y="1416"/>
                    </a:cubicBezTo>
                    <a:cubicBezTo>
                      <a:pt x="2127" y="1336"/>
                      <a:pt x="2127" y="1336"/>
                      <a:pt x="2127" y="1336"/>
                    </a:cubicBezTo>
                    <a:cubicBezTo>
                      <a:pt x="2511" y="956"/>
                      <a:pt x="2511" y="956"/>
                      <a:pt x="2511" y="956"/>
                    </a:cubicBezTo>
                    <a:cubicBezTo>
                      <a:pt x="1930" y="383"/>
                      <a:pt x="1930" y="383"/>
                      <a:pt x="1930" y="383"/>
                    </a:cubicBezTo>
                    <a:close/>
                    <a:moveTo>
                      <a:pt x="1930" y="383"/>
                    </a:moveTo>
                    <a:cubicBezTo>
                      <a:pt x="1930" y="383"/>
                      <a:pt x="1930" y="383"/>
                      <a:pt x="1930" y="383"/>
                    </a:cubicBezTo>
                  </a:path>
                </a:pathLst>
              </a:custGeom>
              <a:solidFill>
                <a:srgbClr val="000000">
                  <a:lumMod val="75000"/>
                  <a:lumOff val="25000"/>
                </a:srgbClr>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sp>
          <p:nvSpPr>
            <p:cNvPr id="77" name="椭圆 76"/>
            <p:cNvSpPr/>
            <p:nvPr/>
          </p:nvSpPr>
          <p:spPr>
            <a:xfrm>
              <a:off x="3998630" y="2486402"/>
              <a:ext cx="1018798" cy="1018798"/>
            </a:xfrm>
            <a:prstGeom prst="ellipse">
              <a:avLst/>
            </a:prstGeom>
            <a:noFill/>
            <a:ln w="12700" cap="flat" cmpd="sng" algn="ctr">
              <a:solidFill>
                <a:srgbClr val="000000">
                  <a:lumMod val="25000"/>
                  <a:lumOff val="75000"/>
                </a:srgbClr>
              </a:solid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973996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1000"/>
                                        <p:tgtEl>
                                          <p:spTgt spid="41"/>
                                        </p:tgtEl>
                                      </p:cBhvr>
                                    </p:animEffect>
                                    <p:anim calcmode="lin" valueType="num">
                                      <p:cBhvr>
                                        <p:cTn id="8" dur="1000" fill="hold"/>
                                        <p:tgtEl>
                                          <p:spTgt spid="41"/>
                                        </p:tgtEl>
                                        <p:attrNameLst>
                                          <p:attrName>ppt_x</p:attrName>
                                        </p:attrNameLst>
                                      </p:cBhvr>
                                      <p:tavLst>
                                        <p:tav tm="0">
                                          <p:val>
                                            <p:strVal val="#ppt_x"/>
                                          </p:val>
                                        </p:tav>
                                        <p:tav tm="100000">
                                          <p:val>
                                            <p:strVal val="#ppt_x"/>
                                          </p:val>
                                        </p:tav>
                                      </p:tavLst>
                                    </p:anim>
                                    <p:anim calcmode="lin" valueType="num">
                                      <p:cBhvr>
                                        <p:cTn id="9" dur="1000" fill="hold"/>
                                        <p:tgtEl>
                                          <p:spTgt spid="41"/>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42"/>
                                        </p:tgtEl>
                                        <p:attrNameLst>
                                          <p:attrName>style.visibility</p:attrName>
                                        </p:attrNameLst>
                                      </p:cBhvr>
                                      <p:to>
                                        <p:strVal val="visible"/>
                                      </p:to>
                                    </p:set>
                                    <p:animEffect transition="in" filter="fade">
                                      <p:cBhvr>
                                        <p:cTn id="12" dur="1000"/>
                                        <p:tgtEl>
                                          <p:spTgt spid="42"/>
                                        </p:tgtEl>
                                      </p:cBhvr>
                                    </p:animEffect>
                                    <p:anim calcmode="lin" valueType="num">
                                      <p:cBhvr>
                                        <p:cTn id="13" dur="1000" fill="hold"/>
                                        <p:tgtEl>
                                          <p:spTgt spid="42"/>
                                        </p:tgtEl>
                                        <p:attrNameLst>
                                          <p:attrName>ppt_x</p:attrName>
                                        </p:attrNameLst>
                                      </p:cBhvr>
                                      <p:tavLst>
                                        <p:tav tm="0">
                                          <p:val>
                                            <p:strVal val="#ppt_x"/>
                                          </p:val>
                                        </p:tav>
                                        <p:tav tm="100000">
                                          <p:val>
                                            <p:strVal val="#ppt_x"/>
                                          </p:val>
                                        </p:tav>
                                      </p:tavLst>
                                    </p:anim>
                                    <p:anim calcmode="lin" valueType="num">
                                      <p:cBhvr>
                                        <p:cTn id="14"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nodeType="clickEffect">
                                  <p:stCondLst>
                                    <p:cond delay="0"/>
                                  </p:stCondLst>
                                  <p:childTnLst>
                                    <p:set>
                                      <p:cBhvr>
                                        <p:cTn id="18" dur="1" fill="hold">
                                          <p:stCondLst>
                                            <p:cond delay="0"/>
                                          </p:stCondLst>
                                        </p:cTn>
                                        <p:tgtEl>
                                          <p:spTgt spid="75"/>
                                        </p:tgtEl>
                                        <p:attrNameLst>
                                          <p:attrName>style.visibility</p:attrName>
                                        </p:attrNameLst>
                                      </p:cBhvr>
                                      <p:to>
                                        <p:strVal val="visible"/>
                                      </p:to>
                                    </p:set>
                                    <p:anim calcmode="lin" valueType="num">
                                      <p:cBhvr>
                                        <p:cTn id="19" dur="500" fill="hold"/>
                                        <p:tgtEl>
                                          <p:spTgt spid="75"/>
                                        </p:tgtEl>
                                        <p:attrNameLst>
                                          <p:attrName>ppt_w</p:attrName>
                                        </p:attrNameLst>
                                      </p:cBhvr>
                                      <p:tavLst>
                                        <p:tav tm="0">
                                          <p:val>
                                            <p:fltVal val="0"/>
                                          </p:val>
                                        </p:tav>
                                        <p:tav tm="100000">
                                          <p:val>
                                            <p:strVal val="#ppt_w"/>
                                          </p:val>
                                        </p:tav>
                                      </p:tavLst>
                                    </p:anim>
                                    <p:anim calcmode="lin" valueType="num">
                                      <p:cBhvr>
                                        <p:cTn id="20" dur="500" fill="hold"/>
                                        <p:tgtEl>
                                          <p:spTgt spid="75"/>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44"/>
                                        </p:tgtEl>
                                        <p:attrNameLst>
                                          <p:attrName>style.visibility</p:attrName>
                                        </p:attrNameLst>
                                      </p:cBhvr>
                                      <p:to>
                                        <p:strVal val="visible"/>
                                      </p:to>
                                    </p:set>
                                    <p:animEffect transition="in" filter="barn(inVertical)">
                                      <p:cBhvr>
                                        <p:cTn id="25" dur="500"/>
                                        <p:tgtEl>
                                          <p:spTgt spid="44"/>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barn(inVertical)">
                                      <p:cBhvr>
                                        <p:cTn id="28" dur="500"/>
                                        <p:tgtEl>
                                          <p:spTgt spid="43"/>
                                        </p:tgtEl>
                                      </p:cBhvr>
                                    </p:animEffect>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nodeType="clickEffect">
                                  <p:stCondLst>
                                    <p:cond delay="0"/>
                                  </p:stCondLst>
                                  <p:childTnLst>
                                    <p:set>
                                      <p:cBhvr>
                                        <p:cTn id="32" dur="1" fill="hold">
                                          <p:stCondLst>
                                            <p:cond delay="0"/>
                                          </p:stCondLst>
                                        </p:cTn>
                                        <p:tgtEl>
                                          <p:spTgt spid="60"/>
                                        </p:tgtEl>
                                        <p:attrNameLst>
                                          <p:attrName>style.visibility</p:attrName>
                                        </p:attrNameLst>
                                      </p:cBhvr>
                                      <p:to>
                                        <p:strVal val="visible"/>
                                      </p:to>
                                    </p:set>
                                    <p:animEffect transition="in" filter="circle(in)">
                                      <p:cBhvr>
                                        <p:cTn id="33" dur="1000"/>
                                        <p:tgtEl>
                                          <p:spTgt spid="60"/>
                                        </p:tgtEl>
                                      </p:cBhvr>
                                    </p:animEffect>
                                  </p:childTnLst>
                                </p:cTn>
                              </p:par>
                              <p:par>
                                <p:cTn id="34" presetID="6" presetClass="entr" presetSubtype="16" fill="hold" nodeType="withEffect">
                                  <p:stCondLst>
                                    <p:cond delay="0"/>
                                  </p:stCondLst>
                                  <p:childTnLst>
                                    <p:set>
                                      <p:cBhvr>
                                        <p:cTn id="35" dur="1" fill="hold">
                                          <p:stCondLst>
                                            <p:cond delay="0"/>
                                          </p:stCondLst>
                                        </p:cTn>
                                        <p:tgtEl>
                                          <p:spTgt spid="66"/>
                                        </p:tgtEl>
                                        <p:attrNameLst>
                                          <p:attrName>style.visibility</p:attrName>
                                        </p:attrNameLst>
                                      </p:cBhvr>
                                      <p:to>
                                        <p:strVal val="visible"/>
                                      </p:to>
                                    </p:set>
                                    <p:animEffect transition="in" filter="circle(in)">
                                      <p:cBhvr>
                                        <p:cTn id="36" dur="1000"/>
                                        <p:tgtEl>
                                          <p:spTgt spid="66"/>
                                        </p:tgtEl>
                                      </p:cBhvr>
                                    </p:animEffect>
                                  </p:childTnLst>
                                </p:cTn>
                              </p:par>
                              <p:par>
                                <p:cTn id="37" presetID="6" presetClass="entr" presetSubtype="16" fill="hold" nodeType="withEffect">
                                  <p:stCondLst>
                                    <p:cond delay="0"/>
                                  </p:stCondLst>
                                  <p:childTnLst>
                                    <p:set>
                                      <p:cBhvr>
                                        <p:cTn id="38" dur="1" fill="hold">
                                          <p:stCondLst>
                                            <p:cond delay="0"/>
                                          </p:stCondLst>
                                        </p:cTn>
                                        <p:tgtEl>
                                          <p:spTgt spid="63"/>
                                        </p:tgtEl>
                                        <p:attrNameLst>
                                          <p:attrName>style.visibility</p:attrName>
                                        </p:attrNameLst>
                                      </p:cBhvr>
                                      <p:to>
                                        <p:strVal val="visible"/>
                                      </p:to>
                                    </p:set>
                                    <p:animEffect transition="in" filter="circle(in)">
                                      <p:cBhvr>
                                        <p:cTn id="39" dur="1000"/>
                                        <p:tgtEl>
                                          <p:spTgt spid="63"/>
                                        </p:tgtEl>
                                      </p:cBhvr>
                                    </p:animEffect>
                                  </p:childTnLst>
                                </p:cTn>
                              </p:par>
                              <p:par>
                                <p:cTn id="40" presetID="6" presetClass="entr" presetSubtype="16" fill="hold" nodeType="withEffect">
                                  <p:stCondLst>
                                    <p:cond delay="0"/>
                                  </p:stCondLst>
                                  <p:childTnLst>
                                    <p:set>
                                      <p:cBhvr>
                                        <p:cTn id="41" dur="1" fill="hold">
                                          <p:stCondLst>
                                            <p:cond delay="0"/>
                                          </p:stCondLst>
                                        </p:cTn>
                                        <p:tgtEl>
                                          <p:spTgt spid="57"/>
                                        </p:tgtEl>
                                        <p:attrNameLst>
                                          <p:attrName>style.visibility</p:attrName>
                                        </p:attrNameLst>
                                      </p:cBhvr>
                                      <p:to>
                                        <p:strVal val="visible"/>
                                      </p:to>
                                    </p:set>
                                    <p:animEffect transition="in" filter="circle(in)">
                                      <p:cBhvr>
                                        <p:cTn id="42" dur="1000"/>
                                        <p:tgtEl>
                                          <p:spTgt spid="57"/>
                                        </p:tgtEl>
                                      </p:cBhvr>
                                    </p:animEffect>
                                  </p:childTnLst>
                                </p:cTn>
                              </p:par>
                            </p:childTnLst>
                          </p:cTn>
                        </p:par>
                      </p:childTnLst>
                    </p:cTn>
                  </p:par>
                  <p:par>
                    <p:cTn id="43" fill="hold">
                      <p:stCondLst>
                        <p:cond delay="indefinite"/>
                      </p:stCondLst>
                      <p:childTnLst>
                        <p:par>
                          <p:cTn id="44" fill="hold">
                            <p:stCondLst>
                              <p:cond delay="0"/>
                            </p:stCondLst>
                            <p:childTnLst>
                              <p:par>
                                <p:cTn id="45" presetID="12" presetClass="entr" presetSubtype="4" fill="hold" nodeType="clickEffect">
                                  <p:stCondLst>
                                    <p:cond delay="0"/>
                                  </p:stCondLst>
                                  <p:childTnLst>
                                    <p:set>
                                      <p:cBhvr>
                                        <p:cTn id="46" dur="1" fill="hold">
                                          <p:stCondLst>
                                            <p:cond delay="0"/>
                                          </p:stCondLst>
                                        </p:cTn>
                                        <p:tgtEl>
                                          <p:spTgt spid="69"/>
                                        </p:tgtEl>
                                        <p:attrNameLst>
                                          <p:attrName>style.visibility</p:attrName>
                                        </p:attrNameLst>
                                      </p:cBhvr>
                                      <p:to>
                                        <p:strVal val="visible"/>
                                      </p:to>
                                    </p:set>
                                    <p:anim calcmode="lin" valueType="num">
                                      <p:cBhvr additive="base">
                                        <p:cTn id="47" dur="500"/>
                                        <p:tgtEl>
                                          <p:spTgt spid="69"/>
                                        </p:tgtEl>
                                        <p:attrNameLst>
                                          <p:attrName>ppt_y</p:attrName>
                                        </p:attrNameLst>
                                      </p:cBhvr>
                                      <p:tavLst>
                                        <p:tav tm="0">
                                          <p:val>
                                            <p:strVal val="#ppt_y+#ppt_h*1.125000"/>
                                          </p:val>
                                        </p:tav>
                                        <p:tav tm="100000">
                                          <p:val>
                                            <p:strVal val="#ppt_y"/>
                                          </p:val>
                                        </p:tav>
                                      </p:tavLst>
                                    </p:anim>
                                    <p:animEffect transition="in" filter="wipe(up)">
                                      <p:cBhvr>
                                        <p:cTn id="48" dur="500"/>
                                        <p:tgtEl>
                                          <p:spTgt spid="69"/>
                                        </p:tgtEl>
                                      </p:cBhvr>
                                    </p:animEffect>
                                  </p:childTnLst>
                                </p:cTn>
                              </p:par>
                              <p:par>
                                <p:cTn id="49" presetID="12" presetClass="entr" presetSubtype="4" fill="hold" nodeType="withEffect">
                                  <p:stCondLst>
                                    <p:cond delay="0"/>
                                  </p:stCondLst>
                                  <p:childTnLst>
                                    <p:set>
                                      <p:cBhvr>
                                        <p:cTn id="50" dur="1" fill="hold">
                                          <p:stCondLst>
                                            <p:cond delay="0"/>
                                          </p:stCondLst>
                                        </p:cTn>
                                        <p:tgtEl>
                                          <p:spTgt spid="54"/>
                                        </p:tgtEl>
                                        <p:attrNameLst>
                                          <p:attrName>style.visibility</p:attrName>
                                        </p:attrNameLst>
                                      </p:cBhvr>
                                      <p:to>
                                        <p:strVal val="visible"/>
                                      </p:to>
                                    </p:set>
                                    <p:anim calcmode="lin" valueType="num">
                                      <p:cBhvr additive="base">
                                        <p:cTn id="51" dur="500"/>
                                        <p:tgtEl>
                                          <p:spTgt spid="54"/>
                                        </p:tgtEl>
                                        <p:attrNameLst>
                                          <p:attrName>ppt_y</p:attrName>
                                        </p:attrNameLst>
                                      </p:cBhvr>
                                      <p:tavLst>
                                        <p:tav tm="0">
                                          <p:val>
                                            <p:strVal val="#ppt_y+#ppt_h*1.125000"/>
                                          </p:val>
                                        </p:tav>
                                        <p:tav tm="100000">
                                          <p:val>
                                            <p:strVal val="#ppt_y"/>
                                          </p:val>
                                        </p:tav>
                                      </p:tavLst>
                                    </p:anim>
                                    <p:animEffect transition="in" filter="wipe(up)">
                                      <p:cBhvr>
                                        <p:cTn id="52" dur="500"/>
                                        <p:tgtEl>
                                          <p:spTgt spid="54"/>
                                        </p:tgtEl>
                                      </p:cBhvr>
                                    </p:animEffect>
                                  </p:childTnLst>
                                </p:cTn>
                              </p:par>
                              <p:par>
                                <p:cTn id="53" presetID="12" presetClass="entr" presetSubtype="4" fill="hold" nodeType="withEffect">
                                  <p:stCondLst>
                                    <p:cond delay="0"/>
                                  </p:stCondLst>
                                  <p:childTnLst>
                                    <p:set>
                                      <p:cBhvr>
                                        <p:cTn id="54" dur="1" fill="hold">
                                          <p:stCondLst>
                                            <p:cond delay="0"/>
                                          </p:stCondLst>
                                        </p:cTn>
                                        <p:tgtEl>
                                          <p:spTgt spid="72"/>
                                        </p:tgtEl>
                                        <p:attrNameLst>
                                          <p:attrName>style.visibility</p:attrName>
                                        </p:attrNameLst>
                                      </p:cBhvr>
                                      <p:to>
                                        <p:strVal val="visible"/>
                                      </p:to>
                                    </p:set>
                                    <p:anim calcmode="lin" valueType="num">
                                      <p:cBhvr additive="base">
                                        <p:cTn id="55" dur="500"/>
                                        <p:tgtEl>
                                          <p:spTgt spid="72"/>
                                        </p:tgtEl>
                                        <p:attrNameLst>
                                          <p:attrName>ppt_y</p:attrName>
                                        </p:attrNameLst>
                                      </p:cBhvr>
                                      <p:tavLst>
                                        <p:tav tm="0">
                                          <p:val>
                                            <p:strVal val="#ppt_y+#ppt_h*1.125000"/>
                                          </p:val>
                                        </p:tav>
                                        <p:tav tm="100000">
                                          <p:val>
                                            <p:strVal val="#ppt_y"/>
                                          </p:val>
                                        </p:tav>
                                      </p:tavLst>
                                    </p:anim>
                                    <p:animEffect transition="in" filter="wipe(up)">
                                      <p:cBhvr>
                                        <p:cTn id="56" dur="500"/>
                                        <p:tgtEl>
                                          <p:spTgt spid="72"/>
                                        </p:tgtEl>
                                      </p:cBhvr>
                                    </p:animEffect>
                                  </p:childTnLst>
                                </p:cTn>
                              </p:par>
                              <p:par>
                                <p:cTn id="57" presetID="12" presetClass="entr" presetSubtype="4" fill="hold" nodeType="withEffect">
                                  <p:stCondLst>
                                    <p:cond delay="0"/>
                                  </p:stCondLst>
                                  <p:childTnLst>
                                    <p:set>
                                      <p:cBhvr>
                                        <p:cTn id="58" dur="1" fill="hold">
                                          <p:stCondLst>
                                            <p:cond delay="0"/>
                                          </p:stCondLst>
                                        </p:cTn>
                                        <p:tgtEl>
                                          <p:spTgt spid="48"/>
                                        </p:tgtEl>
                                        <p:attrNameLst>
                                          <p:attrName>style.visibility</p:attrName>
                                        </p:attrNameLst>
                                      </p:cBhvr>
                                      <p:to>
                                        <p:strVal val="visible"/>
                                      </p:to>
                                    </p:set>
                                    <p:anim calcmode="lin" valueType="num">
                                      <p:cBhvr additive="base">
                                        <p:cTn id="59" dur="500"/>
                                        <p:tgtEl>
                                          <p:spTgt spid="48"/>
                                        </p:tgtEl>
                                        <p:attrNameLst>
                                          <p:attrName>ppt_y</p:attrName>
                                        </p:attrNameLst>
                                      </p:cBhvr>
                                      <p:tavLst>
                                        <p:tav tm="0">
                                          <p:val>
                                            <p:strVal val="#ppt_y+#ppt_h*1.125000"/>
                                          </p:val>
                                        </p:tav>
                                        <p:tav tm="100000">
                                          <p:val>
                                            <p:strVal val="#ppt_y"/>
                                          </p:val>
                                        </p:tav>
                                      </p:tavLst>
                                    </p:anim>
                                    <p:animEffect transition="in" filter="wipe(up)">
                                      <p:cBhvr>
                                        <p:cTn id="60" dur="500"/>
                                        <p:tgtEl>
                                          <p:spTgt spid="48"/>
                                        </p:tgtEl>
                                      </p:cBhvr>
                                    </p:animEffect>
                                  </p:childTnLst>
                                </p:cTn>
                              </p:par>
                              <p:par>
                                <p:cTn id="61" presetID="12" presetClass="entr" presetSubtype="4" fill="hold" nodeType="withEffect">
                                  <p:stCondLst>
                                    <p:cond delay="0"/>
                                  </p:stCondLst>
                                  <p:childTnLst>
                                    <p:set>
                                      <p:cBhvr>
                                        <p:cTn id="62" dur="1" fill="hold">
                                          <p:stCondLst>
                                            <p:cond delay="0"/>
                                          </p:stCondLst>
                                        </p:cTn>
                                        <p:tgtEl>
                                          <p:spTgt spid="51"/>
                                        </p:tgtEl>
                                        <p:attrNameLst>
                                          <p:attrName>style.visibility</p:attrName>
                                        </p:attrNameLst>
                                      </p:cBhvr>
                                      <p:to>
                                        <p:strVal val="visible"/>
                                      </p:to>
                                    </p:set>
                                    <p:anim calcmode="lin" valueType="num">
                                      <p:cBhvr additive="base">
                                        <p:cTn id="63" dur="500"/>
                                        <p:tgtEl>
                                          <p:spTgt spid="51"/>
                                        </p:tgtEl>
                                        <p:attrNameLst>
                                          <p:attrName>ppt_y</p:attrName>
                                        </p:attrNameLst>
                                      </p:cBhvr>
                                      <p:tavLst>
                                        <p:tav tm="0">
                                          <p:val>
                                            <p:strVal val="#ppt_y+#ppt_h*1.125000"/>
                                          </p:val>
                                        </p:tav>
                                        <p:tav tm="100000">
                                          <p:val>
                                            <p:strVal val="#ppt_y"/>
                                          </p:val>
                                        </p:tav>
                                      </p:tavLst>
                                    </p:anim>
                                    <p:animEffect transition="in" filter="wipe(up)">
                                      <p:cBhvr>
                                        <p:cTn id="64" dur="500"/>
                                        <p:tgtEl>
                                          <p:spTgt spid="51"/>
                                        </p:tgtEl>
                                      </p:cBhvr>
                                    </p:animEffect>
                                  </p:childTnLst>
                                </p:cTn>
                              </p:par>
                              <p:par>
                                <p:cTn id="65" presetID="12" presetClass="entr" presetSubtype="4" fill="hold" nodeType="withEffect">
                                  <p:stCondLst>
                                    <p:cond delay="0"/>
                                  </p:stCondLst>
                                  <p:childTnLst>
                                    <p:set>
                                      <p:cBhvr>
                                        <p:cTn id="66" dur="1" fill="hold">
                                          <p:stCondLst>
                                            <p:cond delay="0"/>
                                          </p:stCondLst>
                                        </p:cTn>
                                        <p:tgtEl>
                                          <p:spTgt spid="45"/>
                                        </p:tgtEl>
                                        <p:attrNameLst>
                                          <p:attrName>style.visibility</p:attrName>
                                        </p:attrNameLst>
                                      </p:cBhvr>
                                      <p:to>
                                        <p:strVal val="visible"/>
                                      </p:to>
                                    </p:set>
                                    <p:anim calcmode="lin" valueType="num">
                                      <p:cBhvr additive="base">
                                        <p:cTn id="67" dur="500"/>
                                        <p:tgtEl>
                                          <p:spTgt spid="45"/>
                                        </p:tgtEl>
                                        <p:attrNameLst>
                                          <p:attrName>ppt_y</p:attrName>
                                        </p:attrNameLst>
                                      </p:cBhvr>
                                      <p:tavLst>
                                        <p:tav tm="0">
                                          <p:val>
                                            <p:strVal val="#ppt_y+#ppt_h*1.125000"/>
                                          </p:val>
                                        </p:tav>
                                        <p:tav tm="100000">
                                          <p:val>
                                            <p:strVal val="#ppt_y"/>
                                          </p:val>
                                        </p:tav>
                                      </p:tavLst>
                                    </p:anim>
                                    <p:animEffect transition="in" filter="wipe(up)">
                                      <p:cBhvr>
                                        <p:cTn id="6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animBg="1"/>
      <p:bldP spid="4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文本框 4"/>
          <p:cNvSpPr txBox="1"/>
          <p:nvPr/>
        </p:nvSpPr>
        <p:spPr>
          <a:xfrm>
            <a:off x="582265" y="346150"/>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45" name="矩形 44"/>
          <p:cNvSpPr/>
          <p:nvPr/>
        </p:nvSpPr>
        <p:spPr>
          <a:xfrm>
            <a:off x="825161" y="683379"/>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46" name="Freeform 5"/>
          <p:cNvSpPr>
            <a:spLocks/>
          </p:cNvSpPr>
          <p:nvPr/>
        </p:nvSpPr>
        <p:spPr bwMode="auto">
          <a:xfrm>
            <a:off x="1001984" y="1925269"/>
            <a:ext cx="1212799" cy="1112691"/>
          </a:xfrm>
          <a:custGeom>
            <a:avLst/>
            <a:gdLst>
              <a:gd name="T0" fmla="*/ 247 w 988"/>
              <a:gd name="T1" fmla="*/ 847 h 847"/>
              <a:gd name="T2" fmla="*/ 0 w 988"/>
              <a:gd name="T3" fmla="*/ 424 h 847"/>
              <a:gd name="T4" fmla="*/ 247 w 988"/>
              <a:gd name="T5" fmla="*/ 0 h 847"/>
              <a:gd name="T6" fmla="*/ 741 w 988"/>
              <a:gd name="T7" fmla="*/ 0 h 847"/>
              <a:gd name="T8" fmla="*/ 988 w 988"/>
              <a:gd name="T9" fmla="*/ 424 h 847"/>
              <a:gd name="T10" fmla="*/ 741 w 988"/>
              <a:gd name="T11" fmla="*/ 847 h 847"/>
              <a:gd name="T12" fmla="*/ 247 w 988"/>
              <a:gd name="T13" fmla="*/ 847 h 847"/>
            </a:gdLst>
            <a:ahLst/>
            <a:cxnLst>
              <a:cxn ang="0">
                <a:pos x="T0" y="T1"/>
              </a:cxn>
              <a:cxn ang="0">
                <a:pos x="T2" y="T3"/>
              </a:cxn>
              <a:cxn ang="0">
                <a:pos x="T4" y="T5"/>
              </a:cxn>
              <a:cxn ang="0">
                <a:pos x="T6" y="T7"/>
              </a:cxn>
              <a:cxn ang="0">
                <a:pos x="T8" y="T9"/>
              </a:cxn>
              <a:cxn ang="0">
                <a:pos x="T10" y="T11"/>
              </a:cxn>
              <a:cxn ang="0">
                <a:pos x="T12" y="T13"/>
              </a:cxn>
            </a:cxnLst>
            <a:rect l="0" t="0" r="r" b="b"/>
            <a:pathLst>
              <a:path w="988" h="847">
                <a:moveTo>
                  <a:pt x="247" y="847"/>
                </a:moveTo>
                <a:lnTo>
                  <a:pt x="0" y="424"/>
                </a:lnTo>
                <a:lnTo>
                  <a:pt x="247" y="0"/>
                </a:lnTo>
                <a:lnTo>
                  <a:pt x="741" y="0"/>
                </a:lnTo>
                <a:lnTo>
                  <a:pt x="988" y="424"/>
                </a:lnTo>
                <a:lnTo>
                  <a:pt x="741" y="847"/>
                </a:lnTo>
                <a:lnTo>
                  <a:pt x="247" y="847"/>
                </a:lnTo>
                <a:close/>
              </a:path>
            </a:pathLst>
          </a:custGeom>
          <a:solidFill>
            <a:srgbClr val="FFFFFF"/>
          </a:solidFill>
          <a:ln>
            <a:noFill/>
          </a:ln>
          <a:effectLst>
            <a:outerShdw blurRad="381000" dist="215900" dir="9600000" algn="ctr" rotWithShape="0">
              <a:srgbClr val="000000">
                <a:alpha val="58000"/>
              </a:srgbClr>
            </a:outerShdw>
          </a:effec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47" name="Freeform 6"/>
          <p:cNvSpPr>
            <a:spLocks/>
          </p:cNvSpPr>
          <p:nvPr/>
        </p:nvSpPr>
        <p:spPr bwMode="auto">
          <a:xfrm>
            <a:off x="4885107" y="1925269"/>
            <a:ext cx="1212799" cy="1112691"/>
          </a:xfrm>
          <a:custGeom>
            <a:avLst/>
            <a:gdLst>
              <a:gd name="T0" fmla="*/ 247 w 988"/>
              <a:gd name="T1" fmla="*/ 847 h 847"/>
              <a:gd name="T2" fmla="*/ 0 w 988"/>
              <a:gd name="T3" fmla="*/ 424 h 847"/>
              <a:gd name="T4" fmla="*/ 247 w 988"/>
              <a:gd name="T5" fmla="*/ 0 h 847"/>
              <a:gd name="T6" fmla="*/ 742 w 988"/>
              <a:gd name="T7" fmla="*/ 0 h 847"/>
              <a:gd name="T8" fmla="*/ 988 w 988"/>
              <a:gd name="T9" fmla="*/ 424 h 847"/>
              <a:gd name="T10" fmla="*/ 742 w 988"/>
              <a:gd name="T11" fmla="*/ 847 h 847"/>
              <a:gd name="T12" fmla="*/ 247 w 988"/>
              <a:gd name="T13" fmla="*/ 847 h 847"/>
            </a:gdLst>
            <a:ahLst/>
            <a:cxnLst>
              <a:cxn ang="0">
                <a:pos x="T0" y="T1"/>
              </a:cxn>
              <a:cxn ang="0">
                <a:pos x="T2" y="T3"/>
              </a:cxn>
              <a:cxn ang="0">
                <a:pos x="T4" y="T5"/>
              </a:cxn>
              <a:cxn ang="0">
                <a:pos x="T6" y="T7"/>
              </a:cxn>
              <a:cxn ang="0">
                <a:pos x="T8" y="T9"/>
              </a:cxn>
              <a:cxn ang="0">
                <a:pos x="T10" y="T11"/>
              </a:cxn>
              <a:cxn ang="0">
                <a:pos x="T12" y="T13"/>
              </a:cxn>
            </a:cxnLst>
            <a:rect l="0" t="0" r="r" b="b"/>
            <a:pathLst>
              <a:path w="988" h="847">
                <a:moveTo>
                  <a:pt x="247" y="847"/>
                </a:moveTo>
                <a:lnTo>
                  <a:pt x="0" y="424"/>
                </a:lnTo>
                <a:lnTo>
                  <a:pt x="247" y="0"/>
                </a:lnTo>
                <a:lnTo>
                  <a:pt x="742" y="0"/>
                </a:lnTo>
                <a:lnTo>
                  <a:pt x="988" y="424"/>
                </a:lnTo>
                <a:lnTo>
                  <a:pt x="742" y="847"/>
                </a:lnTo>
                <a:lnTo>
                  <a:pt x="247" y="847"/>
                </a:lnTo>
                <a:close/>
              </a:path>
            </a:pathLst>
          </a:custGeom>
          <a:solidFill>
            <a:srgbClr val="FFFFFF"/>
          </a:solidFill>
          <a:ln>
            <a:noFill/>
          </a:ln>
          <a:effectLst>
            <a:outerShdw blurRad="381000" dist="215900" dir="9600000" algn="ctr" rotWithShape="0">
              <a:srgbClr val="000000">
                <a:alpha val="58000"/>
              </a:srgbClr>
            </a:outerShdw>
          </a:effec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48" name="Freeform 7"/>
          <p:cNvSpPr>
            <a:spLocks/>
          </p:cNvSpPr>
          <p:nvPr/>
        </p:nvSpPr>
        <p:spPr bwMode="auto">
          <a:xfrm>
            <a:off x="6813243" y="1925269"/>
            <a:ext cx="1212799" cy="1111378"/>
          </a:xfrm>
          <a:custGeom>
            <a:avLst/>
            <a:gdLst>
              <a:gd name="T0" fmla="*/ 247 w 988"/>
              <a:gd name="T1" fmla="*/ 846 h 846"/>
              <a:gd name="T2" fmla="*/ 0 w 988"/>
              <a:gd name="T3" fmla="*/ 423 h 846"/>
              <a:gd name="T4" fmla="*/ 247 w 988"/>
              <a:gd name="T5" fmla="*/ 0 h 846"/>
              <a:gd name="T6" fmla="*/ 741 w 988"/>
              <a:gd name="T7" fmla="*/ 0 h 846"/>
              <a:gd name="T8" fmla="*/ 988 w 988"/>
              <a:gd name="T9" fmla="*/ 423 h 846"/>
              <a:gd name="T10" fmla="*/ 741 w 988"/>
              <a:gd name="T11" fmla="*/ 846 h 846"/>
              <a:gd name="T12" fmla="*/ 247 w 988"/>
              <a:gd name="T13" fmla="*/ 846 h 846"/>
            </a:gdLst>
            <a:ahLst/>
            <a:cxnLst>
              <a:cxn ang="0">
                <a:pos x="T0" y="T1"/>
              </a:cxn>
              <a:cxn ang="0">
                <a:pos x="T2" y="T3"/>
              </a:cxn>
              <a:cxn ang="0">
                <a:pos x="T4" y="T5"/>
              </a:cxn>
              <a:cxn ang="0">
                <a:pos x="T6" y="T7"/>
              </a:cxn>
              <a:cxn ang="0">
                <a:pos x="T8" y="T9"/>
              </a:cxn>
              <a:cxn ang="0">
                <a:pos x="T10" y="T11"/>
              </a:cxn>
              <a:cxn ang="0">
                <a:pos x="T12" y="T13"/>
              </a:cxn>
            </a:cxnLst>
            <a:rect l="0" t="0" r="r" b="b"/>
            <a:pathLst>
              <a:path w="988" h="846">
                <a:moveTo>
                  <a:pt x="247" y="846"/>
                </a:moveTo>
                <a:lnTo>
                  <a:pt x="0" y="423"/>
                </a:lnTo>
                <a:lnTo>
                  <a:pt x="247" y="0"/>
                </a:lnTo>
                <a:lnTo>
                  <a:pt x="741" y="0"/>
                </a:lnTo>
                <a:lnTo>
                  <a:pt x="988" y="423"/>
                </a:lnTo>
                <a:lnTo>
                  <a:pt x="741" y="846"/>
                </a:lnTo>
                <a:lnTo>
                  <a:pt x="247" y="846"/>
                </a:lnTo>
                <a:close/>
              </a:path>
            </a:pathLst>
          </a:custGeom>
          <a:solidFill>
            <a:srgbClr val="FFFFFF"/>
          </a:solidFill>
          <a:ln>
            <a:noFill/>
          </a:ln>
          <a:effectLst>
            <a:outerShdw blurRad="381000" dist="215900" dir="9600000" algn="ctr" rotWithShape="0">
              <a:srgbClr val="000000">
                <a:alpha val="58000"/>
              </a:srgbClr>
            </a:outerShdw>
          </a:effec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49" name="Freeform 12"/>
          <p:cNvSpPr>
            <a:spLocks/>
          </p:cNvSpPr>
          <p:nvPr/>
        </p:nvSpPr>
        <p:spPr bwMode="auto">
          <a:xfrm>
            <a:off x="2955112" y="1925269"/>
            <a:ext cx="1211572" cy="1111378"/>
          </a:xfrm>
          <a:custGeom>
            <a:avLst/>
            <a:gdLst>
              <a:gd name="T0" fmla="*/ 247 w 987"/>
              <a:gd name="T1" fmla="*/ 846 h 846"/>
              <a:gd name="T2" fmla="*/ 0 w 987"/>
              <a:gd name="T3" fmla="*/ 423 h 846"/>
              <a:gd name="T4" fmla="*/ 247 w 987"/>
              <a:gd name="T5" fmla="*/ 0 h 846"/>
              <a:gd name="T6" fmla="*/ 740 w 987"/>
              <a:gd name="T7" fmla="*/ 0 h 846"/>
              <a:gd name="T8" fmla="*/ 987 w 987"/>
              <a:gd name="T9" fmla="*/ 423 h 846"/>
              <a:gd name="T10" fmla="*/ 740 w 987"/>
              <a:gd name="T11" fmla="*/ 846 h 846"/>
              <a:gd name="T12" fmla="*/ 247 w 987"/>
              <a:gd name="T13" fmla="*/ 846 h 846"/>
            </a:gdLst>
            <a:ahLst/>
            <a:cxnLst>
              <a:cxn ang="0">
                <a:pos x="T0" y="T1"/>
              </a:cxn>
              <a:cxn ang="0">
                <a:pos x="T2" y="T3"/>
              </a:cxn>
              <a:cxn ang="0">
                <a:pos x="T4" y="T5"/>
              </a:cxn>
              <a:cxn ang="0">
                <a:pos x="T6" y="T7"/>
              </a:cxn>
              <a:cxn ang="0">
                <a:pos x="T8" y="T9"/>
              </a:cxn>
              <a:cxn ang="0">
                <a:pos x="T10" y="T11"/>
              </a:cxn>
              <a:cxn ang="0">
                <a:pos x="T12" y="T13"/>
              </a:cxn>
            </a:cxnLst>
            <a:rect l="0" t="0" r="r" b="b"/>
            <a:pathLst>
              <a:path w="987" h="846">
                <a:moveTo>
                  <a:pt x="247" y="846"/>
                </a:moveTo>
                <a:lnTo>
                  <a:pt x="0" y="423"/>
                </a:lnTo>
                <a:lnTo>
                  <a:pt x="247" y="0"/>
                </a:lnTo>
                <a:lnTo>
                  <a:pt x="740" y="0"/>
                </a:lnTo>
                <a:lnTo>
                  <a:pt x="987" y="423"/>
                </a:lnTo>
                <a:lnTo>
                  <a:pt x="740" y="846"/>
                </a:lnTo>
                <a:lnTo>
                  <a:pt x="247" y="846"/>
                </a:lnTo>
                <a:close/>
              </a:path>
            </a:pathLst>
          </a:custGeom>
          <a:solidFill>
            <a:srgbClr val="FFFFFF"/>
          </a:solidFill>
          <a:ln>
            <a:noFill/>
          </a:ln>
          <a:effectLst>
            <a:outerShdw blurRad="381000" dist="215900" dir="9600000" algn="ctr" rotWithShape="0">
              <a:srgbClr val="000000">
                <a:alpha val="58000"/>
              </a:srgbClr>
            </a:outerShdw>
          </a:effec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nvGrpSpPr>
          <p:cNvPr id="50" name="组合 49"/>
          <p:cNvGrpSpPr/>
          <p:nvPr/>
        </p:nvGrpSpPr>
        <p:grpSpPr>
          <a:xfrm>
            <a:off x="1976883" y="2564113"/>
            <a:ext cx="1211572" cy="1111378"/>
            <a:chOff x="1900339" y="2494742"/>
            <a:chExt cx="1211362" cy="1038311"/>
          </a:xfrm>
          <a:effectLst>
            <a:outerShdw blurRad="381000" dist="215900" dir="9600000" algn="ctr" rotWithShape="0">
              <a:srgbClr val="000000">
                <a:alpha val="58000"/>
              </a:srgbClr>
            </a:outerShdw>
          </a:effectLst>
        </p:grpSpPr>
        <p:sp>
          <p:nvSpPr>
            <p:cNvPr id="51" name="Freeform 9"/>
            <p:cNvSpPr>
              <a:spLocks/>
            </p:cNvSpPr>
            <p:nvPr/>
          </p:nvSpPr>
          <p:spPr bwMode="auto">
            <a:xfrm>
              <a:off x="1900339" y="2494742"/>
              <a:ext cx="1211362" cy="1038311"/>
            </a:xfrm>
            <a:custGeom>
              <a:avLst/>
              <a:gdLst>
                <a:gd name="T0" fmla="*/ 246 w 987"/>
                <a:gd name="T1" fmla="*/ 846 h 846"/>
                <a:gd name="T2" fmla="*/ 0 w 987"/>
                <a:gd name="T3" fmla="*/ 423 h 846"/>
                <a:gd name="T4" fmla="*/ 246 w 987"/>
                <a:gd name="T5" fmla="*/ 0 h 846"/>
                <a:gd name="T6" fmla="*/ 740 w 987"/>
                <a:gd name="T7" fmla="*/ 0 h 846"/>
                <a:gd name="T8" fmla="*/ 987 w 987"/>
                <a:gd name="T9" fmla="*/ 423 h 846"/>
                <a:gd name="T10" fmla="*/ 740 w 987"/>
                <a:gd name="T11" fmla="*/ 846 h 846"/>
                <a:gd name="T12" fmla="*/ 246 w 987"/>
                <a:gd name="T13" fmla="*/ 846 h 846"/>
              </a:gdLst>
              <a:ahLst/>
              <a:cxnLst>
                <a:cxn ang="0">
                  <a:pos x="T0" y="T1"/>
                </a:cxn>
                <a:cxn ang="0">
                  <a:pos x="T2" y="T3"/>
                </a:cxn>
                <a:cxn ang="0">
                  <a:pos x="T4" y="T5"/>
                </a:cxn>
                <a:cxn ang="0">
                  <a:pos x="T6" y="T7"/>
                </a:cxn>
                <a:cxn ang="0">
                  <a:pos x="T8" y="T9"/>
                </a:cxn>
                <a:cxn ang="0">
                  <a:pos x="T10" y="T11"/>
                </a:cxn>
                <a:cxn ang="0">
                  <a:pos x="T12" y="T13"/>
                </a:cxn>
              </a:cxnLst>
              <a:rect l="0" t="0" r="r" b="b"/>
              <a:pathLst>
                <a:path w="987" h="846">
                  <a:moveTo>
                    <a:pt x="246" y="846"/>
                  </a:moveTo>
                  <a:lnTo>
                    <a:pt x="0" y="423"/>
                  </a:lnTo>
                  <a:lnTo>
                    <a:pt x="246" y="0"/>
                  </a:lnTo>
                  <a:lnTo>
                    <a:pt x="740" y="0"/>
                  </a:lnTo>
                  <a:lnTo>
                    <a:pt x="987" y="423"/>
                  </a:lnTo>
                  <a:lnTo>
                    <a:pt x="740" y="846"/>
                  </a:lnTo>
                  <a:lnTo>
                    <a:pt x="246" y="84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52" name="Freeform 16"/>
            <p:cNvSpPr>
              <a:spLocks noEditPoints="1"/>
            </p:cNvSpPr>
            <p:nvPr/>
          </p:nvSpPr>
          <p:spPr bwMode="auto">
            <a:xfrm>
              <a:off x="2250125" y="2729160"/>
              <a:ext cx="536338" cy="487245"/>
            </a:xfrm>
            <a:custGeom>
              <a:avLst/>
              <a:gdLst>
                <a:gd name="T0" fmla="*/ 311 w 459"/>
                <a:gd name="T1" fmla="*/ 275 h 416"/>
                <a:gd name="T2" fmla="*/ 373 w 459"/>
                <a:gd name="T3" fmla="*/ 268 h 416"/>
                <a:gd name="T4" fmla="*/ 354 w 459"/>
                <a:gd name="T5" fmla="*/ 236 h 416"/>
                <a:gd name="T6" fmla="*/ 299 w 459"/>
                <a:gd name="T7" fmla="*/ 236 h 416"/>
                <a:gd name="T8" fmla="*/ 311 w 459"/>
                <a:gd name="T9" fmla="*/ 275 h 416"/>
                <a:gd name="T10" fmla="*/ 0 w 459"/>
                <a:gd name="T11" fmla="*/ 414 h 416"/>
                <a:gd name="T12" fmla="*/ 145 w 459"/>
                <a:gd name="T13" fmla="*/ 414 h 416"/>
                <a:gd name="T14" fmla="*/ 166 w 459"/>
                <a:gd name="T15" fmla="*/ 324 h 416"/>
                <a:gd name="T16" fmla="*/ 47 w 459"/>
                <a:gd name="T17" fmla="*/ 339 h 416"/>
                <a:gd name="T18" fmla="*/ 0 w 459"/>
                <a:gd name="T19" fmla="*/ 414 h 416"/>
                <a:gd name="T20" fmla="*/ 292 w 459"/>
                <a:gd name="T21" fmla="*/ 240 h 416"/>
                <a:gd name="T22" fmla="*/ 338 w 459"/>
                <a:gd name="T23" fmla="*/ 137 h 416"/>
                <a:gd name="T24" fmla="*/ 297 w 459"/>
                <a:gd name="T25" fmla="*/ 40 h 416"/>
                <a:gd name="T26" fmla="*/ 199 w 459"/>
                <a:gd name="T27" fmla="*/ 0 h 416"/>
                <a:gd name="T28" fmla="*/ 101 w 459"/>
                <a:gd name="T29" fmla="*/ 40 h 416"/>
                <a:gd name="T30" fmla="*/ 60 w 459"/>
                <a:gd name="T31" fmla="*/ 137 h 416"/>
                <a:gd name="T32" fmla="*/ 106 w 459"/>
                <a:gd name="T33" fmla="*/ 240 h 416"/>
                <a:gd name="T34" fmla="*/ 107 w 459"/>
                <a:gd name="T35" fmla="*/ 241 h 416"/>
                <a:gd name="T36" fmla="*/ 70 w 459"/>
                <a:gd name="T37" fmla="*/ 300 h 416"/>
                <a:gd name="T38" fmla="*/ 149 w 459"/>
                <a:gd name="T39" fmla="*/ 292 h 416"/>
                <a:gd name="T40" fmla="*/ 169 w 459"/>
                <a:gd name="T41" fmla="*/ 324 h 416"/>
                <a:gd name="T42" fmla="*/ 199 w 459"/>
                <a:gd name="T43" fmla="*/ 416 h 416"/>
                <a:gd name="T44" fmla="*/ 230 w 459"/>
                <a:gd name="T45" fmla="*/ 324 h 416"/>
                <a:gd name="T46" fmla="*/ 282 w 459"/>
                <a:gd name="T47" fmla="*/ 251 h 416"/>
                <a:gd name="T48" fmla="*/ 292 w 459"/>
                <a:gd name="T49" fmla="*/ 240 h 416"/>
                <a:gd name="T50" fmla="*/ 199 w 459"/>
                <a:gd name="T51" fmla="*/ 208 h 416"/>
                <a:gd name="T52" fmla="*/ 126 w 459"/>
                <a:gd name="T53" fmla="*/ 135 h 416"/>
                <a:gd name="T54" fmla="*/ 199 w 459"/>
                <a:gd name="T55" fmla="*/ 62 h 416"/>
                <a:gd name="T56" fmla="*/ 272 w 459"/>
                <a:gd name="T57" fmla="*/ 135 h 416"/>
                <a:gd name="T58" fmla="*/ 199 w 459"/>
                <a:gd name="T59" fmla="*/ 208 h 416"/>
                <a:gd name="T60" fmla="*/ 389 w 459"/>
                <a:gd name="T61" fmla="*/ 299 h 416"/>
                <a:gd name="T62" fmla="*/ 238 w 459"/>
                <a:gd name="T63" fmla="*/ 316 h 416"/>
                <a:gd name="T64" fmla="*/ 241 w 459"/>
                <a:gd name="T65" fmla="*/ 414 h 416"/>
                <a:gd name="T66" fmla="*/ 459 w 459"/>
                <a:gd name="T67" fmla="*/ 414 h 416"/>
                <a:gd name="T68" fmla="*/ 389 w 459"/>
                <a:gd name="T69" fmla="*/ 299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59" h="416">
                  <a:moveTo>
                    <a:pt x="311" y="275"/>
                  </a:moveTo>
                  <a:cubicBezTo>
                    <a:pt x="373" y="268"/>
                    <a:pt x="373" y="268"/>
                    <a:pt x="373" y="268"/>
                  </a:cubicBezTo>
                  <a:cubicBezTo>
                    <a:pt x="354" y="236"/>
                    <a:pt x="354" y="236"/>
                    <a:pt x="354" y="236"/>
                  </a:cubicBezTo>
                  <a:cubicBezTo>
                    <a:pt x="299" y="236"/>
                    <a:pt x="299" y="236"/>
                    <a:pt x="299" y="236"/>
                  </a:cubicBezTo>
                  <a:lnTo>
                    <a:pt x="311" y="275"/>
                  </a:lnTo>
                  <a:close/>
                  <a:moveTo>
                    <a:pt x="0" y="414"/>
                  </a:moveTo>
                  <a:cubicBezTo>
                    <a:pt x="145" y="414"/>
                    <a:pt x="145" y="414"/>
                    <a:pt x="145" y="414"/>
                  </a:cubicBezTo>
                  <a:cubicBezTo>
                    <a:pt x="166" y="324"/>
                    <a:pt x="166" y="324"/>
                    <a:pt x="166" y="324"/>
                  </a:cubicBezTo>
                  <a:cubicBezTo>
                    <a:pt x="47" y="339"/>
                    <a:pt x="47" y="339"/>
                    <a:pt x="47" y="339"/>
                  </a:cubicBezTo>
                  <a:lnTo>
                    <a:pt x="0" y="414"/>
                  </a:lnTo>
                  <a:close/>
                  <a:moveTo>
                    <a:pt x="292" y="240"/>
                  </a:moveTo>
                  <a:cubicBezTo>
                    <a:pt x="322" y="205"/>
                    <a:pt x="338" y="171"/>
                    <a:pt x="338" y="137"/>
                  </a:cubicBezTo>
                  <a:cubicBezTo>
                    <a:pt x="338" y="100"/>
                    <a:pt x="324" y="67"/>
                    <a:pt x="297" y="40"/>
                  </a:cubicBezTo>
                  <a:cubicBezTo>
                    <a:pt x="270" y="13"/>
                    <a:pt x="237" y="0"/>
                    <a:pt x="199" y="0"/>
                  </a:cubicBezTo>
                  <a:cubicBezTo>
                    <a:pt x="161" y="0"/>
                    <a:pt x="129" y="13"/>
                    <a:pt x="101" y="40"/>
                  </a:cubicBezTo>
                  <a:cubicBezTo>
                    <a:pt x="74" y="67"/>
                    <a:pt x="60" y="100"/>
                    <a:pt x="60" y="137"/>
                  </a:cubicBezTo>
                  <a:cubicBezTo>
                    <a:pt x="60" y="171"/>
                    <a:pt x="76" y="205"/>
                    <a:pt x="106" y="240"/>
                  </a:cubicBezTo>
                  <a:cubicBezTo>
                    <a:pt x="107" y="241"/>
                    <a:pt x="107" y="241"/>
                    <a:pt x="107" y="241"/>
                  </a:cubicBezTo>
                  <a:cubicBezTo>
                    <a:pt x="70" y="300"/>
                    <a:pt x="70" y="300"/>
                    <a:pt x="70" y="300"/>
                  </a:cubicBezTo>
                  <a:cubicBezTo>
                    <a:pt x="149" y="292"/>
                    <a:pt x="149" y="292"/>
                    <a:pt x="149" y="292"/>
                  </a:cubicBezTo>
                  <a:cubicBezTo>
                    <a:pt x="157" y="303"/>
                    <a:pt x="163" y="314"/>
                    <a:pt x="169" y="324"/>
                  </a:cubicBezTo>
                  <a:cubicBezTo>
                    <a:pt x="180" y="347"/>
                    <a:pt x="190" y="378"/>
                    <a:pt x="199" y="416"/>
                  </a:cubicBezTo>
                  <a:cubicBezTo>
                    <a:pt x="208" y="378"/>
                    <a:pt x="218" y="347"/>
                    <a:pt x="230" y="324"/>
                  </a:cubicBezTo>
                  <a:cubicBezTo>
                    <a:pt x="241" y="302"/>
                    <a:pt x="258" y="277"/>
                    <a:pt x="282" y="251"/>
                  </a:cubicBezTo>
                  <a:lnTo>
                    <a:pt x="292" y="240"/>
                  </a:lnTo>
                  <a:close/>
                  <a:moveTo>
                    <a:pt x="199" y="208"/>
                  </a:moveTo>
                  <a:cubicBezTo>
                    <a:pt x="159" y="208"/>
                    <a:pt x="126" y="175"/>
                    <a:pt x="126" y="135"/>
                  </a:cubicBezTo>
                  <a:cubicBezTo>
                    <a:pt x="126" y="95"/>
                    <a:pt x="159" y="62"/>
                    <a:pt x="199" y="62"/>
                  </a:cubicBezTo>
                  <a:cubicBezTo>
                    <a:pt x="239" y="62"/>
                    <a:pt x="272" y="95"/>
                    <a:pt x="272" y="135"/>
                  </a:cubicBezTo>
                  <a:cubicBezTo>
                    <a:pt x="272" y="175"/>
                    <a:pt x="239" y="208"/>
                    <a:pt x="199" y="208"/>
                  </a:cubicBezTo>
                  <a:close/>
                  <a:moveTo>
                    <a:pt x="389" y="299"/>
                  </a:moveTo>
                  <a:cubicBezTo>
                    <a:pt x="238" y="316"/>
                    <a:pt x="238" y="316"/>
                    <a:pt x="238" y="316"/>
                  </a:cubicBezTo>
                  <a:cubicBezTo>
                    <a:pt x="241" y="414"/>
                    <a:pt x="241" y="414"/>
                    <a:pt x="241" y="414"/>
                  </a:cubicBezTo>
                  <a:cubicBezTo>
                    <a:pt x="459" y="414"/>
                    <a:pt x="459" y="414"/>
                    <a:pt x="459" y="414"/>
                  </a:cubicBezTo>
                  <a:lnTo>
                    <a:pt x="389" y="299"/>
                  </a:ln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grpSp>
        <p:nvGrpSpPr>
          <p:cNvPr id="53" name="组合 52"/>
          <p:cNvGrpSpPr/>
          <p:nvPr/>
        </p:nvGrpSpPr>
        <p:grpSpPr>
          <a:xfrm>
            <a:off x="5844705" y="2564113"/>
            <a:ext cx="1211572" cy="1111378"/>
            <a:chOff x="5843689" y="2662237"/>
            <a:chExt cx="1211362" cy="1038311"/>
          </a:xfrm>
          <a:effectLst>
            <a:outerShdw blurRad="381000" dist="215900" dir="9600000" algn="ctr" rotWithShape="0">
              <a:srgbClr val="000000">
                <a:alpha val="58000"/>
              </a:srgbClr>
            </a:outerShdw>
          </a:effectLst>
        </p:grpSpPr>
        <p:sp>
          <p:nvSpPr>
            <p:cNvPr id="54" name="Freeform 10"/>
            <p:cNvSpPr>
              <a:spLocks/>
            </p:cNvSpPr>
            <p:nvPr/>
          </p:nvSpPr>
          <p:spPr bwMode="auto">
            <a:xfrm>
              <a:off x="5843689" y="2662237"/>
              <a:ext cx="1211362" cy="1038311"/>
            </a:xfrm>
            <a:custGeom>
              <a:avLst/>
              <a:gdLst>
                <a:gd name="T0" fmla="*/ 246 w 987"/>
                <a:gd name="T1" fmla="*/ 846 h 846"/>
                <a:gd name="T2" fmla="*/ 0 w 987"/>
                <a:gd name="T3" fmla="*/ 423 h 846"/>
                <a:gd name="T4" fmla="*/ 246 w 987"/>
                <a:gd name="T5" fmla="*/ 0 h 846"/>
                <a:gd name="T6" fmla="*/ 740 w 987"/>
                <a:gd name="T7" fmla="*/ 0 h 846"/>
                <a:gd name="T8" fmla="*/ 987 w 987"/>
                <a:gd name="T9" fmla="*/ 423 h 846"/>
                <a:gd name="T10" fmla="*/ 740 w 987"/>
                <a:gd name="T11" fmla="*/ 846 h 846"/>
                <a:gd name="T12" fmla="*/ 246 w 987"/>
                <a:gd name="T13" fmla="*/ 846 h 846"/>
              </a:gdLst>
              <a:ahLst/>
              <a:cxnLst>
                <a:cxn ang="0">
                  <a:pos x="T0" y="T1"/>
                </a:cxn>
                <a:cxn ang="0">
                  <a:pos x="T2" y="T3"/>
                </a:cxn>
                <a:cxn ang="0">
                  <a:pos x="T4" y="T5"/>
                </a:cxn>
                <a:cxn ang="0">
                  <a:pos x="T6" y="T7"/>
                </a:cxn>
                <a:cxn ang="0">
                  <a:pos x="T8" y="T9"/>
                </a:cxn>
                <a:cxn ang="0">
                  <a:pos x="T10" y="T11"/>
                </a:cxn>
                <a:cxn ang="0">
                  <a:pos x="T12" y="T13"/>
                </a:cxn>
              </a:cxnLst>
              <a:rect l="0" t="0" r="r" b="b"/>
              <a:pathLst>
                <a:path w="987" h="846">
                  <a:moveTo>
                    <a:pt x="246" y="846"/>
                  </a:moveTo>
                  <a:lnTo>
                    <a:pt x="0" y="423"/>
                  </a:lnTo>
                  <a:lnTo>
                    <a:pt x="246" y="0"/>
                  </a:lnTo>
                  <a:lnTo>
                    <a:pt x="740" y="0"/>
                  </a:lnTo>
                  <a:lnTo>
                    <a:pt x="987" y="423"/>
                  </a:lnTo>
                  <a:lnTo>
                    <a:pt x="740" y="846"/>
                  </a:lnTo>
                  <a:lnTo>
                    <a:pt x="246" y="84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nvGrpSpPr>
            <p:cNvPr id="55" name="组合 54"/>
            <p:cNvGrpSpPr/>
            <p:nvPr/>
          </p:nvGrpSpPr>
          <p:grpSpPr>
            <a:xfrm>
              <a:off x="6121062" y="2928565"/>
              <a:ext cx="679934" cy="493382"/>
              <a:chOff x="2222500" y="1546225"/>
              <a:chExt cx="879475" cy="638176"/>
            </a:xfrm>
          </p:grpSpPr>
          <p:sp>
            <p:nvSpPr>
              <p:cNvPr id="56" name="Freeform 17"/>
              <p:cNvSpPr>
                <a:spLocks/>
              </p:cNvSpPr>
              <p:nvPr/>
            </p:nvSpPr>
            <p:spPr bwMode="auto">
              <a:xfrm>
                <a:off x="2222500" y="1546225"/>
                <a:ext cx="600075" cy="477838"/>
              </a:xfrm>
              <a:custGeom>
                <a:avLst/>
                <a:gdLst>
                  <a:gd name="T0" fmla="*/ 191 w 396"/>
                  <a:gd name="T1" fmla="*/ 122 h 315"/>
                  <a:gd name="T2" fmla="*/ 396 w 396"/>
                  <a:gd name="T3" fmla="*/ 78 h 315"/>
                  <a:gd name="T4" fmla="*/ 109 w 396"/>
                  <a:gd name="T5" fmla="*/ 6 h 315"/>
                  <a:gd name="T6" fmla="*/ 55 w 396"/>
                  <a:gd name="T7" fmla="*/ 38 h 315"/>
                  <a:gd name="T8" fmla="*/ 6 w 396"/>
                  <a:gd name="T9" fmla="*/ 230 h 315"/>
                  <a:gd name="T10" fmla="*/ 38 w 396"/>
                  <a:gd name="T11" fmla="*/ 284 h 315"/>
                  <a:gd name="T12" fmla="*/ 161 w 396"/>
                  <a:gd name="T13" fmla="*/ 315 h 315"/>
                  <a:gd name="T14" fmla="*/ 135 w 396"/>
                  <a:gd name="T15" fmla="*/ 192 h 315"/>
                  <a:gd name="T16" fmla="*/ 191 w 396"/>
                  <a:gd name="T17" fmla="*/ 122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6" h="315">
                    <a:moveTo>
                      <a:pt x="191" y="122"/>
                    </a:moveTo>
                    <a:cubicBezTo>
                      <a:pt x="396" y="78"/>
                      <a:pt x="396" y="78"/>
                      <a:pt x="396" y="78"/>
                    </a:cubicBezTo>
                    <a:cubicBezTo>
                      <a:pt x="109" y="6"/>
                      <a:pt x="109" y="6"/>
                      <a:pt x="109" y="6"/>
                    </a:cubicBezTo>
                    <a:cubicBezTo>
                      <a:pt x="85" y="0"/>
                      <a:pt x="61" y="14"/>
                      <a:pt x="55" y="38"/>
                    </a:cubicBezTo>
                    <a:cubicBezTo>
                      <a:pt x="6" y="230"/>
                      <a:pt x="6" y="230"/>
                      <a:pt x="6" y="230"/>
                    </a:cubicBezTo>
                    <a:cubicBezTo>
                      <a:pt x="0" y="254"/>
                      <a:pt x="15" y="278"/>
                      <a:pt x="38" y="284"/>
                    </a:cubicBezTo>
                    <a:cubicBezTo>
                      <a:pt x="161" y="315"/>
                      <a:pt x="161" y="315"/>
                      <a:pt x="161" y="315"/>
                    </a:cubicBezTo>
                    <a:cubicBezTo>
                      <a:pt x="135" y="192"/>
                      <a:pt x="135" y="192"/>
                      <a:pt x="135" y="192"/>
                    </a:cubicBezTo>
                    <a:cubicBezTo>
                      <a:pt x="127" y="152"/>
                      <a:pt x="147" y="131"/>
                      <a:pt x="191" y="122"/>
                    </a:cubicBez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57" name="Freeform 18"/>
              <p:cNvSpPr>
                <a:spLocks/>
              </p:cNvSpPr>
              <p:nvPr/>
            </p:nvSpPr>
            <p:spPr bwMode="auto">
              <a:xfrm>
                <a:off x="2536825" y="1800225"/>
                <a:ext cx="100013" cy="98425"/>
              </a:xfrm>
              <a:custGeom>
                <a:avLst/>
                <a:gdLst>
                  <a:gd name="T0" fmla="*/ 39 w 66"/>
                  <a:gd name="T1" fmla="*/ 63 h 66"/>
                  <a:gd name="T2" fmla="*/ 63 w 66"/>
                  <a:gd name="T3" fmla="*/ 27 h 66"/>
                  <a:gd name="T4" fmla="*/ 27 w 66"/>
                  <a:gd name="T5" fmla="*/ 4 h 66"/>
                  <a:gd name="T6" fmla="*/ 3 w 66"/>
                  <a:gd name="T7" fmla="*/ 40 h 66"/>
                  <a:gd name="T8" fmla="*/ 39 w 66"/>
                  <a:gd name="T9" fmla="*/ 63 h 66"/>
                </a:gdLst>
                <a:ahLst/>
                <a:cxnLst>
                  <a:cxn ang="0">
                    <a:pos x="T0" y="T1"/>
                  </a:cxn>
                  <a:cxn ang="0">
                    <a:pos x="T2" y="T3"/>
                  </a:cxn>
                  <a:cxn ang="0">
                    <a:pos x="T4" y="T5"/>
                  </a:cxn>
                  <a:cxn ang="0">
                    <a:pos x="T6" y="T7"/>
                  </a:cxn>
                  <a:cxn ang="0">
                    <a:pos x="T8" y="T9"/>
                  </a:cxn>
                </a:cxnLst>
                <a:rect l="0" t="0" r="r" b="b"/>
                <a:pathLst>
                  <a:path w="66" h="66">
                    <a:moveTo>
                      <a:pt x="39" y="63"/>
                    </a:moveTo>
                    <a:cubicBezTo>
                      <a:pt x="56" y="59"/>
                      <a:pt x="66" y="43"/>
                      <a:pt x="63" y="27"/>
                    </a:cubicBezTo>
                    <a:cubicBezTo>
                      <a:pt x="59" y="11"/>
                      <a:pt x="43" y="0"/>
                      <a:pt x="27" y="4"/>
                    </a:cubicBezTo>
                    <a:cubicBezTo>
                      <a:pt x="10" y="7"/>
                      <a:pt x="0" y="23"/>
                      <a:pt x="3" y="40"/>
                    </a:cubicBezTo>
                    <a:cubicBezTo>
                      <a:pt x="7" y="56"/>
                      <a:pt x="23" y="66"/>
                      <a:pt x="39" y="63"/>
                    </a:cubicBez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58" name="Freeform 19"/>
              <p:cNvSpPr>
                <a:spLocks noEditPoints="1"/>
              </p:cNvSpPr>
              <p:nvPr/>
            </p:nvSpPr>
            <p:spPr bwMode="auto">
              <a:xfrm>
                <a:off x="2435225" y="1646238"/>
                <a:ext cx="666750" cy="538163"/>
              </a:xfrm>
              <a:custGeom>
                <a:avLst/>
                <a:gdLst>
                  <a:gd name="T0" fmla="*/ 342 w 441"/>
                  <a:gd name="T1" fmla="*/ 5 h 355"/>
                  <a:gd name="T2" fmla="*/ 40 w 441"/>
                  <a:gd name="T3" fmla="*/ 69 h 355"/>
                  <a:gd name="T4" fmla="*/ 6 w 441"/>
                  <a:gd name="T5" fmla="*/ 122 h 355"/>
                  <a:gd name="T6" fmla="*/ 47 w 441"/>
                  <a:gd name="T7" fmla="*/ 316 h 355"/>
                  <a:gd name="T8" fmla="*/ 99 w 441"/>
                  <a:gd name="T9" fmla="*/ 350 h 355"/>
                  <a:gd name="T10" fmla="*/ 401 w 441"/>
                  <a:gd name="T11" fmla="*/ 286 h 355"/>
                  <a:gd name="T12" fmla="*/ 435 w 441"/>
                  <a:gd name="T13" fmla="*/ 234 h 355"/>
                  <a:gd name="T14" fmla="*/ 394 w 441"/>
                  <a:gd name="T15" fmla="*/ 39 h 355"/>
                  <a:gd name="T16" fmla="*/ 342 w 441"/>
                  <a:gd name="T17" fmla="*/ 5 h 355"/>
                  <a:gd name="T18" fmla="*/ 414 w 441"/>
                  <a:gd name="T19" fmla="*/ 238 h 355"/>
                  <a:gd name="T20" fmla="*/ 397 w 441"/>
                  <a:gd name="T21" fmla="*/ 264 h 355"/>
                  <a:gd name="T22" fmla="*/ 95 w 441"/>
                  <a:gd name="T23" fmla="*/ 329 h 355"/>
                  <a:gd name="T24" fmla="*/ 68 w 441"/>
                  <a:gd name="T25" fmla="*/ 312 h 355"/>
                  <a:gd name="T26" fmla="*/ 27 w 441"/>
                  <a:gd name="T27" fmla="*/ 117 h 355"/>
                  <a:gd name="T28" fmla="*/ 44 w 441"/>
                  <a:gd name="T29" fmla="*/ 91 h 355"/>
                  <a:gd name="T30" fmla="*/ 346 w 441"/>
                  <a:gd name="T31" fmla="*/ 27 h 355"/>
                  <a:gd name="T32" fmla="*/ 373 w 441"/>
                  <a:gd name="T33" fmla="*/ 44 h 355"/>
                  <a:gd name="T34" fmla="*/ 414 w 441"/>
                  <a:gd name="T35" fmla="*/ 238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41" h="355">
                    <a:moveTo>
                      <a:pt x="342" y="5"/>
                    </a:moveTo>
                    <a:cubicBezTo>
                      <a:pt x="40" y="69"/>
                      <a:pt x="40" y="69"/>
                      <a:pt x="40" y="69"/>
                    </a:cubicBezTo>
                    <a:cubicBezTo>
                      <a:pt x="16" y="75"/>
                      <a:pt x="0" y="98"/>
                      <a:pt x="6" y="122"/>
                    </a:cubicBezTo>
                    <a:cubicBezTo>
                      <a:pt x="47" y="316"/>
                      <a:pt x="47" y="316"/>
                      <a:pt x="47" y="316"/>
                    </a:cubicBezTo>
                    <a:cubicBezTo>
                      <a:pt x="52" y="340"/>
                      <a:pt x="75" y="355"/>
                      <a:pt x="99" y="350"/>
                    </a:cubicBezTo>
                    <a:cubicBezTo>
                      <a:pt x="401" y="286"/>
                      <a:pt x="401" y="286"/>
                      <a:pt x="401" y="286"/>
                    </a:cubicBezTo>
                    <a:cubicBezTo>
                      <a:pt x="425" y="281"/>
                      <a:pt x="441" y="258"/>
                      <a:pt x="435" y="234"/>
                    </a:cubicBezTo>
                    <a:cubicBezTo>
                      <a:pt x="394" y="39"/>
                      <a:pt x="394" y="39"/>
                      <a:pt x="394" y="39"/>
                    </a:cubicBezTo>
                    <a:cubicBezTo>
                      <a:pt x="389" y="16"/>
                      <a:pt x="366" y="0"/>
                      <a:pt x="342" y="5"/>
                    </a:cubicBezTo>
                    <a:close/>
                    <a:moveTo>
                      <a:pt x="414" y="238"/>
                    </a:moveTo>
                    <a:cubicBezTo>
                      <a:pt x="416" y="250"/>
                      <a:pt x="409" y="262"/>
                      <a:pt x="397" y="264"/>
                    </a:cubicBezTo>
                    <a:cubicBezTo>
                      <a:pt x="95" y="329"/>
                      <a:pt x="95" y="329"/>
                      <a:pt x="95" y="329"/>
                    </a:cubicBezTo>
                    <a:cubicBezTo>
                      <a:pt x="83" y="331"/>
                      <a:pt x="71" y="323"/>
                      <a:pt x="68" y="312"/>
                    </a:cubicBezTo>
                    <a:cubicBezTo>
                      <a:pt x="27" y="117"/>
                      <a:pt x="27" y="117"/>
                      <a:pt x="27" y="117"/>
                    </a:cubicBezTo>
                    <a:cubicBezTo>
                      <a:pt x="25" y="105"/>
                      <a:pt x="32" y="94"/>
                      <a:pt x="44" y="91"/>
                    </a:cubicBezTo>
                    <a:cubicBezTo>
                      <a:pt x="346" y="27"/>
                      <a:pt x="346" y="27"/>
                      <a:pt x="346" y="27"/>
                    </a:cubicBezTo>
                    <a:cubicBezTo>
                      <a:pt x="358" y="24"/>
                      <a:pt x="370" y="32"/>
                      <a:pt x="373" y="44"/>
                    </a:cubicBezTo>
                    <a:lnTo>
                      <a:pt x="414" y="238"/>
                    </a:ln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59" name="Freeform 20"/>
              <p:cNvSpPr>
                <a:spLocks/>
              </p:cNvSpPr>
              <p:nvPr/>
            </p:nvSpPr>
            <p:spPr bwMode="auto">
              <a:xfrm>
                <a:off x="2582863" y="1816100"/>
                <a:ext cx="465138" cy="309563"/>
              </a:xfrm>
              <a:custGeom>
                <a:avLst/>
                <a:gdLst>
                  <a:gd name="T0" fmla="*/ 150 w 293"/>
                  <a:gd name="T1" fmla="*/ 73 h 195"/>
                  <a:gd name="T2" fmla="*/ 114 w 293"/>
                  <a:gd name="T3" fmla="*/ 51 h 195"/>
                  <a:gd name="T4" fmla="*/ 79 w 293"/>
                  <a:gd name="T5" fmla="*/ 133 h 195"/>
                  <a:gd name="T6" fmla="*/ 27 w 293"/>
                  <a:gd name="T7" fmla="*/ 110 h 195"/>
                  <a:gd name="T8" fmla="*/ 0 w 293"/>
                  <a:gd name="T9" fmla="*/ 195 h 195"/>
                  <a:gd name="T10" fmla="*/ 293 w 293"/>
                  <a:gd name="T11" fmla="*/ 133 h 195"/>
                  <a:gd name="T12" fmla="*/ 274 w 293"/>
                  <a:gd name="T13" fmla="*/ 43 h 195"/>
                  <a:gd name="T14" fmla="*/ 197 w 293"/>
                  <a:gd name="T15" fmla="*/ 0 h 195"/>
                  <a:gd name="T16" fmla="*/ 150 w 293"/>
                  <a:gd name="T17" fmla="*/ 73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3" h="195">
                    <a:moveTo>
                      <a:pt x="150" y="73"/>
                    </a:moveTo>
                    <a:lnTo>
                      <a:pt x="114" y="51"/>
                    </a:lnTo>
                    <a:lnTo>
                      <a:pt x="79" y="133"/>
                    </a:lnTo>
                    <a:lnTo>
                      <a:pt x="27" y="110"/>
                    </a:lnTo>
                    <a:lnTo>
                      <a:pt x="0" y="195"/>
                    </a:lnTo>
                    <a:lnTo>
                      <a:pt x="293" y="133"/>
                    </a:lnTo>
                    <a:lnTo>
                      <a:pt x="274" y="43"/>
                    </a:lnTo>
                    <a:lnTo>
                      <a:pt x="197" y="0"/>
                    </a:lnTo>
                    <a:lnTo>
                      <a:pt x="150" y="73"/>
                    </a:ln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grpSp>
      <p:grpSp>
        <p:nvGrpSpPr>
          <p:cNvPr id="60" name="组合 59"/>
          <p:cNvGrpSpPr/>
          <p:nvPr/>
        </p:nvGrpSpPr>
        <p:grpSpPr>
          <a:xfrm>
            <a:off x="3918436" y="2564113"/>
            <a:ext cx="1211572" cy="1111378"/>
            <a:chOff x="3908230" y="2494742"/>
            <a:chExt cx="1211362" cy="1038311"/>
          </a:xfrm>
          <a:effectLst>
            <a:outerShdw blurRad="381000" dist="215900" dir="9600000" algn="ctr" rotWithShape="0">
              <a:srgbClr val="000000">
                <a:alpha val="58000"/>
              </a:srgbClr>
            </a:outerShdw>
          </a:effectLst>
        </p:grpSpPr>
        <p:sp>
          <p:nvSpPr>
            <p:cNvPr id="61" name="Freeform 11"/>
            <p:cNvSpPr>
              <a:spLocks/>
            </p:cNvSpPr>
            <p:nvPr/>
          </p:nvSpPr>
          <p:spPr bwMode="auto">
            <a:xfrm>
              <a:off x="3908230" y="2494742"/>
              <a:ext cx="1211362" cy="1038311"/>
            </a:xfrm>
            <a:custGeom>
              <a:avLst/>
              <a:gdLst>
                <a:gd name="T0" fmla="*/ 247 w 987"/>
                <a:gd name="T1" fmla="*/ 846 h 846"/>
                <a:gd name="T2" fmla="*/ 0 w 987"/>
                <a:gd name="T3" fmla="*/ 423 h 846"/>
                <a:gd name="T4" fmla="*/ 247 w 987"/>
                <a:gd name="T5" fmla="*/ 0 h 846"/>
                <a:gd name="T6" fmla="*/ 740 w 987"/>
                <a:gd name="T7" fmla="*/ 0 h 846"/>
                <a:gd name="T8" fmla="*/ 987 w 987"/>
                <a:gd name="T9" fmla="*/ 423 h 846"/>
                <a:gd name="T10" fmla="*/ 740 w 987"/>
                <a:gd name="T11" fmla="*/ 846 h 846"/>
                <a:gd name="T12" fmla="*/ 247 w 987"/>
                <a:gd name="T13" fmla="*/ 846 h 846"/>
              </a:gdLst>
              <a:ahLst/>
              <a:cxnLst>
                <a:cxn ang="0">
                  <a:pos x="T0" y="T1"/>
                </a:cxn>
                <a:cxn ang="0">
                  <a:pos x="T2" y="T3"/>
                </a:cxn>
                <a:cxn ang="0">
                  <a:pos x="T4" y="T5"/>
                </a:cxn>
                <a:cxn ang="0">
                  <a:pos x="T6" y="T7"/>
                </a:cxn>
                <a:cxn ang="0">
                  <a:pos x="T8" y="T9"/>
                </a:cxn>
                <a:cxn ang="0">
                  <a:pos x="T10" y="T11"/>
                </a:cxn>
                <a:cxn ang="0">
                  <a:pos x="T12" y="T13"/>
                </a:cxn>
              </a:cxnLst>
              <a:rect l="0" t="0" r="r" b="b"/>
              <a:pathLst>
                <a:path w="987" h="846">
                  <a:moveTo>
                    <a:pt x="247" y="846"/>
                  </a:moveTo>
                  <a:lnTo>
                    <a:pt x="0" y="423"/>
                  </a:lnTo>
                  <a:lnTo>
                    <a:pt x="247" y="0"/>
                  </a:lnTo>
                  <a:lnTo>
                    <a:pt x="740" y="0"/>
                  </a:lnTo>
                  <a:lnTo>
                    <a:pt x="987" y="423"/>
                  </a:lnTo>
                  <a:lnTo>
                    <a:pt x="740" y="846"/>
                  </a:lnTo>
                  <a:lnTo>
                    <a:pt x="247" y="84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nvGrpSpPr>
            <p:cNvPr id="62" name="组合 61"/>
            <p:cNvGrpSpPr/>
            <p:nvPr/>
          </p:nvGrpSpPr>
          <p:grpSpPr>
            <a:xfrm>
              <a:off x="4329963" y="2695639"/>
              <a:ext cx="392442" cy="623016"/>
              <a:chOff x="5006376" y="2920505"/>
              <a:chExt cx="507613" cy="805854"/>
            </a:xfrm>
          </p:grpSpPr>
          <p:sp>
            <p:nvSpPr>
              <p:cNvPr id="63" name="Freeform 21"/>
              <p:cNvSpPr>
                <a:spLocks/>
              </p:cNvSpPr>
              <p:nvPr/>
            </p:nvSpPr>
            <p:spPr bwMode="auto">
              <a:xfrm>
                <a:off x="5235575" y="3157538"/>
                <a:ext cx="134938" cy="247650"/>
              </a:xfrm>
              <a:custGeom>
                <a:avLst/>
                <a:gdLst>
                  <a:gd name="T0" fmla="*/ 80 w 90"/>
                  <a:gd name="T1" fmla="*/ 129 h 164"/>
                  <a:gd name="T2" fmla="*/ 80 w 90"/>
                  <a:gd name="T3" fmla="*/ 129 h 164"/>
                  <a:gd name="T4" fmla="*/ 80 w 90"/>
                  <a:gd name="T5" fmla="*/ 129 h 164"/>
                  <a:gd name="T6" fmla="*/ 36 w 90"/>
                  <a:gd name="T7" fmla="*/ 98 h 164"/>
                  <a:gd name="T8" fmla="*/ 36 w 90"/>
                  <a:gd name="T9" fmla="*/ 18 h 164"/>
                  <a:gd name="T10" fmla="*/ 18 w 90"/>
                  <a:gd name="T11" fmla="*/ 0 h 164"/>
                  <a:gd name="T12" fmla="*/ 0 w 90"/>
                  <a:gd name="T13" fmla="*/ 18 h 164"/>
                  <a:gd name="T14" fmla="*/ 0 w 90"/>
                  <a:gd name="T15" fmla="*/ 117 h 164"/>
                  <a:gd name="T16" fmla="*/ 36 w 90"/>
                  <a:gd name="T17" fmla="*/ 142 h 164"/>
                  <a:gd name="T18" fmla="*/ 58 w 90"/>
                  <a:gd name="T19" fmla="*/ 158 h 164"/>
                  <a:gd name="T20" fmla="*/ 60 w 90"/>
                  <a:gd name="T21" fmla="*/ 159 h 164"/>
                  <a:gd name="T22" fmla="*/ 84 w 90"/>
                  <a:gd name="T23" fmla="*/ 154 h 164"/>
                  <a:gd name="T24" fmla="*/ 80 w 90"/>
                  <a:gd name="T25" fmla="*/ 129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 h="164">
                    <a:moveTo>
                      <a:pt x="80" y="129"/>
                    </a:moveTo>
                    <a:cubicBezTo>
                      <a:pt x="80" y="129"/>
                      <a:pt x="80" y="129"/>
                      <a:pt x="80" y="129"/>
                    </a:cubicBezTo>
                    <a:cubicBezTo>
                      <a:pt x="80" y="129"/>
                      <a:pt x="80" y="129"/>
                      <a:pt x="80" y="129"/>
                    </a:cubicBezTo>
                    <a:cubicBezTo>
                      <a:pt x="36" y="98"/>
                      <a:pt x="36" y="98"/>
                      <a:pt x="36" y="98"/>
                    </a:cubicBezTo>
                    <a:cubicBezTo>
                      <a:pt x="36" y="18"/>
                      <a:pt x="36" y="18"/>
                      <a:pt x="36" y="18"/>
                    </a:cubicBezTo>
                    <a:cubicBezTo>
                      <a:pt x="36" y="8"/>
                      <a:pt x="28" y="0"/>
                      <a:pt x="18" y="0"/>
                    </a:cubicBezTo>
                    <a:cubicBezTo>
                      <a:pt x="8" y="0"/>
                      <a:pt x="0" y="8"/>
                      <a:pt x="0" y="18"/>
                    </a:cubicBezTo>
                    <a:cubicBezTo>
                      <a:pt x="0" y="117"/>
                      <a:pt x="0" y="117"/>
                      <a:pt x="0" y="117"/>
                    </a:cubicBezTo>
                    <a:cubicBezTo>
                      <a:pt x="36" y="142"/>
                      <a:pt x="36" y="142"/>
                      <a:pt x="36" y="142"/>
                    </a:cubicBezTo>
                    <a:cubicBezTo>
                      <a:pt x="58" y="158"/>
                      <a:pt x="58" y="158"/>
                      <a:pt x="58" y="158"/>
                    </a:cubicBezTo>
                    <a:cubicBezTo>
                      <a:pt x="59" y="158"/>
                      <a:pt x="59" y="158"/>
                      <a:pt x="60" y="159"/>
                    </a:cubicBezTo>
                    <a:cubicBezTo>
                      <a:pt x="68" y="164"/>
                      <a:pt x="79" y="162"/>
                      <a:pt x="84" y="154"/>
                    </a:cubicBezTo>
                    <a:cubicBezTo>
                      <a:pt x="90" y="146"/>
                      <a:pt x="88" y="135"/>
                      <a:pt x="80" y="129"/>
                    </a:cubicBez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64" name="Freeform 22"/>
              <p:cNvSpPr>
                <a:spLocks noEditPoints="1"/>
              </p:cNvSpPr>
              <p:nvPr/>
            </p:nvSpPr>
            <p:spPr bwMode="auto">
              <a:xfrm>
                <a:off x="5006376" y="2920505"/>
                <a:ext cx="507613" cy="805854"/>
              </a:xfrm>
              <a:custGeom>
                <a:avLst/>
                <a:gdLst>
                  <a:gd name="T0" fmla="*/ 354 w 354"/>
                  <a:gd name="T1" fmla="*/ 279 h 561"/>
                  <a:gd name="T2" fmla="*/ 281 w 354"/>
                  <a:gd name="T3" fmla="*/ 136 h 561"/>
                  <a:gd name="T4" fmla="*/ 281 w 354"/>
                  <a:gd name="T5" fmla="*/ 44 h 561"/>
                  <a:gd name="T6" fmla="*/ 237 w 354"/>
                  <a:gd name="T7" fmla="*/ 0 h 561"/>
                  <a:gd name="T8" fmla="*/ 117 w 354"/>
                  <a:gd name="T9" fmla="*/ 0 h 561"/>
                  <a:gd name="T10" fmla="*/ 73 w 354"/>
                  <a:gd name="T11" fmla="*/ 44 h 561"/>
                  <a:gd name="T12" fmla="*/ 73 w 354"/>
                  <a:gd name="T13" fmla="*/ 136 h 561"/>
                  <a:gd name="T14" fmla="*/ 0 w 354"/>
                  <a:gd name="T15" fmla="*/ 279 h 561"/>
                  <a:gd name="T16" fmla="*/ 73 w 354"/>
                  <a:gd name="T17" fmla="*/ 423 h 561"/>
                  <a:gd name="T18" fmla="*/ 73 w 354"/>
                  <a:gd name="T19" fmla="*/ 517 h 561"/>
                  <a:gd name="T20" fmla="*/ 117 w 354"/>
                  <a:gd name="T21" fmla="*/ 561 h 561"/>
                  <a:gd name="T22" fmla="*/ 237 w 354"/>
                  <a:gd name="T23" fmla="*/ 561 h 561"/>
                  <a:gd name="T24" fmla="*/ 281 w 354"/>
                  <a:gd name="T25" fmla="*/ 517 h 561"/>
                  <a:gd name="T26" fmla="*/ 281 w 354"/>
                  <a:gd name="T27" fmla="*/ 423 h 561"/>
                  <a:gd name="T28" fmla="*/ 354 w 354"/>
                  <a:gd name="T29" fmla="*/ 279 h 561"/>
                  <a:gd name="T30" fmla="*/ 37 w 354"/>
                  <a:gd name="T31" fmla="*/ 279 h 561"/>
                  <a:gd name="T32" fmla="*/ 177 w 354"/>
                  <a:gd name="T33" fmla="*/ 139 h 561"/>
                  <a:gd name="T34" fmla="*/ 317 w 354"/>
                  <a:gd name="T35" fmla="*/ 279 h 561"/>
                  <a:gd name="T36" fmla="*/ 177 w 354"/>
                  <a:gd name="T37" fmla="*/ 419 h 561"/>
                  <a:gd name="T38" fmla="*/ 37 w 354"/>
                  <a:gd name="T39" fmla="*/ 279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54" h="561">
                    <a:moveTo>
                      <a:pt x="354" y="279"/>
                    </a:moveTo>
                    <a:cubicBezTo>
                      <a:pt x="354" y="220"/>
                      <a:pt x="325" y="168"/>
                      <a:pt x="281" y="136"/>
                    </a:cubicBezTo>
                    <a:cubicBezTo>
                      <a:pt x="281" y="44"/>
                      <a:pt x="281" y="44"/>
                      <a:pt x="281" y="44"/>
                    </a:cubicBezTo>
                    <a:cubicBezTo>
                      <a:pt x="281" y="20"/>
                      <a:pt x="261" y="0"/>
                      <a:pt x="237" y="0"/>
                    </a:cubicBezTo>
                    <a:cubicBezTo>
                      <a:pt x="117" y="0"/>
                      <a:pt x="117" y="0"/>
                      <a:pt x="117" y="0"/>
                    </a:cubicBezTo>
                    <a:cubicBezTo>
                      <a:pt x="92" y="0"/>
                      <a:pt x="73" y="20"/>
                      <a:pt x="73" y="44"/>
                    </a:cubicBezTo>
                    <a:cubicBezTo>
                      <a:pt x="73" y="136"/>
                      <a:pt x="73" y="136"/>
                      <a:pt x="73" y="136"/>
                    </a:cubicBezTo>
                    <a:cubicBezTo>
                      <a:pt x="28" y="168"/>
                      <a:pt x="0" y="220"/>
                      <a:pt x="0" y="279"/>
                    </a:cubicBezTo>
                    <a:cubicBezTo>
                      <a:pt x="0" y="338"/>
                      <a:pt x="28" y="391"/>
                      <a:pt x="73" y="423"/>
                    </a:cubicBezTo>
                    <a:cubicBezTo>
                      <a:pt x="73" y="517"/>
                      <a:pt x="73" y="517"/>
                      <a:pt x="73" y="517"/>
                    </a:cubicBezTo>
                    <a:cubicBezTo>
                      <a:pt x="73" y="542"/>
                      <a:pt x="92" y="561"/>
                      <a:pt x="117" y="561"/>
                    </a:cubicBezTo>
                    <a:cubicBezTo>
                      <a:pt x="237" y="561"/>
                      <a:pt x="237" y="561"/>
                      <a:pt x="237" y="561"/>
                    </a:cubicBezTo>
                    <a:cubicBezTo>
                      <a:pt x="261" y="561"/>
                      <a:pt x="281" y="542"/>
                      <a:pt x="281" y="517"/>
                    </a:cubicBezTo>
                    <a:cubicBezTo>
                      <a:pt x="281" y="423"/>
                      <a:pt x="281" y="423"/>
                      <a:pt x="281" y="423"/>
                    </a:cubicBezTo>
                    <a:cubicBezTo>
                      <a:pt x="325" y="391"/>
                      <a:pt x="354" y="338"/>
                      <a:pt x="354" y="279"/>
                    </a:cubicBezTo>
                    <a:close/>
                    <a:moveTo>
                      <a:pt x="37" y="279"/>
                    </a:moveTo>
                    <a:cubicBezTo>
                      <a:pt x="37" y="202"/>
                      <a:pt x="99" y="139"/>
                      <a:pt x="177" y="139"/>
                    </a:cubicBezTo>
                    <a:cubicBezTo>
                      <a:pt x="254" y="139"/>
                      <a:pt x="317" y="202"/>
                      <a:pt x="317" y="279"/>
                    </a:cubicBezTo>
                    <a:cubicBezTo>
                      <a:pt x="317" y="357"/>
                      <a:pt x="254" y="419"/>
                      <a:pt x="177" y="419"/>
                    </a:cubicBezTo>
                    <a:cubicBezTo>
                      <a:pt x="99" y="419"/>
                      <a:pt x="37" y="357"/>
                      <a:pt x="37" y="279"/>
                    </a:cubicBez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grpSp>
      <p:grpSp>
        <p:nvGrpSpPr>
          <p:cNvPr id="65" name="组合 64"/>
          <p:cNvGrpSpPr/>
          <p:nvPr/>
        </p:nvGrpSpPr>
        <p:grpSpPr>
          <a:xfrm>
            <a:off x="896254" y="4215752"/>
            <a:ext cx="2224679" cy="730294"/>
            <a:chOff x="1121522" y="3624266"/>
            <a:chExt cx="2224293" cy="682281"/>
          </a:xfrm>
          <a:effectLst>
            <a:outerShdw blurRad="241300" dist="127000" dir="5400000" algn="ctr" rotWithShape="0">
              <a:srgbClr val="000000">
                <a:alpha val="88000"/>
              </a:srgbClr>
            </a:outerShdw>
          </a:effectLst>
        </p:grpSpPr>
        <p:sp>
          <p:nvSpPr>
            <p:cNvPr id="66" name="文本框 69"/>
            <p:cNvSpPr txBox="1">
              <a:spLocks noChangeArrowheads="1"/>
            </p:cNvSpPr>
            <p:nvPr/>
          </p:nvSpPr>
          <p:spPr bwMode="auto">
            <a:xfrm>
              <a:off x="1124698" y="3624266"/>
              <a:ext cx="1709461" cy="230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37542" fontAlgn="base">
                <a:lnSpc>
                  <a:spcPts val="1230"/>
                </a:lnSpc>
                <a:spcBef>
                  <a:spcPct val="0"/>
                </a:spcBef>
                <a:spcAft>
                  <a:spcPct val="0"/>
                </a:spcAft>
              </a:pPr>
              <a:r>
                <a:rPr lang="en-US" altLang="zh-CN" sz="1100" b="1" dirty="0">
                  <a:solidFill>
                    <a:srgbClr val="FFFFFF"/>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100" b="1"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67" name="矩形 66"/>
            <p:cNvSpPr/>
            <p:nvPr/>
          </p:nvSpPr>
          <p:spPr>
            <a:xfrm>
              <a:off x="1121522" y="3824914"/>
              <a:ext cx="2224293" cy="481633"/>
            </a:xfrm>
            <a:prstGeom prst="rect">
              <a:avLst/>
            </a:prstGeom>
          </p:spPr>
          <p:txBody>
            <a:bodyPr wrap="square">
              <a:spAutoFit/>
            </a:bodyPr>
            <a:lstStyle/>
            <a:p>
              <a:pPr defTabSz="937542" eaLnBrk="0" fontAlgn="base" hangingPunct="0">
                <a:lnSpc>
                  <a:spcPts val="1128"/>
                </a:lnSpc>
                <a:spcBef>
                  <a:spcPct val="0"/>
                </a:spcBef>
                <a:spcAft>
                  <a:spcPct val="0"/>
                </a:spcAft>
              </a:pPr>
              <a:r>
                <a:rPr lang="en-US" altLang="zh-CN" sz="600" dirty="0">
                  <a:solidFill>
                    <a:srgbClr val="FFFFFF"/>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a:t>
              </a:r>
              <a:endParaRPr lang="zh-CN" altLang="en-US" sz="1400" dirty="0">
                <a:solidFill>
                  <a:srgbClr val="FFFFFF"/>
                </a:solidFill>
                <a:latin typeface="Arial"/>
                <a:ea typeface="微软雅黑"/>
              </a:endParaRPr>
            </a:p>
          </p:txBody>
        </p:sp>
      </p:grpSp>
      <p:grpSp>
        <p:nvGrpSpPr>
          <p:cNvPr id="68" name="组合 67"/>
          <p:cNvGrpSpPr/>
          <p:nvPr/>
        </p:nvGrpSpPr>
        <p:grpSpPr>
          <a:xfrm>
            <a:off x="3678037" y="4215752"/>
            <a:ext cx="2224679" cy="730294"/>
            <a:chOff x="1121522" y="3624266"/>
            <a:chExt cx="2224293" cy="682281"/>
          </a:xfrm>
          <a:effectLst>
            <a:outerShdw blurRad="241300" dist="127000" dir="5400000" algn="ctr" rotWithShape="0">
              <a:srgbClr val="000000">
                <a:alpha val="88000"/>
              </a:srgbClr>
            </a:outerShdw>
          </a:effectLst>
        </p:grpSpPr>
        <p:sp>
          <p:nvSpPr>
            <p:cNvPr id="69" name="文本框 69"/>
            <p:cNvSpPr txBox="1">
              <a:spLocks noChangeArrowheads="1"/>
            </p:cNvSpPr>
            <p:nvPr/>
          </p:nvSpPr>
          <p:spPr bwMode="auto">
            <a:xfrm>
              <a:off x="1124698" y="3624266"/>
              <a:ext cx="1709461" cy="230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37542" fontAlgn="base">
                <a:lnSpc>
                  <a:spcPts val="1230"/>
                </a:lnSpc>
                <a:spcBef>
                  <a:spcPct val="0"/>
                </a:spcBef>
                <a:spcAft>
                  <a:spcPct val="0"/>
                </a:spcAft>
              </a:pPr>
              <a:r>
                <a:rPr lang="en-US" altLang="zh-CN" sz="1100" b="1" dirty="0">
                  <a:solidFill>
                    <a:srgbClr val="FFFFFF"/>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100" b="1"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70" name="矩形 69"/>
            <p:cNvSpPr/>
            <p:nvPr/>
          </p:nvSpPr>
          <p:spPr>
            <a:xfrm>
              <a:off x="1121522" y="3824914"/>
              <a:ext cx="2224293" cy="481633"/>
            </a:xfrm>
            <a:prstGeom prst="rect">
              <a:avLst/>
            </a:prstGeom>
          </p:spPr>
          <p:txBody>
            <a:bodyPr wrap="square">
              <a:spAutoFit/>
            </a:bodyPr>
            <a:lstStyle/>
            <a:p>
              <a:pPr defTabSz="937542" eaLnBrk="0" fontAlgn="base" hangingPunct="0">
                <a:lnSpc>
                  <a:spcPts val="1128"/>
                </a:lnSpc>
                <a:spcBef>
                  <a:spcPct val="0"/>
                </a:spcBef>
                <a:spcAft>
                  <a:spcPct val="0"/>
                </a:spcAft>
              </a:pPr>
              <a:r>
                <a:rPr lang="en-US" altLang="zh-CN" sz="600" dirty="0">
                  <a:solidFill>
                    <a:srgbClr val="FFFFFF"/>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a:t>
              </a:r>
              <a:endParaRPr lang="zh-CN" altLang="en-US" sz="1400" dirty="0">
                <a:solidFill>
                  <a:srgbClr val="FFFFFF"/>
                </a:solidFill>
                <a:latin typeface="Arial"/>
                <a:ea typeface="微软雅黑"/>
              </a:endParaRPr>
            </a:p>
          </p:txBody>
        </p:sp>
      </p:grpSp>
      <p:grpSp>
        <p:nvGrpSpPr>
          <p:cNvPr id="71" name="组合 70"/>
          <p:cNvGrpSpPr/>
          <p:nvPr/>
        </p:nvGrpSpPr>
        <p:grpSpPr>
          <a:xfrm>
            <a:off x="6421713" y="4215752"/>
            <a:ext cx="2224679" cy="730294"/>
            <a:chOff x="1121522" y="3624266"/>
            <a:chExt cx="2224293" cy="682281"/>
          </a:xfrm>
          <a:effectLst>
            <a:outerShdw blurRad="241300" dist="127000" dir="5400000" algn="ctr" rotWithShape="0">
              <a:srgbClr val="000000">
                <a:alpha val="88000"/>
              </a:srgbClr>
            </a:outerShdw>
          </a:effectLst>
        </p:grpSpPr>
        <p:sp>
          <p:nvSpPr>
            <p:cNvPr id="72" name="文本框 69"/>
            <p:cNvSpPr txBox="1">
              <a:spLocks noChangeArrowheads="1"/>
            </p:cNvSpPr>
            <p:nvPr/>
          </p:nvSpPr>
          <p:spPr bwMode="auto">
            <a:xfrm>
              <a:off x="1124698" y="3624266"/>
              <a:ext cx="1709461" cy="230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37542" fontAlgn="base">
                <a:lnSpc>
                  <a:spcPts val="1230"/>
                </a:lnSpc>
                <a:spcBef>
                  <a:spcPct val="0"/>
                </a:spcBef>
                <a:spcAft>
                  <a:spcPct val="0"/>
                </a:spcAft>
              </a:pPr>
              <a:r>
                <a:rPr lang="en-US" altLang="zh-CN" sz="1100" b="1" dirty="0">
                  <a:solidFill>
                    <a:srgbClr val="FFFFFF"/>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100" b="1"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73" name="矩形 72"/>
            <p:cNvSpPr/>
            <p:nvPr/>
          </p:nvSpPr>
          <p:spPr>
            <a:xfrm>
              <a:off x="1121522" y="3824914"/>
              <a:ext cx="2224293" cy="481633"/>
            </a:xfrm>
            <a:prstGeom prst="rect">
              <a:avLst/>
            </a:prstGeom>
          </p:spPr>
          <p:txBody>
            <a:bodyPr wrap="square">
              <a:spAutoFit/>
            </a:bodyPr>
            <a:lstStyle/>
            <a:p>
              <a:pPr defTabSz="937542" eaLnBrk="0" fontAlgn="base" hangingPunct="0">
                <a:lnSpc>
                  <a:spcPts val="1128"/>
                </a:lnSpc>
                <a:spcBef>
                  <a:spcPct val="0"/>
                </a:spcBef>
                <a:spcAft>
                  <a:spcPct val="0"/>
                </a:spcAft>
              </a:pPr>
              <a:r>
                <a:rPr lang="en-US" altLang="zh-CN" sz="600" dirty="0">
                  <a:solidFill>
                    <a:srgbClr val="FFFFFF"/>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a:t>
              </a:r>
              <a:endParaRPr lang="zh-CN" altLang="en-US" sz="1400" dirty="0">
                <a:solidFill>
                  <a:srgbClr val="FFFFFF"/>
                </a:solidFill>
                <a:latin typeface="Arial"/>
                <a:ea typeface="微软雅黑"/>
              </a:endParaRPr>
            </a:p>
          </p:txBody>
        </p:sp>
      </p:grpSp>
      <p:grpSp>
        <p:nvGrpSpPr>
          <p:cNvPr id="74" name="组合 73"/>
          <p:cNvGrpSpPr/>
          <p:nvPr/>
        </p:nvGrpSpPr>
        <p:grpSpPr>
          <a:xfrm>
            <a:off x="1286099" y="2176414"/>
            <a:ext cx="647812" cy="569495"/>
            <a:chOff x="1285875" y="2033329"/>
            <a:chExt cx="647699" cy="532055"/>
          </a:xfrm>
        </p:grpSpPr>
        <p:sp>
          <p:nvSpPr>
            <p:cNvPr id="75" name="文本框 35"/>
            <p:cNvSpPr txBox="1"/>
            <p:nvPr/>
          </p:nvSpPr>
          <p:spPr>
            <a:xfrm>
              <a:off x="1285875" y="2033329"/>
              <a:ext cx="647699" cy="346249"/>
            </a:xfrm>
            <a:prstGeom prst="rect">
              <a:avLst/>
            </a:prstGeom>
            <a:noFill/>
          </p:spPr>
          <p:txBody>
            <a:bodyPr wrap="square" rtlCol="0">
              <a:spAutoFit/>
            </a:bodyPr>
            <a:lstStyle/>
            <a:p>
              <a:pPr defTabSz="937542" eaLnBrk="0" fontAlgn="base" hangingPunct="0">
                <a:spcBef>
                  <a:spcPct val="0"/>
                </a:spcBef>
                <a:spcAft>
                  <a:spcPct val="0"/>
                </a:spcAft>
              </a:pPr>
              <a:r>
                <a:rPr lang="en-US" altLang="zh-CN" dirty="0">
                  <a:solidFill>
                    <a:srgbClr val="000000">
                      <a:lumMod val="75000"/>
                      <a:lumOff val="25000"/>
                    </a:srgbClr>
                  </a:solidFill>
                  <a:latin typeface="Impact" panose="020B0806030902050204" pitchFamily="34" charset="0"/>
                  <a:ea typeface="方正兰亭刊黑_GBK" panose="02000000000000000000" pitchFamily="2" charset="-122"/>
                </a:rPr>
                <a:t>2014</a:t>
              </a:r>
              <a:endParaRPr lang="zh-CN" altLang="en-US" dirty="0">
                <a:solidFill>
                  <a:srgbClr val="000000">
                    <a:lumMod val="75000"/>
                    <a:lumOff val="25000"/>
                  </a:srgbClr>
                </a:solidFill>
                <a:latin typeface="Impact" panose="020B0806030902050204" pitchFamily="34" charset="0"/>
                <a:ea typeface="方正兰亭刊黑_GBK" panose="02000000000000000000" pitchFamily="2" charset="-122"/>
              </a:endParaRPr>
            </a:p>
          </p:txBody>
        </p:sp>
        <p:sp>
          <p:nvSpPr>
            <p:cNvPr id="76" name="矩形 75"/>
            <p:cNvSpPr/>
            <p:nvPr/>
          </p:nvSpPr>
          <p:spPr>
            <a:xfrm>
              <a:off x="1363551" y="2349728"/>
              <a:ext cx="479534" cy="215656"/>
            </a:xfrm>
            <a:prstGeom prst="rect">
              <a:avLst/>
            </a:prstGeom>
          </p:spPr>
          <p:txBody>
            <a:bodyPr wrap="none">
              <a:spAutoFit/>
            </a:bodyPr>
            <a:lstStyle/>
            <a:p>
              <a:pPr defTabSz="937542" eaLnBrk="0" fontAlgn="base" hangingPunct="0">
                <a:spcBef>
                  <a:spcPct val="0"/>
                </a:spcBef>
                <a:spcAft>
                  <a:spcPct val="0"/>
                </a:spcAft>
              </a:pPr>
              <a:r>
                <a:rPr lang="en-US" altLang="zh-CN" sz="900" dirty="0">
                  <a:solidFill>
                    <a:srgbClr val="000000">
                      <a:lumMod val="75000"/>
                      <a:lumOff val="25000"/>
                    </a:srgbClr>
                  </a:solidFill>
                  <a:latin typeface="Arial" panose="020B0604020202020204" pitchFamily="34" charset="0"/>
                  <a:ea typeface="微软雅黑" panose="020B0503020204020204" pitchFamily="34" charset="-122"/>
                  <a:cs typeface="Arial" panose="020B0604020202020204" pitchFamily="34" charset="0"/>
                </a:rPr>
                <a:t>TEXT</a:t>
              </a:r>
              <a:endParaRPr lang="zh-CN" altLang="en-US" sz="2100" dirty="0">
                <a:solidFill>
                  <a:srgbClr val="000000">
                    <a:lumMod val="75000"/>
                    <a:lumOff val="25000"/>
                  </a:srgbClr>
                </a:solidFill>
                <a:latin typeface="Arial"/>
                <a:ea typeface="微软雅黑"/>
              </a:endParaRPr>
            </a:p>
          </p:txBody>
        </p:sp>
      </p:grpSp>
      <p:grpSp>
        <p:nvGrpSpPr>
          <p:cNvPr id="77" name="组合 76"/>
          <p:cNvGrpSpPr/>
          <p:nvPr/>
        </p:nvGrpSpPr>
        <p:grpSpPr>
          <a:xfrm>
            <a:off x="3229537" y="2176414"/>
            <a:ext cx="647812" cy="569495"/>
            <a:chOff x="1285875" y="2033329"/>
            <a:chExt cx="647699" cy="532055"/>
          </a:xfrm>
        </p:grpSpPr>
        <p:sp>
          <p:nvSpPr>
            <p:cNvPr id="78" name="文本框 38"/>
            <p:cNvSpPr txBox="1"/>
            <p:nvPr/>
          </p:nvSpPr>
          <p:spPr>
            <a:xfrm>
              <a:off x="1285875" y="2033329"/>
              <a:ext cx="647699" cy="346249"/>
            </a:xfrm>
            <a:prstGeom prst="rect">
              <a:avLst/>
            </a:prstGeom>
            <a:noFill/>
          </p:spPr>
          <p:txBody>
            <a:bodyPr wrap="square" rtlCol="0">
              <a:spAutoFit/>
            </a:bodyPr>
            <a:lstStyle/>
            <a:p>
              <a:pPr defTabSz="937542" eaLnBrk="0" fontAlgn="base" hangingPunct="0">
                <a:spcBef>
                  <a:spcPct val="0"/>
                </a:spcBef>
                <a:spcAft>
                  <a:spcPct val="0"/>
                </a:spcAft>
              </a:pPr>
              <a:r>
                <a:rPr lang="en-US" altLang="zh-CN" dirty="0">
                  <a:solidFill>
                    <a:srgbClr val="000000">
                      <a:lumMod val="75000"/>
                      <a:lumOff val="25000"/>
                    </a:srgbClr>
                  </a:solidFill>
                  <a:latin typeface="Impact" panose="020B0806030902050204" pitchFamily="34" charset="0"/>
                  <a:ea typeface="方正兰亭刊黑_GBK" panose="02000000000000000000" pitchFamily="2" charset="-122"/>
                </a:rPr>
                <a:t>2015</a:t>
              </a:r>
              <a:endParaRPr lang="zh-CN" altLang="en-US" dirty="0">
                <a:solidFill>
                  <a:srgbClr val="000000">
                    <a:lumMod val="75000"/>
                    <a:lumOff val="25000"/>
                  </a:srgbClr>
                </a:solidFill>
                <a:latin typeface="Impact" panose="020B0806030902050204" pitchFamily="34" charset="0"/>
                <a:ea typeface="方正兰亭刊黑_GBK" panose="02000000000000000000" pitchFamily="2" charset="-122"/>
              </a:endParaRPr>
            </a:p>
          </p:txBody>
        </p:sp>
        <p:sp>
          <p:nvSpPr>
            <p:cNvPr id="79" name="矩形 78"/>
            <p:cNvSpPr/>
            <p:nvPr/>
          </p:nvSpPr>
          <p:spPr>
            <a:xfrm>
              <a:off x="1363551" y="2349728"/>
              <a:ext cx="479534" cy="215656"/>
            </a:xfrm>
            <a:prstGeom prst="rect">
              <a:avLst/>
            </a:prstGeom>
          </p:spPr>
          <p:txBody>
            <a:bodyPr wrap="none">
              <a:spAutoFit/>
            </a:bodyPr>
            <a:lstStyle/>
            <a:p>
              <a:pPr defTabSz="937542" eaLnBrk="0" fontAlgn="base" hangingPunct="0">
                <a:spcBef>
                  <a:spcPct val="0"/>
                </a:spcBef>
                <a:spcAft>
                  <a:spcPct val="0"/>
                </a:spcAft>
              </a:pPr>
              <a:r>
                <a:rPr lang="en-US" altLang="zh-CN" sz="900" dirty="0">
                  <a:solidFill>
                    <a:srgbClr val="000000">
                      <a:lumMod val="75000"/>
                      <a:lumOff val="25000"/>
                    </a:srgbClr>
                  </a:solidFill>
                  <a:latin typeface="Arial" panose="020B0604020202020204" pitchFamily="34" charset="0"/>
                  <a:ea typeface="微软雅黑" panose="020B0503020204020204" pitchFamily="34" charset="-122"/>
                  <a:cs typeface="Arial" panose="020B0604020202020204" pitchFamily="34" charset="0"/>
                </a:rPr>
                <a:t>TEXT</a:t>
              </a:r>
              <a:endParaRPr lang="zh-CN" altLang="en-US" sz="2100" dirty="0">
                <a:solidFill>
                  <a:srgbClr val="000000">
                    <a:lumMod val="75000"/>
                    <a:lumOff val="25000"/>
                  </a:srgbClr>
                </a:solidFill>
                <a:latin typeface="Arial"/>
                <a:ea typeface="微软雅黑"/>
              </a:endParaRPr>
            </a:p>
          </p:txBody>
        </p:sp>
      </p:grpSp>
      <p:grpSp>
        <p:nvGrpSpPr>
          <p:cNvPr id="80" name="组合 79"/>
          <p:cNvGrpSpPr/>
          <p:nvPr/>
        </p:nvGrpSpPr>
        <p:grpSpPr>
          <a:xfrm>
            <a:off x="5172974" y="2176414"/>
            <a:ext cx="647812" cy="569495"/>
            <a:chOff x="1285875" y="2033329"/>
            <a:chExt cx="647699" cy="532055"/>
          </a:xfrm>
        </p:grpSpPr>
        <p:sp>
          <p:nvSpPr>
            <p:cNvPr id="81" name="文本框 41"/>
            <p:cNvSpPr txBox="1"/>
            <p:nvPr/>
          </p:nvSpPr>
          <p:spPr>
            <a:xfrm>
              <a:off x="1285875" y="2033329"/>
              <a:ext cx="647699" cy="346249"/>
            </a:xfrm>
            <a:prstGeom prst="rect">
              <a:avLst/>
            </a:prstGeom>
            <a:noFill/>
          </p:spPr>
          <p:txBody>
            <a:bodyPr wrap="square" rtlCol="0">
              <a:spAutoFit/>
            </a:bodyPr>
            <a:lstStyle/>
            <a:p>
              <a:pPr defTabSz="937542" eaLnBrk="0" fontAlgn="base" hangingPunct="0">
                <a:spcBef>
                  <a:spcPct val="0"/>
                </a:spcBef>
                <a:spcAft>
                  <a:spcPct val="0"/>
                </a:spcAft>
              </a:pPr>
              <a:r>
                <a:rPr lang="en-US" altLang="zh-CN" dirty="0">
                  <a:solidFill>
                    <a:srgbClr val="000000">
                      <a:lumMod val="75000"/>
                      <a:lumOff val="25000"/>
                    </a:srgbClr>
                  </a:solidFill>
                  <a:latin typeface="Impact" panose="020B0806030902050204" pitchFamily="34" charset="0"/>
                  <a:ea typeface="方正兰亭刊黑_GBK" panose="02000000000000000000" pitchFamily="2" charset="-122"/>
                </a:rPr>
                <a:t>2016</a:t>
              </a:r>
              <a:endParaRPr lang="zh-CN" altLang="en-US" dirty="0">
                <a:solidFill>
                  <a:srgbClr val="000000">
                    <a:lumMod val="75000"/>
                    <a:lumOff val="25000"/>
                  </a:srgbClr>
                </a:solidFill>
                <a:latin typeface="Impact" panose="020B0806030902050204" pitchFamily="34" charset="0"/>
                <a:ea typeface="方正兰亭刊黑_GBK" panose="02000000000000000000" pitchFamily="2" charset="-122"/>
              </a:endParaRPr>
            </a:p>
          </p:txBody>
        </p:sp>
        <p:sp>
          <p:nvSpPr>
            <p:cNvPr id="82" name="矩形 81"/>
            <p:cNvSpPr/>
            <p:nvPr/>
          </p:nvSpPr>
          <p:spPr>
            <a:xfrm>
              <a:off x="1363551" y="2349728"/>
              <a:ext cx="479534" cy="215656"/>
            </a:xfrm>
            <a:prstGeom prst="rect">
              <a:avLst/>
            </a:prstGeom>
          </p:spPr>
          <p:txBody>
            <a:bodyPr wrap="none">
              <a:spAutoFit/>
            </a:bodyPr>
            <a:lstStyle/>
            <a:p>
              <a:pPr defTabSz="937542" eaLnBrk="0" fontAlgn="base" hangingPunct="0">
                <a:spcBef>
                  <a:spcPct val="0"/>
                </a:spcBef>
                <a:spcAft>
                  <a:spcPct val="0"/>
                </a:spcAft>
              </a:pPr>
              <a:r>
                <a:rPr lang="en-US" altLang="zh-CN" sz="900" dirty="0">
                  <a:solidFill>
                    <a:srgbClr val="000000">
                      <a:lumMod val="75000"/>
                      <a:lumOff val="25000"/>
                    </a:srgbClr>
                  </a:solidFill>
                  <a:latin typeface="Arial" panose="020B0604020202020204" pitchFamily="34" charset="0"/>
                  <a:ea typeface="微软雅黑" panose="020B0503020204020204" pitchFamily="34" charset="-122"/>
                  <a:cs typeface="Arial" panose="020B0604020202020204" pitchFamily="34" charset="0"/>
                </a:rPr>
                <a:t>TEXT</a:t>
              </a:r>
              <a:endParaRPr lang="zh-CN" altLang="en-US" sz="2100" dirty="0">
                <a:solidFill>
                  <a:srgbClr val="000000">
                    <a:lumMod val="75000"/>
                    <a:lumOff val="25000"/>
                  </a:srgbClr>
                </a:solidFill>
                <a:latin typeface="Arial"/>
                <a:ea typeface="微软雅黑"/>
              </a:endParaRPr>
            </a:p>
          </p:txBody>
        </p:sp>
      </p:grpSp>
      <p:grpSp>
        <p:nvGrpSpPr>
          <p:cNvPr id="83" name="组合 82"/>
          <p:cNvGrpSpPr/>
          <p:nvPr/>
        </p:nvGrpSpPr>
        <p:grpSpPr>
          <a:xfrm>
            <a:off x="7087832" y="2176414"/>
            <a:ext cx="647812" cy="569495"/>
            <a:chOff x="1285875" y="2033329"/>
            <a:chExt cx="647699" cy="532055"/>
          </a:xfrm>
        </p:grpSpPr>
        <p:sp>
          <p:nvSpPr>
            <p:cNvPr id="84" name="文本框 44"/>
            <p:cNvSpPr txBox="1"/>
            <p:nvPr/>
          </p:nvSpPr>
          <p:spPr>
            <a:xfrm>
              <a:off x="1285875" y="2033329"/>
              <a:ext cx="647699" cy="346249"/>
            </a:xfrm>
            <a:prstGeom prst="rect">
              <a:avLst/>
            </a:prstGeom>
            <a:noFill/>
          </p:spPr>
          <p:txBody>
            <a:bodyPr wrap="square" rtlCol="0">
              <a:spAutoFit/>
            </a:bodyPr>
            <a:lstStyle/>
            <a:p>
              <a:pPr defTabSz="937542" eaLnBrk="0" fontAlgn="base" hangingPunct="0">
                <a:spcBef>
                  <a:spcPct val="0"/>
                </a:spcBef>
                <a:spcAft>
                  <a:spcPct val="0"/>
                </a:spcAft>
              </a:pPr>
              <a:r>
                <a:rPr lang="en-US" altLang="zh-CN" dirty="0">
                  <a:solidFill>
                    <a:srgbClr val="000000">
                      <a:lumMod val="75000"/>
                      <a:lumOff val="25000"/>
                    </a:srgbClr>
                  </a:solidFill>
                  <a:latin typeface="Impact" panose="020B0806030902050204" pitchFamily="34" charset="0"/>
                  <a:ea typeface="方正兰亭刊黑_GBK" panose="02000000000000000000" pitchFamily="2" charset="-122"/>
                </a:rPr>
                <a:t>2019</a:t>
              </a:r>
              <a:endParaRPr lang="zh-CN" altLang="en-US" dirty="0">
                <a:solidFill>
                  <a:srgbClr val="000000">
                    <a:lumMod val="75000"/>
                    <a:lumOff val="25000"/>
                  </a:srgbClr>
                </a:solidFill>
                <a:latin typeface="Impact" panose="020B0806030902050204" pitchFamily="34" charset="0"/>
                <a:ea typeface="方正兰亭刊黑_GBK" panose="02000000000000000000" pitchFamily="2" charset="-122"/>
              </a:endParaRPr>
            </a:p>
          </p:txBody>
        </p:sp>
        <p:sp>
          <p:nvSpPr>
            <p:cNvPr id="85" name="矩形 84"/>
            <p:cNvSpPr/>
            <p:nvPr/>
          </p:nvSpPr>
          <p:spPr>
            <a:xfrm>
              <a:off x="1363551" y="2349728"/>
              <a:ext cx="479534" cy="215656"/>
            </a:xfrm>
            <a:prstGeom prst="rect">
              <a:avLst/>
            </a:prstGeom>
          </p:spPr>
          <p:txBody>
            <a:bodyPr wrap="none">
              <a:spAutoFit/>
            </a:bodyPr>
            <a:lstStyle/>
            <a:p>
              <a:pPr defTabSz="937542" eaLnBrk="0" fontAlgn="base" hangingPunct="0">
                <a:spcBef>
                  <a:spcPct val="0"/>
                </a:spcBef>
                <a:spcAft>
                  <a:spcPct val="0"/>
                </a:spcAft>
              </a:pPr>
              <a:r>
                <a:rPr lang="en-US" altLang="zh-CN" sz="900" dirty="0">
                  <a:solidFill>
                    <a:srgbClr val="000000">
                      <a:lumMod val="75000"/>
                      <a:lumOff val="25000"/>
                    </a:srgbClr>
                  </a:solidFill>
                  <a:latin typeface="Arial" panose="020B0604020202020204" pitchFamily="34" charset="0"/>
                  <a:ea typeface="微软雅黑" panose="020B0503020204020204" pitchFamily="34" charset="-122"/>
                  <a:cs typeface="Arial" panose="020B0604020202020204" pitchFamily="34" charset="0"/>
                </a:rPr>
                <a:t>TEXT</a:t>
              </a:r>
              <a:endParaRPr lang="zh-CN" altLang="en-US" sz="2100" dirty="0">
                <a:solidFill>
                  <a:srgbClr val="000000">
                    <a:lumMod val="75000"/>
                    <a:lumOff val="25000"/>
                  </a:srgbClr>
                </a:solidFill>
                <a:latin typeface="Arial"/>
                <a:ea typeface="微软雅黑"/>
              </a:endParaRPr>
            </a:p>
          </p:txBody>
        </p:sp>
      </p:grpSp>
    </p:spTree>
    <p:extLst>
      <p:ext uri="{BB962C8B-B14F-4D97-AF65-F5344CB8AC3E}">
        <p14:creationId xmlns:p14="http://schemas.microsoft.com/office/powerpoint/2010/main" val="2029873159"/>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1000"/>
                                            <p:tgtEl>
                                              <p:spTgt spid="44"/>
                                            </p:tgtEl>
                                          </p:cBhvr>
                                        </p:animEffect>
                                        <p:anim calcmode="lin" valueType="num">
                                          <p:cBhvr>
                                            <p:cTn id="8" dur="1000" fill="hold"/>
                                            <p:tgtEl>
                                              <p:spTgt spid="44"/>
                                            </p:tgtEl>
                                            <p:attrNameLst>
                                              <p:attrName>ppt_x</p:attrName>
                                            </p:attrNameLst>
                                          </p:cBhvr>
                                          <p:tavLst>
                                            <p:tav tm="0">
                                              <p:val>
                                                <p:strVal val="#ppt_x"/>
                                              </p:val>
                                            </p:tav>
                                            <p:tav tm="100000">
                                              <p:val>
                                                <p:strVal val="#ppt_x"/>
                                              </p:val>
                                            </p:tav>
                                          </p:tavLst>
                                        </p:anim>
                                        <p:anim calcmode="lin" valueType="num">
                                          <p:cBhvr>
                                            <p:cTn id="9" dur="1000" fill="hold"/>
                                            <p:tgtEl>
                                              <p:spTgt spid="4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1000"/>
                                            <p:tgtEl>
                                              <p:spTgt spid="45"/>
                                            </p:tgtEl>
                                          </p:cBhvr>
                                        </p:animEffect>
                                        <p:anim calcmode="lin" valueType="num">
                                          <p:cBhvr>
                                            <p:cTn id="13" dur="1000" fill="hold"/>
                                            <p:tgtEl>
                                              <p:spTgt spid="45"/>
                                            </p:tgtEl>
                                            <p:attrNameLst>
                                              <p:attrName>ppt_x</p:attrName>
                                            </p:attrNameLst>
                                          </p:cBhvr>
                                          <p:tavLst>
                                            <p:tav tm="0">
                                              <p:val>
                                                <p:strVal val="#ppt_x"/>
                                              </p:val>
                                            </p:tav>
                                            <p:tav tm="100000">
                                              <p:val>
                                                <p:strVal val="#ppt_x"/>
                                              </p:val>
                                            </p:tav>
                                          </p:tavLst>
                                        </p:anim>
                                        <p:anim calcmode="lin" valueType="num">
                                          <p:cBhvr>
                                            <p:cTn id="14" dur="1000" fill="hold"/>
                                            <p:tgtEl>
                                              <p:spTgt spid="45"/>
                                            </p:tgtEl>
                                            <p:attrNameLst>
                                              <p:attrName>ppt_y</p:attrName>
                                            </p:attrNameLst>
                                          </p:cBhvr>
                                          <p:tavLst>
                                            <p:tav tm="0">
                                              <p:val>
                                                <p:strVal val="#ppt_y-.1"/>
                                              </p:val>
                                            </p:tav>
                                            <p:tav tm="100000">
                                              <p:val>
                                                <p:strVal val="#ppt_y"/>
                                              </p:val>
                                            </p:tav>
                                          </p:tavLst>
                                        </p:anim>
                                      </p:childTnLst>
                                    </p:cTn>
                                  </p:par>
                                  <p:par>
                                    <p:cTn id="15" presetID="2" presetClass="entr" presetSubtype="8" fill="hold" nodeType="withEffect" p14:presetBounceEnd="60000">
                                      <p:stCondLst>
                                        <p:cond delay="0"/>
                                      </p:stCondLst>
                                      <p:childTnLst>
                                        <p:set>
                                          <p:cBhvr>
                                            <p:cTn id="16" dur="1" fill="hold">
                                              <p:stCondLst>
                                                <p:cond delay="0"/>
                                              </p:stCondLst>
                                            </p:cTn>
                                            <p:tgtEl>
                                              <p:spTgt spid="65"/>
                                            </p:tgtEl>
                                            <p:attrNameLst>
                                              <p:attrName>style.visibility</p:attrName>
                                            </p:attrNameLst>
                                          </p:cBhvr>
                                          <p:to>
                                            <p:strVal val="visible"/>
                                          </p:to>
                                        </p:set>
                                        <p:anim calcmode="lin" valueType="num" p14:bounceEnd="60000">
                                          <p:cBhvr additive="base">
                                            <p:cTn id="17" dur="1000" fill="hold"/>
                                            <p:tgtEl>
                                              <p:spTgt spid="65"/>
                                            </p:tgtEl>
                                            <p:attrNameLst>
                                              <p:attrName>ppt_x</p:attrName>
                                            </p:attrNameLst>
                                          </p:cBhvr>
                                          <p:tavLst>
                                            <p:tav tm="0">
                                              <p:val>
                                                <p:strVal val="0-#ppt_w/2"/>
                                              </p:val>
                                            </p:tav>
                                            <p:tav tm="100000">
                                              <p:val>
                                                <p:strVal val="#ppt_x"/>
                                              </p:val>
                                            </p:tav>
                                          </p:tavLst>
                                        </p:anim>
                                        <p:anim calcmode="lin" valueType="num" p14:bounceEnd="60000">
                                          <p:cBhvr additive="base">
                                            <p:cTn id="18" dur="1000" fill="hold"/>
                                            <p:tgtEl>
                                              <p:spTgt spid="65"/>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14:presetBounceEnd="60000">
                                      <p:stCondLst>
                                        <p:cond delay="0"/>
                                      </p:stCondLst>
                                      <p:childTnLst>
                                        <p:set>
                                          <p:cBhvr>
                                            <p:cTn id="20" dur="1" fill="hold">
                                              <p:stCondLst>
                                                <p:cond delay="0"/>
                                              </p:stCondLst>
                                            </p:cTn>
                                            <p:tgtEl>
                                              <p:spTgt spid="68"/>
                                            </p:tgtEl>
                                            <p:attrNameLst>
                                              <p:attrName>style.visibility</p:attrName>
                                            </p:attrNameLst>
                                          </p:cBhvr>
                                          <p:to>
                                            <p:strVal val="visible"/>
                                          </p:to>
                                        </p:set>
                                        <p:anim calcmode="lin" valueType="num" p14:bounceEnd="60000">
                                          <p:cBhvr additive="base">
                                            <p:cTn id="21" dur="1000" fill="hold"/>
                                            <p:tgtEl>
                                              <p:spTgt spid="68"/>
                                            </p:tgtEl>
                                            <p:attrNameLst>
                                              <p:attrName>ppt_x</p:attrName>
                                            </p:attrNameLst>
                                          </p:cBhvr>
                                          <p:tavLst>
                                            <p:tav tm="0">
                                              <p:val>
                                                <p:strVal val="0-#ppt_w/2"/>
                                              </p:val>
                                            </p:tav>
                                            <p:tav tm="100000">
                                              <p:val>
                                                <p:strVal val="#ppt_x"/>
                                              </p:val>
                                            </p:tav>
                                          </p:tavLst>
                                        </p:anim>
                                        <p:anim calcmode="lin" valueType="num" p14:bounceEnd="60000">
                                          <p:cBhvr additive="base">
                                            <p:cTn id="22" dur="1000" fill="hold"/>
                                            <p:tgtEl>
                                              <p:spTgt spid="68"/>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14:presetBounceEnd="60000">
                                      <p:stCondLst>
                                        <p:cond delay="0"/>
                                      </p:stCondLst>
                                      <p:childTnLst>
                                        <p:set>
                                          <p:cBhvr>
                                            <p:cTn id="24" dur="1" fill="hold">
                                              <p:stCondLst>
                                                <p:cond delay="0"/>
                                              </p:stCondLst>
                                            </p:cTn>
                                            <p:tgtEl>
                                              <p:spTgt spid="71"/>
                                            </p:tgtEl>
                                            <p:attrNameLst>
                                              <p:attrName>style.visibility</p:attrName>
                                            </p:attrNameLst>
                                          </p:cBhvr>
                                          <p:to>
                                            <p:strVal val="visible"/>
                                          </p:to>
                                        </p:set>
                                        <p:anim calcmode="lin" valueType="num" p14:bounceEnd="60000">
                                          <p:cBhvr additive="base">
                                            <p:cTn id="25" dur="1000" fill="hold"/>
                                            <p:tgtEl>
                                              <p:spTgt spid="71"/>
                                            </p:tgtEl>
                                            <p:attrNameLst>
                                              <p:attrName>ppt_x</p:attrName>
                                            </p:attrNameLst>
                                          </p:cBhvr>
                                          <p:tavLst>
                                            <p:tav tm="0">
                                              <p:val>
                                                <p:strVal val="0-#ppt_w/2"/>
                                              </p:val>
                                            </p:tav>
                                            <p:tav tm="100000">
                                              <p:val>
                                                <p:strVal val="#ppt_x"/>
                                              </p:val>
                                            </p:tav>
                                          </p:tavLst>
                                        </p:anim>
                                        <p:anim calcmode="lin" valueType="num" p14:bounceEnd="60000">
                                          <p:cBhvr additive="base">
                                            <p:cTn id="26" dur="1000" fill="hold"/>
                                            <p:tgtEl>
                                              <p:spTgt spid="71"/>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1" fill="hold" grpId="0" nodeType="click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0-#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additive="base">
                                            <p:cTn id="35" dur="500" fill="hold"/>
                                            <p:tgtEl>
                                              <p:spTgt spid="50"/>
                                            </p:tgtEl>
                                            <p:attrNameLst>
                                              <p:attrName>ppt_x</p:attrName>
                                            </p:attrNameLst>
                                          </p:cBhvr>
                                          <p:tavLst>
                                            <p:tav tm="0">
                                              <p:val>
                                                <p:strVal val="#ppt_x"/>
                                              </p:val>
                                            </p:tav>
                                            <p:tav tm="100000">
                                              <p:val>
                                                <p:strVal val="#ppt_x"/>
                                              </p:val>
                                            </p:tav>
                                          </p:tavLst>
                                        </p:anim>
                                        <p:anim calcmode="lin" valueType="num">
                                          <p:cBhvr additive="base">
                                            <p:cTn id="36" dur="500" fill="hold"/>
                                            <p:tgtEl>
                                              <p:spTgt spid="50"/>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stCondLst>
                                        <p:cond delay="0"/>
                                      </p:stCondLst>
                                      <p:childTnLst>
                                        <p:set>
                                          <p:cBhvr>
                                            <p:cTn id="38" dur="1" fill="hold">
                                              <p:stCondLst>
                                                <p:cond delay="0"/>
                                              </p:stCondLst>
                                            </p:cTn>
                                            <p:tgtEl>
                                              <p:spTgt spid="49"/>
                                            </p:tgtEl>
                                            <p:attrNameLst>
                                              <p:attrName>style.visibility</p:attrName>
                                            </p:attrNameLst>
                                          </p:cBhvr>
                                          <p:to>
                                            <p:strVal val="visible"/>
                                          </p:to>
                                        </p:set>
                                        <p:anim calcmode="lin" valueType="num">
                                          <p:cBhvr additive="base">
                                            <p:cTn id="39" dur="500" fill="hold"/>
                                            <p:tgtEl>
                                              <p:spTgt spid="49"/>
                                            </p:tgtEl>
                                            <p:attrNameLst>
                                              <p:attrName>ppt_x</p:attrName>
                                            </p:attrNameLst>
                                          </p:cBhvr>
                                          <p:tavLst>
                                            <p:tav tm="0">
                                              <p:val>
                                                <p:strVal val="#ppt_x"/>
                                              </p:val>
                                            </p:tav>
                                            <p:tav tm="100000">
                                              <p:val>
                                                <p:strVal val="#ppt_x"/>
                                              </p:val>
                                            </p:tav>
                                          </p:tavLst>
                                        </p:anim>
                                        <p:anim calcmode="lin" valueType="num">
                                          <p:cBhvr additive="base">
                                            <p:cTn id="40" dur="500" fill="hold"/>
                                            <p:tgtEl>
                                              <p:spTgt spid="49"/>
                                            </p:tgtEl>
                                            <p:attrNameLst>
                                              <p:attrName>ppt_y</p:attrName>
                                            </p:attrNameLst>
                                          </p:cBhvr>
                                          <p:tavLst>
                                            <p:tav tm="0">
                                              <p:val>
                                                <p:strVal val="0-#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60"/>
                                            </p:tgtEl>
                                            <p:attrNameLst>
                                              <p:attrName>style.visibility</p:attrName>
                                            </p:attrNameLst>
                                          </p:cBhvr>
                                          <p:to>
                                            <p:strVal val="visible"/>
                                          </p:to>
                                        </p:set>
                                        <p:anim calcmode="lin" valueType="num">
                                          <p:cBhvr additive="base">
                                            <p:cTn id="43" dur="500" fill="hold"/>
                                            <p:tgtEl>
                                              <p:spTgt spid="60"/>
                                            </p:tgtEl>
                                            <p:attrNameLst>
                                              <p:attrName>ppt_x</p:attrName>
                                            </p:attrNameLst>
                                          </p:cBhvr>
                                          <p:tavLst>
                                            <p:tav tm="0">
                                              <p:val>
                                                <p:strVal val="#ppt_x"/>
                                              </p:val>
                                            </p:tav>
                                            <p:tav tm="100000">
                                              <p:val>
                                                <p:strVal val="#ppt_x"/>
                                              </p:val>
                                            </p:tav>
                                          </p:tavLst>
                                        </p:anim>
                                        <p:anim calcmode="lin" valueType="num">
                                          <p:cBhvr additive="base">
                                            <p:cTn id="44" dur="500" fill="hold"/>
                                            <p:tgtEl>
                                              <p:spTgt spid="60"/>
                                            </p:tgtEl>
                                            <p:attrNameLst>
                                              <p:attrName>ppt_y</p:attrName>
                                            </p:attrNameLst>
                                          </p:cBhvr>
                                          <p:tavLst>
                                            <p:tav tm="0">
                                              <p:val>
                                                <p:strVal val="1+#ppt_h/2"/>
                                              </p:val>
                                            </p:tav>
                                            <p:tav tm="100000">
                                              <p:val>
                                                <p:strVal val="#ppt_y"/>
                                              </p:val>
                                            </p:tav>
                                          </p:tavLst>
                                        </p:anim>
                                      </p:childTnLst>
                                    </p:cTn>
                                  </p:par>
                                  <p:par>
                                    <p:cTn id="45" presetID="2" presetClass="entr" presetSubtype="1" fill="hold" grpId="0" nodeType="with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additive="base">
                                            <p:cTn id="47" dur="500" fill="hold"/>
                                            <p:tgtEl>
                                              <p:spTgt spid="47"/>
                                            </p:tgtEl>
                                            <p:attrNameLst>
                                              <p:attrName>ppt_x</p:attrName>
                                            </p:attrNameLst>
                                          </p:cBhvr>
                                          <p:tavLst>
                                            <p:tav tm="0">
                                              <p:val>
                                                <p:strVal val="#ppt_x"/>
                                              </p:val>
                                            </p:tav>
                                            <p:tav tm="100000">
                                              <p:val>
                                                <p:strVal val="#ppt_x"/>
                                              </p:val>
                                            </p:tav>
                                          </p:tavLst>
                                        </p:anim>
                                        <p:anim calcmode="lin" valueType="num">
                                          <p:cBhvr additive="base">
                                            <p:cTn id="48" dur="500" fill="hold"/>
                                            <p:tgtEl>
                                              <p:spTgt spid="47"/>
                                            </p:tgtEl>
                                            <p:attrNameLst>
                                              <p:attrName>ppt_y</p:attrName>
                                            </p:attrNameLst>
                                          </p:cBhvr>
                                          <p:tavLst>
                                            <p:tav tm="0">
                                              <p:val>
                                                <p:strVal val="0-#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53"/>
                                            </p:tgtEl>
                                            <p:attrNameLst>
                                              <p:attrName>style.visibility</p:attrName>
                                            </p:attrNameLst>
                                          </p:cBhvr>
                                          <p:to>
                                            <p:strVal val="visible"/>
                                          </p:to>
                                        </p:set>
                                        <p:anim calcmode="lin" valueType="num">
                                          <p:cBhvr additive="base">
                                            <p:cTn id="51" dur="500" fill="hold"/>
                                            <p:tgtEl>
                                              <p:spTgt spid="53"/>
                                            </p:tgtEl>
                                            <p:attrNameLst>
                                              <p:attrName>ppt_x</p:attrName>
                                            </p:attrNameLst>
                                          </p:cBhvr>
                                          <p:tavLst>
                                            <p:tav tm="0">
                                              <p:val>
                                                <p:strVal val="#ppt_x"/>
                                              </p:val>
                                            </p:tav>
                                            <p:tav tm="100000">
                                              <p:val>
                                                <p:strVal val="#ppt_x"/>
                                              </p:val>
                                            </p:tav>
                                          </p:tavLst>
                                        </p:anim>
                                        <p:anim calcmode="lin" valueType="num">
                                          <p:cBhvr additive="base">
                                            <p:cTn id="52" dur="500" fill="hold"/>
                                            <p:tgtEl>
                                              <p:spTgt spid="53"/>
                                            </p:tgtEl>
                                            <p:attrNameLst>
                                              <p:attrName>ppt_y</p:attrName>
                                            </p:attrNameLst>
                                          </p:cBhvr>
                                          <p:tavLst>
                                            <p:tav tm="0">
                                              <p:val>
                                                <p:strVal val="1+#ppt_h/2"/>
                                              </p:val>
                                            </p:tav>
                                            <p:tav tm="100000">
                                              <p:val>
                                                <p:strVal val="#ppt_y"/>
                                              </p:val>
                                            </p:tav>
                                          </p:tavLst>
                                        </p:anim>
                                      </p:childTnLst>
                                    </p:cTn>
                                  </p:par>
                                  <p:par>
                                    <p:cTn id="53" presetID="2" presetClass="entr" presetSubtype="1" fill="hold" grpId="0" nodeType="withEffect">
                                      <p:stCondLst>
                                        <p:cond delay="0"/>
                                      </p:stCondLst>
                                      <p:childTnLst>
                                        <p:set>
                                          <p:cBhvr>
                                            <p:cTn id="54" dur="1" fill="hold">
                                              <p:stCondLst>
                                                <p:cond delay="0"/>
                                              </p:stCondLst>
                                            </p:cTn>
                                            <p:tgtEl>
                                              <p:spTgt spid="48"/>
                                            </p:tgtEl>
                                            <p:attrNameLst>
                                              <p:attrName>style.visibility</p:attrName>
                                            </p:attrNameLst>
                                          </p:cBhvr>
                                          <p:to>
                                            <p:strVal val="visible"/>
                                          </p:to>
                                        </p:set>
                                        <p:anim calcmode="lin" valueType="num">
                                          <p:cBhvr additive="base">
                                            <p:cTn id="55" dur="500" fill="hold"/>
                                            <p:tgtEl>
                                              <p:spTgt spid="48"/>
                                            </p:tgtEl>
                                            <p:attrNameLst>
                                              <p:attrName>ppt_x</p:attrName>
                                            </p:attrNameLst>
                                          </p:cBhvr>
                                          <p:tavLst>
                                            <p:tav tm="0">
                                              <p:val>
                                                <p:strVal val="#ppt_x"/>
                                              </p:val>
                                            </p:tav>
                                            <p:tav tm="100000">
                                              <p:val>
                                                <p:strVal val="#ppt_x"/>
                                              </p:val>
                                            </p:tav>
                                          </p:tavLst>
                                        </p:anim>
                                        <p:anim calcmode="lin" valueType="num">
                                          <p:cBhvr additive="base">
                                            <p:cTn id="56" dur="500" fill="hold"/>
                                            <p:tgtEl>
                                              <p:spTgt spid="4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animBg="1"/>
          <p:bldP spid="47" grpId="0" animBg="1"/>
          <p:bldP spid="48" grpId="0" animBg="1"/>
          <p:bldP spid="49"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1000"/>
                                            <p:tgtEl>
                                              <p:spTgt spid="44"/>
                                            </p:tgtEl>
                                          </p:cBhvr>
                                        </p:animEffect>
                                        <p:anim calcmode="lin" valueType="num">
                                          <p:cBhvr>
                                            <p:cTn id="8" dur="1000" fill="hold"/>
                                            <p:tgtEl>
                                              <p:spTgt spid="44"/>
                                            </p:tgtEl>
                                            <p:attrNameLst>
                                              <p:attrName>ppt_x</p:attrName>
                                            </p:attrNameLst>
                                          </p:cBhvr>
                                          <p:tavLst>
                                            <p:tav tm="0">
                                              <p:val>
                                                <p:strVal val="#ppt_x"/>
                                              </p:val>
                                            </p:tav>
                                            <p:tav tm="100000">
                                              <p:val>
                                                <p:strVal val="#ppt_x"/>
                                              </p:val>
                                            </p:tav>
                                          </p:tavLst>
                                        </p:anim>
                                        <p:anim calcmode="lin" valueType="num">
                                          <p:cBhvr>
                                            <p:cTn id="9" dur="1000" fill="hold"/>
                                            <p:tgtEl>
                                              <p:spTgt spid="4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1000"/>
                                            <p:tgtEl>
                                              <p:spTgt spid="45"/>
                                            </p:tgtEl>
                                          </p:cBhvr>
                                        </p:animEffect>
                                        <p:anim calcmode="lin" valueType="num">
                                          <p:cBhvr>
                                            <p:cTn id="13" dur="1000" fill="hold"/>
                                            <p:tgtEl>
                                              <p:spTgt spid="45"/>
                                            </p:tgtEl>
                                            <p:attrNameLst>
                                              <p:attrName>ppt_x</p:attrName>
                                            </p:attrNameLst>
                                          </p:cBhvr>
                                          <p:tavLst>
                                            <p:tav tm="0">
                                              <p:val>
                                                <p:strVal val="#ppt_x"/>
                                              </p:val>
                                            </p:tav>
                                            <p:tav tm="100000">
                                              <p:val>
                                                <p:strVal val="#ppt_x"/>
                                              </p:val>
                                            </p:tav>
                                          </p:tavLst>
                                        </p:anim>
                                        <p:anim calcmode="lin" valueType="num">
                                          <p:cBhvr>
                                            <p:cTn id="14" dur="1000" fill="hold"/>
                                            <p:tgtEl>
                                              <p:spTgt spid="45"/>
                                            </p:tgtEl>
                                            <p:attrNameLst>
                                              <p:attrName>ppt_y</p:attrName>
                                            </p:attrNameLst>
                                          </p:cBhvr>
                                          <p:tavLst>
                                            <p:tav tm="0">
                                              <p:val>
                                                <p:strVal val="#ppt_y-.1"/>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65"/>
                                            </p:tgtEl>
                                            <p:attrNameLst>
                                              <p:attrName>style.visibility</p:attrName>
                                            </p:attrNameLst>
                                          </p:cBhvr>
                                          <p:to>
                                            <p:strVal val="visible"/>
                                          </p:to>
                                        </p:set>
                                        <p:anim calcmode="lin" valueType="num">
                                          <p:cBhvr additive="base">
                                            <p:cTn id="17" dur="1000" fill="hold"/>
                                            <p:tgtEl>
                                              <p:spTgt spid="65"/>
                                            </p:tgtEl>
                                            <p:attrNameLst>
                                              <p:attrName>ppt_x</p:attrName>
                                            </p:attrNameLst>
                                          </p:cBhvr>
                                          <p:tavLst>
                                            <p:tav tm="0">
                                              <p:val>
                                                <p:strVal val="0-#ppt_w/2"/>
                                              </p:val>
                                            </p:tav>
                                            <p:tav tm="100000">
                                              <p:val>
                                                <p:strVal val="#ppt_x"/>
                                              </p:val>
                                            </p:tav>
                                          </p:tavLst>
                                        </p:anim>
                                        <p:anim calcmode="lin" valueType="num">
                                          <p:cBhvr additive="base">
                                            <p:cTn id="18" dur="1000" fill="hold"/>
                                            <p:tgtEl>
                                              <p:spTgt spid="65"/>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68"/>
                                            </p:tgtEl>
                                            <p:attrNameLst>
                                              <p:attrName>style.visibility</p:attrName>
                                            </p:attrNameLst>
                                          </p:cBhvr>
                                          <p:to>
                                            <p:strVal val="visible"/>
                                          </p:to>
                                        </p:set>
                                        <p:anim calcmode="lin" valueType="num">
                                          <p:cBhvr additive="base">
                                            <p:cTn id="21" dur="1000" fill="hold"/>
                                            <p:tgtEl>
                                              <p:spTgt spid="68"/>
                                            </p:tgtEl>
                                            <p:attrNameLst>
                                              <p:attrName>ppt_x</p:attrName>
                                            </p:attrNameLst>
                                          </p:cBhvr>
                                          <p:tavLst>
                                            <p:tav tm="0">
                                              <p:val>
                                                <p:strVal val="0-#ppt_w/2"/>
                                              </p:val>
                                            </p:tav>
                                            <p:tav tm="100000">
                                              <p:val>
                                                <p:strVal val="#ppt_x"/>
                                              </p:val>
                                            </p:tav>
                                          </p:tavLst>
                                        </p:anim>
                                        <p:anim calcmode="lin" valueType="num">
                                          <p:cBhvr additive="base">
                                            <p:cTn id="22" dur="1000" fill="hold"/>
                                            <p:tgtEl>
                                              <p:spTgt spid="68"/>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71"/>
                                            </p:tgtEl>
                                            <p:attrNameLst>
                                              <p:attrName>style.visibility</p:attrName>
                                            </p:attrNameLst>
                                          </p:cBhvr>
                                          <p:to>
                                            <p:strVal val="visible"/>
                                          </p:to>
                                        </p:set>
                                        <p:anim calcmode="lin" valueType="num">
                                          <p:cBhvr additive="base">
                                            <p:cTn id="25" dur="1000" fill="hold"/>
                                            <p:tgtEl>
                                              <p:spTgt spid="71"/>
                                            </p:tgtEl>
                                            <p:attrNameLst>
                                              <p:attrName>ppt_x</p:attrName>
                                            </p:attrNameLst>
                                          </p:cBhvr>
                                          <p:tavLst>
                                            <p:tav tm="0">
                                              <p:val>
                                                <p:strVal val="0-#ppt_w/2"/>
                                              </p:val>
                                            </p:tav>
                                            <p:tav tm="100000">
                                              <p:val>
                                                <p:strVal val="#ppt_x"/>
                                              </p:val>
                                            </p:tav>
                                          </p:tavLst>
                                        </p:anim>
                                        <p:anim calcmode="lin" valueType="num">
                                          <p:cBhvr additive="base">
                                            <p:cTn id="26" dur="1000" fill="hold"/>
                                            <p:tgtEl>
                                              <p:spTgt spid="71"/>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1" fill="hold" grpId="0" nodeType="click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0-#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additive="base">
                                            <p:cTn id="35" dur="500" fill="hold"/>
                                            <p:tgtEl>
                                              <p:spTgt spid="50"/>
                                            </p:tgtEl>
                                            <p:attrNameLst>
                                              <p:attrName>ppt_x</p:attrName>
                                            </p:attrNameLst>
                                          </p:cBhvr>
                                          <p:tavLst>
                                            <p:tav tm="0">
                                              <p:val>
                                                <p:strVal val="#ppt_x"/>
                                              </p:val>
                                            </p:tav>
                                            <p:tav tm="100000">
                                              <p:val>
                                                <p:strVal val="#ppt_x"/>
                                              </p:val>
                                            </p:tav>
                                          </p:tavLst>
                                        </p:anim>
                                        <p:anim calcmode="lin" valueType="num">
                                          <p:cBhvr additive="base">
                                            <p:cTn id="36" dur="500" fill="hold"/>
                                            <p:tgtEl>
                                              <p:spTgt spid="50"/>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stCondLst>
                                        <p:cond delay="0"/>
                                      </p:stCondLst>
                                      <p:childTnLst>
                                        <p:set>
                                          <p:cBhvr>
                                            <p:cTn id="38" dur="1" fill="hold">
                                              <p:stCondLst>
                                                <p:cond delay="0"/>
                                              </p:stCondLst>
                                            </p:cTn>
                                            <p:tgtEl>
                                              <p:spTgt spid="49"/>
                                            </p:tgtEl>
                                            <p:attrNameLst>
                                              <p:attrName>style.visibility</p:attrName>
                                            </p:attrNameLst>
                                          </p:cBhvr>
                                          <p:to>
                                            <p:strVal val="visible"/>
                                          </p:to>
                                        </p:set>
                                        <p:anim calcmode="lin" valueType="num">
                                          <p:cBhvr additive="base">
                                            <p:cTn id="39" dur="500" fill="hold"/>
                                            <p:tgtEl>
                                              <p:spTgt spid="49"/>
                                            </p:tgtEl>
                                            <p:attrNameLst>
                                              <p:attrName>ppt_x</p:attrName>
                                            </p:attrNameLst>
                                          </p:cBhvr>
                                          <p:tavLst>
                                            <p:tav tm="0">
                                              <p:val>
                                                <p:strVal val="#ppt_x"/>
                                              </p:val>
                                            </p:tav>
                                            <p:tav tm="100000">
                                              <p:val>
                                                <p:strVal val="#ppt_x"/>
                                              </p:val>
                                            </p:tav>
                                          </p:tavLst>
                                        </p:anim>
                                        <p:anim calcmode="lin" valueType="num">
                                          <p:cBhvr additive="base">
                                            <p:cTn id="40" dur="500" fill="hold"/>
                                            <p:tgtEl>
                                              <p:spTgt spid="49"/>
                                            </p:tgtEl>
                                            <p:attrNameLst>
                                              <p:attrName>ppt_y</p:attrName>
                                            </p:attrNameLst>
                                          </p:cBhvr>
                                          <p:tavLst>
                                            <p:tav tm="0">
                                              <p:val>
                                                <p:strVal val="0-#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60"/>
                                            </p:tgtEl>
                                            <p:attrNameLst>
                                              <p:attrName>style.visibility</p:attrName>
                                            </p:attrNameLst>
                                          </p:cBhvr>
                                          <p:to>
                                            <p:strVal val="visible"/>
                                          </p:to>
                                        </p:set>
                                        <p:anim calcmode="lin" valueType="num">
                                          <p:cBhvr additive="base">
                                            <p:cTn id="43" dur="500" fill="hold"/>
                                            <p:tgtEl>
                                              <p:spTgt spid="60"/>
                                            </p:tgtEl>
                                            <p:attrNameLst>
                                              <p:attrName>ppt_x</p:attrName>
                                            </p:attrNameLst>
                                          </p:cBhvr>
                                          <p:tavLst>
                                            <p:tav tm="0">
                                              <p:val>
                                                <p:strVal val="#ppt_x"/>
                                              </p:val>
                                            </p:tav>
                                            <p:tav tm="100000">
                                              <p:val>
                                                <p:strVal val="#ppt_x"/>
                                              </p:val>
                                            </p:tav>
                                          </p:tavLst>
                                        </p:anim>
                                        <p:anim calcmode="lin" valueType="num">
                                          <p:cBhvr additive="base">
                                            <p:cTn id="44" dur="500" fill="hold"/>
                                            <p:tgtEl>
                                              <p:spTgt spid="60"/>
                                            </p:tgtEl>
                                            <p:attrNameLst>
                                              <p:attrName>ppt_y</p:attrName>
                                            </p:attrNameLst>
                                          </p:cBhvr>
                                          <p:tavLst>
                                            <p:tav tm="0">
                                              <p:val>
                                                <p:strVal val="1+#ppt_h/2"/>
                                              </p:val>
                                            </p:tav>
                                            <p:tav tm="100000">
                                              <p:val>
                                                <p:strVal val="#ppt_y"/>
                                              </p:val>
                                            </p:tav>
                                          </p:tavLst>
                                        </p:anim>
                                      </p:childTnLst>
                                    </p:cTn>
                                  </p:par>
                                  <p:par>
                                    <p:cTn id="45" presetID="2" presetClass="entr" presetSubtype="1" fill="hold" grpId="0" nodeType="with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additive="base">
                                            <p:cTn id="47" dur="500" fill="hold"/>
                                            <p:tgtEl>
                                              <p:spTgt spid="47"/>
                                            </p:tgtEl>
                                            <p:attrNameLst>
                                              <p:attrName>ppt_x</p:attrName>
                                            </p:attrNameLst>
                                          </p:cBhvr>
                                          <p:tavLst>
                                            <p:tav tm="0">
                                              <p:val>
                                                <p:strVal val="#ppt_x"/>
                                              </p:val>
                                            </p:tav>
                                            <p:tav tm="100000">
                                              <p:val>
                                                <p:strVal val="#ppt_x"/>
                                              </p:val>
                                            </p:tav>
                                          </p:tavLst>
                                        </p:anim>
                                        <p:anim calcmode="lin" valueType="num">
                                          <p:cBhvr additive="base">
                                            <p:cTn id="48" dur="500" fill="hold"/>
                                            <p:tgtEl>
                                              <p:spTgt spid="47"/>
                                            </p:tgtEl>
                                            <p:attrNameLst>
                                              <p:attrName>ppt_y</p:attrName>
                                            </p:attrNameLst>
                                          </p:cBhvr>
                                          <p:tavLst>
                                            <p:tav tm="0">
                                              <p:val>
                                                <p:strVal val="0-#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53"/>
                                            </p:tgtEl>
                                            <p:attrNameLst>
                                              <p:attrName>style.visibility</p:attrName>
                                            </p:attrNameLst>
                                          </p:cBhvr>
                                          <p:to>
                                            <p:strVal val="visible"/>
                                          </p:to>
                                        </p:set>
                                        <p:anim calcmode="lin" valueType="num">
                                          <p:cBhvr additive="base">
                                            <p:cTn id="51" dur="500" fill="hold"/>
                                            <p:tgtEl>
                                              <p:spTgt spid="53"/>
                                            </p:tgtEl>
                                            <p:attrNameLst>
                                              <p:attrName>ppt_x</p:attrName>
                                            </p:attrNameLst>
                                          </p:cBhvr>
                                          <p:tavLst>
                                            <p:tav tm="0">
                                              <p:val>
                                                <p:strVal val="#ppt_x"/>
                                              </p:val>
                                            </p:tav>
                                            <p:tav tm="100000">
                                              <p:val>
                                                <p:strVal val="#ppt_x"/>
                                              </p:val>
                                            </p:tav>
                                          </p:tavLst>
                                        </p:anim>
                                        <p:anim calcmode="lin" valueType="num">
                                          <p:cBhvr additive="base">
                                            <p:cTn id="52" dur="500" fill="hold"/>
                                            <p:tgtEl>
                                              <p:spTgt spid="53"/>
                                            </p:tgtEl>
                                            <p:attrNameLst>
                                              <p:attrName>ppt_y</p:attrName>
                                            </p:attrNameLst>
                                          </p:cBhvr>
                                          <p:tavLst>
                                            <p:tav tm="0">
                                              <p:val>
                                                <p:strVal val="1+#ppt_h/2"/>
                                              </p:val>
                                            </p:tav>
                                            <p:tav tm="100000">
                                              <p:val>
                                                <p:strVal val="#ppt_y"/>
                                              </p:val>
                                            </p:tav>
                                          </p:tavLst>
                                        </p:anim>
                                      </p:childTnLst>
                                    </p:cTn>
                                  </p:par>
                                  <p:par>
                                    <p:cTn id="53" presetID="2" presetClass="entr" presetSubtype="1" fill="hold" grpId="0" nodeType="withEffect">
                                      <p:stCondLst>
                                        <p:cond delay="0"/>
                                      </p:stCondLst>
                                      <p:childTnLst>
                                        <p:set>
                                          <p:cBhvr>
                                            <p:cTn id="54" dur="1" fill="hold">
                                              <p:stCondLst>
                                                <p:cond delay="0"/>
                                              </p:stCondLst>
                                            </p:cTn>
                                            <p:tgtEl>
                                              <p:spTgt spid="48"/>
                                            </p:tgtEl>
                                            <p:attrNameLst>
                                              <p:attrName>style.visibility</p:attrName>
                                            </p:attrNameLst>
                                          </p:cBhvr>
                                          <p:to>
                                            <p:strVal val="visible"/>
                                          </p:to>
                                        </p:set>
                                        <p:anim calcmode="lin" valueType="num">
                                          <p:cBhvr additive="base">
                                            <p:cTn id="55" dur="500" fill="hold"/>
                                            <p:tgtEl>
                                              <p:spTgt spid="48"/>
                                            </p:tgtEl>
                                            <p:attrNameLst>
                                              <p:attrName>ppt_x</p:attrName>
                                            </p:attrNameLst>
                                          </p:cBhvr>
                                          <p:tavLst>
                                            <p:tav tm="0">
                                              <p:val>
                                                <p:strVal val="#ppt_x"/>
                                              </p:val>
                                            </p:tav>
                                            <p:tav tm="100000">
                                              <p:val>
                                                <p:strVal val="#ppt_x"/>
                                              </p:val>
                                            </p:tav>
                                          </p:tavLst>
                                        </p:anim>
                                        <p:anim calcmode="lin" valueType="num">
                                          <p:cBhvr additive="base">
                                            <p:cTn id="56" dur="500" fill="hold"/>
                                            <p:tgtEl>
                                              <p:spTgt spid="4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animBg="1"/>
          <p:bldP spid="47" grpId="0" animBg="1"/>
          <p:bldP spid="48" grpId="0" animBg="1"/>
          <p:bldP spid="49" grpId="0" animBg="1"/>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任意多边形 3"/>
          <p:cNvSpPr/>
          <p:nvPr/>
        </p:nvSpPr>
        <p:spPr>
          <a:xfrm>
            <a:off x="2419198" y="2449500"/>
            <a:ext cx="396875" cy="601662"/>
          </a:xfrm>
          <a:custGeom>
            <a:avLst/>
            <a:gdLst>
              <a:gd name="connsiteX0" fmla="*/ 285958 w 397607"/>
              <a:gd name="connsiteY0" fmla="*/ 23387 h 601962"/>
              <a:gd name="connsiteX1" fmla="*/ 289283 w 397607"/>
              <a:gd name="connsiteY1" fmla="*/ 123140 h 601962"/>
              <a:gd name="connsiteX2" fmla="*/ 256032 w 397607"/>
              <a:gd name="connsiteY2" fmla="*/ 252818 h 601962"/>
              <a:gd name="connsiteX3" fmla="*/ 69827 w 397607"/>
              <a:gd name="connsiteY3" fmla="*/ 492225 h 601962"/>
              <a:gd name="connsiteX4" fmla="*/ 0 w 397607"/>
              <a:gd name="connsiteY4" fmla="*/ 568702 h 601962"/>
              <a:gd name="connsiteX5" fmla="*/ 39901 w 397607"/>
              <a:gd name="connsiteY5" fmla="*/ 601953 h 601962"/>
              <a:gd name="connsiteX6" fmla="*/ 89778 w 397607"/>
              <a:gd name="connsiteY6" fmla="*/ 565377 h 601962"/>
              <a:gd name="connsiteX7" fmla="*/ 109728 w 397607"/>
              <a:gd name="connsiteY7" fmla="*/ 512175 h 601962"/>
              <a:gd name="connsiteX8" fmla="*/ 219456 w 397607"/>
              <a:gd name="connsiteY8" fmla="*/ 375846 h 601962"/>
              <a:gd name="connsiteX9" fmla="*/ 322534 w 397607"/>
              <a:gd name="connsiteY9" fmla="*/ 252818 h 601962"/>
              <a:gd name="connsiteX10" fmla="*/ 359110 w 397607"/>
              <a:gd name="connsiteY10" fmla="*/ 163041 h 601962"/>
              <a:gd name="connsiteX11" fmla="*/ 392361 w 397607"/>
              <a:gd name="connsiteY11" fmla="*/ 83238 h 601962"/>
              <a:gd name="connsiteX12" fmla="*/ 392361 w 397607"/>
              <a:gd name="connsiteY12" fmla="*/ 20062 h 601962"/>
              <a:gd name="connsiteX13" fmla="*/ 342485 w 397607"/>
              <a:gd name="connsiteY13" fmla="*/ 111 h 601962"/>
              <a:gd name="connsiteX14" fmla="*/ 285958 w 397607"/>
              <a:gd name="connsiteY14" fmla="*/ 23387 h 601962"/>
              <a:gd name="connsiteX0" fmla="*/ 285958 w 397607"/>
              <a:gd name="connsiteY0" fmla="*/ 23387 h 601962"/>
              <a:gd name="connsiteX1" fmla="*/ 289283 w 397607"/>
              <a:gd name="connsiteY1" fmla="*/ 123140 h 601962"/>
              <a:gd name="connsiteX2" fmla="*/ 246057 w 397607"/>
              <a:gd name="connsiteY2" fmla="*/ 256143 h 601962"/>
              <a:gd name="connsiteX3" fmla="*/ 69827 w 397607"/>
              <a:gd name="connsiteY3" fmla="*/ 492225 h 601962"/>
              <a:gd name="connsiteX4" fmla="*/ 0 w 397607"/>
              <a:gd name="connsiteY4" fmla="*/ 568702 h 601962"/>
              <a:gd name="connsiteX5" fmla="*/ 39901 w 397607"/>
              <a:gd name="connsiteY5" fmla="*/ 601953 h 601962"/>
              <a:gd name="connsiteX6" fmla="*/ 89778 w 397607"/>
              <a:gd name="connsiteY6" fmla="*/ 565377 h 601962"/>
              <a:gd name="connsiteX7" fmla="*/ 109728 w 397607"/>
              <a:gd name="connsiteY7" fmla="*/ 512175 h 601962"/>
              <a:gd name="connsiteX8" fmla="*/ 219456 w 397607"/>
              <a:gd name="connsiteY8" fmla="*/ 375846 h 601962"/>
              <a:gd name="connsiteX9" fmla="*/ 322534 w 397607"/>
              <a:gd name="connsiteY9" fmla="*/ 252818 h 601962"/>
              <a:gd name="connsiteX10" fmla="*/ 359110 w 397607"/>
              <a:gd name="connsiteY10" fmla="*/ 163041 h 601962"/>
              <a:gd name="connsiteX11" fmla="*/ 392361 w 397607"/>
              <a:gd name="connsiteY11" fmla="*/ 83238 h 601962"/>
              <a:gd name="connsiteX12" fmla="*/ 392361 w 397607"/>
              <a:gd name="connsiteY12" fmla="*/ 20062 h 601962"/>
              <a:gd name="connsiteX13" fmla="*/ 342485 w 397607"/>
              <a:gd name="connsiteY13" fmla="*/ 111 h 601962"/>
              <a:gd name="connsiteX14" fmla="*/ 285958 w 397607"/>
              <a:gd name="connsiteY14" fmla="*/ 23387 h 601962"/>
              <a:gd name="connsiteX0" fmla="*/ 285958 w 397075"/>
              <a:gd name="connsiteY0" fmla="*/ 23387 h 601962"/>
              <a:gd name="connsiteX1" fmla="*/ 289283 w 397075"/>
              <a:gd name="connsiteY1" fmla="*/ 123140 h 601962"/>
              <a:gd name="connsiteX2" fmla="*/ 246057 w 397075"/>
              <a:gd name="connsiteY2" fmla="*/ 256143 h 601962"/>
              <a:gd name="connsiteX3" fmla="*/ 69827 w 397075"/>
              <a:gd name="connsiteY3" fmla="*/ 492225 h 601962"/>
              <a:gd name="connsiteX4" fmla="*/ 0 w 397075"/>
              <a:gd name="connsiteY4" fmla="*/ 568702 h 601962"/>
              <a:gd name="connsiteX5" fmla="*/ 39901 w 397075"/>
              <a:gd name="connsiteY5" fmla="*/ 601953 h 601962"/>
              <a:gd name="connsiteX6" fmla="*/ 89778 w 397075"/>
              <a:gd name="connsiteY6" fmla="*/ 565377 h 601962"/>
              <a:gd name="connsiteX7" fmla="*/ 109728 w 397075"/>
              <a:gd name="connsiteY7" fmla="*/ 512175 h 601962"/>
              <a:gd name="connsiteX8" fmla="*/ 219456 w 397075"/>
              <a:gd name="connsiteY8" fmla="*/ 375846 h 601962"/>
              <a:gd name="connsiteX9" fmla="*/ 322534 w 397075"/>
              <a:gd name="connsiteY9" fmla="*/ 252818 h 601962"/>
              <a:gd name="connsiteX10" fmla="*/ 369085 w 397075"/>
              <a:gd name="connsiteY10" fmla="*/ 166366 h 601962"/>
              <a:gd name="connsiteX11" fmla="*/ 392361 w 397075"/>
              <a:gd name="connsiteY11" fmla="*/ 83238 h 601962"/>
              <a:gd name="connsiteX12" fmla="*/ 392361 w 397075"/>
              <a:gd name="connsiteY12" fmla="*/ 20062 h 601962"/>
              <a:gd name="connsiteX13" fmla="*/ 342485 w 397075"/>
              <a:gd name="connsiteY13" fmla="*/ 111 h 601962"/>
              <a:gd name="connsiteX14" fmla="*/ 285958 w 397075"/>
              <a:gd name="connsiteY14" fmla="*/ 23387 h 601962"/>
              <a:gd name="connsiteX0" fmla="*/ 285958 w 397075"/>
              <a:gd name="connsiteY0" fmla="*/ 23387 h 601962"/>
              <a:gd name="connsiteX1" fmla="*/ 289283 w 397075"/>
              <a:gd name="connsiteY1" fmla="*/ 123140 h 601962"/>
              <a:gd name="connsiteX2" fmla="*/ 246057 w 397075"/>
              <a:gd name="connsiteY2" fmla="*/ 256143 h 601962"/>
              <a:gd name="connsiteX3" fmla="*/ 69827 w 397075"/>
              <a:gd name="connsiteY3" fmla="*/ 492225 h 601962"/>
              <a:gd name="connsiteX4" fmla="*/ 0 w 397075"/>
              <a:gd name="connsiteY4" fmla="*/ 568702 h 601962"/>
              <a:gd name="connsiteX5" fmla="*/ 39901 w 397075"/>
              <a:gd name="connsiteY5" fmla="*/ 601953 h 601962"/>
              <a:gd name="connsiteX6" fmla="*/ 89778 w 397075"/>
              <a:gd name="connsiteY6" fmla="*/ 565377 h 601962"/>
              <a:gd name="connsiteX7" fmla="*/ 119703 w 397075"/>
              <a:gd name="connsiteY7" fmla="*/ 518825 h 601962"/>
              <a:gd name="connsiteX8" fmla="*/ 219456 w 397075"/>
              <a:gd name="connsiteY8" fmla="*/ 375846 h 601962"/>
              <a:gd name="connsiteX9" fmla="*/ 322534 w 397075"/>
              <a:gd name="connsiteY9" fmla="*/ 252818 h 601962"/>
              <a:gd name="connsiteX10" fmla="*/ 369085 w 397075"/>
              <a:gd name="connsiteY10" fmla="*/ 166366 h 601962"/>
              <a:gd name="connsiteX11" fmla="*/ 392361 w 397075"/>
              <a:gd name="connsiteY11" fmla="*/ 83238 h 601962"/>
              <a:gd name="connsiteX12" fmla="*/ 392361 w 397075"/>
              <a:gd name="connsiteY12" fmla="*/ 20062 h 601962"/>
              <a:gd name="connsiteX13" fmla="*/ 342485 w 397075"/>
              <a:gd name="connsiteY13" fmla="*/ 111 h 601962"/>
              <a:gd name="connsiteX14" fmla="*/ 285958 w 397075"/>
              <a:gd name="connsiteY14" fmla="*/ 23387 h 601962"/>
              <a:gd name="connsiteX0" fmla="*/ 285958 w 397075"/>
              <a:gd name="connsiteY0" fmla="*/ 23387 h 601962"/>
              <a:gd name="connsiteX1" fmla="*/ 289283 w 397075"/>
              <a:gd name="connsiteY1" fmla="*/ 123140 h 601962"/>
              <a:gd name="connsiteX2" fmla="*/ 246057 w 397075"/>
              <a:gd name="connsiteY2" fmla="*/ 256143 h 601962"/>
              <a:gd name="connsiteX3" fmla="*/ 69827 w 397075"/>
              <a:gd name="connsiteY3" fmla="*/ 492225 h 601962"/>
              <a:gd name="connsiteX4" fmla="*/ 0 w 397075"/>
              <a:gd name="connsiteY4" fmla="*/ 568702 h 601962"/>
              <a:gd name="connsiteX5" fmla="*/ 39901 w 397075"/>
              <a:gd name="connsiteY5" fmla="*/ 601953 h 601962"/>
              <a:gd name="connsiteX6" fmla="*/ 89778 w 397075"/>
              <a:gd name="connsiteY6" fmla="*/ 565377 h 601962"/>
              <a:gd name="connsiteX7" fmla="*/ 119703 w 397075"/>
              <a:gd name="connsiteY7" fmla="*/ 518825 h 601962"/>
              <a:gd name="connsiteX8" fmla="*/ 219456 w 397075"/>
              <a:gd name="connsiteY8" fmla="*/ 385822 h 601962"/>
              <a:gd name="connsiteX9" fmla="*/ 322534 w 397075"/>
              <a:gd name="connsiteY9" fmla="*/ 252818 h 601962"/>
              <a:gd name="connsiteX10" fmla="*/ 369085 w 397075"/>
              <a:gd name="connsiteY10" fmla="*/ 166366 h 601962"/>
              <a:gd name="connsiteX11" fmla="*/ 392361 w 397075"/>
              <a:gd name="connsiteY11" fmla="*/ 83238 h 601962"/>
              <a:gd name="connsiteX12" fmla="*/ 392361 w 397075"/>
              <a:gd name="connsiteY12" fmla="*/ 20062 h 601962"/>
              <a:gd name="connsiteX13" fmla="*/ 342485 w 397075"/>
              <a:gd name="connsiteY13" fmla="*/ 111 h 601962"/>
              <a:gd name="connsiteX14" fmla="*/ 285958 w 397075"/>
              <a:gd name="connsiteY14" fmla="*/ 23387 h 601962"/>
              <a:gd name="connsiteX0" fmla="*/ 285958 w 397075"/>
              <a:gd name="connsiteY0" fmla="*/ 23387 h 601962"/>
              <a:gd name="connsiteX1" fmla="*/ 289283 w 397075"/>
              <a:gd name="connsiteY1" fmla="*/ 123140 h 601962"/>
              <a:gd name="connsiteX2" fmla="*/ 246057 w 397075"/>
              <a:gd name="connsiteY2" fmla="*/ 256143 h 601962"/>
              <a:gd name="connsiteX3" fmla="*/ 69827 w 397075"/>
              <a:gd name="connsiteY3" fmla="*/ 492225 h 601962"/>
              <a:gd name="connsiteX4" fmla="*/ 0 w 397075"/>
              <a:gd name="connsiteY4" fmla="*/ 568702 h 601962"/>
              <a:gd name="connsiteX5" fmla="*/ 39901 w 397075"/>
              <a:gd name="connsiteY5" fmla="*/ 601953 h 601962"/>
              <a:gd name="connsiteX6" fmla="*/ 89778 w 397075"/>
              <a:gd name="connsiteY6" fmla="*/ 565377 h 601962"/>
              <a:gd name="connsiteX7" fmla="*/ 119703 w 397075"/>
              <a:gd name="connsiteY7" fmla="*/ 518825 h 601962"/>
              <a:gd name="connsiteX8" fmla="*/ 219456 w 397075"/>
              <a:gd name="connsiteY8" fmla="*/ 385822 h 601962"/>
              <a:gd name="connsiteX9" fmla="*/ 322534 w 397075"/>
              <a:gd name="connsiteY9" fmla="*/ 252818 h 601962"/>
              <a:gd name="connsiteX10" fmla="*/ 369085 w 397075"/>
              <a:gd name="connsiteY10" fmla="*/ 166366 h 601962"/>
              <a:gd name="connsiteX11" fmla="*/ 392361 w 397075"/>
              <a:gd name="connsiteY11" fmla="*/ 83238 h 601962"/>
              <a:gd name="connsiteX12" fmla="*/ 392361 w 397075"/>
              <a:gd name="connsiteY12" fmla="*/ 20062 h 601962"/>
              <a:gd name="connsiteX13" fmla="*/ 342485 w 397075"/>
              <a:gd name="connsiteY13" fmla="*/ 111 h 601962"/>
              <a:gd name="connsiteX14" fmla="*/ 285958 w 397075"/>
              <a:gd name="connsiteY14" fmla="*/ 23387 h 601962"/>
              <a:gd name="connsiteX0" fmla="*/ 285958 w 397075"/>
              <a:gd name="connsiteY0" fmla="*/ 23387 h 601962"/>
              <a:gd name="connsiteX1" fmla="*/ 289283 w 397075"/>
              <a:gd name="connsiteY1" fmla="*/ 123140 h 601962"/>
              <a:gd name="connsiteX2" fmla="*/ 246057 w 397075"/>
              <a:gd name="connsiteY2" fmla="*/ 256143 h 601962"/>
              <a:gd name="connsiteX3" fmla="*/ 63177 w 397075"/>
              <a:gd name="connsiteY3" fmla="*/ 492225 h 601962"/>
              <a:gd name="connsiteX4" fmla="*/ 0 w 397075"/>
              <a:gd name="connsiteY4" fmla="*/ 568702 h 601962"/>
              <a:gd name="connsiteX5" fmla="*/ 39901 w 397075"/>
              <a:gd name="connsiteY5" fmla="*/ 601953 h 601962"/>
              <a:gd name="connsiteX6" fmla="*/ 89778 w 397075"/>
              <a:gd name="connsiteY6" fmla="*/ 565377 h 601962"/>
              <a:gd name="connsiteX7" fmla="*/ 119703 w 397075"/>
              <a:gd name="connsiteY7" fmla="*/ 518825 h 601962"/>
              <a:gd name="connsiteX8" fmla="*/ 219456 w 397075"/>
              <a:gd name="connsiteY8" fmla="*/ 385822 h 601962"/>
              <a:gd name="connsiteX9" fmla="*/ 322534 w 397075"/>
              <a:gd name="connsiteY9" fmla="*/ 252818 h 601962"/>
              <a:gd name="connsiteX10" fmla="*/ 369085 w 397075"/>
              <a:gd name="connsiteY10" fmla="*/ 166366 h 601962"/>
              <a:gd name="connsiteX11" fmla="*/ 392361 w 397075"/>
              <a:gd name="connsiteY11" fmla="*/ 83238 h 601962"/>
              <a:gd name="connsiteX12" fmla="*/ 392361 w 397075"/>
              <a:gd name="connsiteY12" fmla="*/ 20062 h 601962"/>
              <a:gd name="connsiteX13" fmla="*/ 342485 w 397075"/>
              <a:gd name="connsiteY13" fmla="*/ 111 h 601962"/>
              <a:gd name="connsiteX14" fmla="*/ 285958 w 397075"/>
              <a:gd name="connsiteY14" fmla="*/ 23387 h 601962"/>
              <a:gd name="connsiteX0" fmla="*/ 285958 w 397075"/>
              <a:gd name="connsiteY0" fmla="*/ 23387 h 601962"/>
              <a:gd name="connsiteX1" fmla="*/ 289283 w 397075"/>
              <a:gd name="connsiteY1" fmla="*/ 123140 h 601962"/>
              <a:gd name="connsiteX2" fmla="*/ 246057 w 397075"/>
              <a:gd name="connsiteY2" fmla="*/ 256143 h 601962"/>
              <a:gd name="connsiteX3" fmla="*/ 63177 w 397075"/>
              <a:gd name="connsiteY3" fmla="*/ 492225 h 601962"/>
              <a:gd name="connsiteX4" fmla="*/ 0 w 397075"/>
              <a:gd name="connsiteY4" fmla="*/ 568702 h 601962"/>
              <a:gd name="connsiteX5" fmla="*/ 39901 w 397075"/>
              <a:gd name="connsiteY5" fmla="*/ 601953 h 601962"/>
              <a:gd name="connsiteX6" fmla="*/ 89778 w 397075"/>
              <a:gd name="connsiteY6" fmla="*/ 565377 h 601962"/>
              <a:gd name="connsiteX7" fmla="*/ 113053 w 397075"/>
              <a:gd name="connsiteY7" fmla="*/ 505524 h 601962"/>
              <a:gd name="connsiteX8" fmla="*/ 219456 w 397075"/>
              <a:gd name="connsiteY8" fmla="*/ 385822 h 601962"/>
              <a:gd name="connsiteX9" fmla="*/ 322534 w 397075"/>
              <a:gd name="connsiteY9" fmla="*/ 252818 h 601962"/>
              <a:gd name="connsiteX10" fmla="*/ 369085 w 397075"/>
              <a:gd name="connsiteY10" fmla="*/ 166366 h 601962"/>
              <a:gd name="connsiteX11" fmla="*/ 392361 w 397075"/>
              <a:gd name="connsiteY11" fmla="*/ 83238 h 601962"/>
              <a:gd name="connsiteX12" fmla="*/ 392361 w 397075"/>
              <a:gd name="connsiteY12" fmla="*/ 20062 h 601962"/>
              <a:gd name="connsiteX13" fmla="*/ 342485 w 397075"/>
              <a:gd name="connsiteY13" fmla="*/ 111 h 601962"/>
              <a:gd name="connsiteX14" fmla="*/ 285958 w 397075"/>
              <a:gd name="connsiteY14" fmla="*/ 23387 h 601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7075" h="601962">
                <a:moveTo>
                  <a:pt x="285958" y="23387"/>
                </a:moveTo>
                <a:cubicBezTo>
                  <a:pt x="277091" y="43892"/>
                  <a:pt x="295933" y="84347"/>
                  <a:pt x="289283" y="123140"/>
                </a:cubicBezTo>
                <a:cubicBezTo>
                  <a:pt x="282633" y="161933"/>
                  <a:pt x="283741" y="194629"/>
                  <a:pt x="246057" y="256143"/>
                </a:cubicBezTo>
                <a:cubicBezTo>
                  <a:pt x="208373" y="317657"/>
                  <a:pt x="114162" y="440132"/>
                  <a:pt x="63177" y="492225"/>
                </a:cubicBezTo>
                <a:cubicBezTo>
                  <a:pt x="12192" y="544318"/>
                  <a:pt x="7204" y="560389"/>
                  <a:pt x="0" y="568702"/>
                </a:cubicBezTo>
                <a:cubicBezTo>
                  <a:pt x="13300" y="579786"/>
                  <a:pt x="24938" y="602507"/>
                  <a:pt x="39901" y="601953"/>
                </a:cubicBezTo>
                <a:cubicBezTo>
                  <a:pt x="54864" y="601399"/>
                  <a:pt x="77586" y="581448"/>
                  <a:pt x="89778" y="565377"/>
                </a:cubicBezTo>
                <a:cubicBezTo>
                  <a:pt x="101970" y="549306"/>
                  <a:pt x="91440" y="535450"/>
                  <a:pt x="113053" y="505524"/>
                </a:cubicBezTo>
                <a:cubicBezTo>
                  <a:pt x="134666" y="475598"/>
                  <a:pt x="184543" y="427940"/>
                  <a:pt x="219456" y="385822"/>
                </a:cubicBezTo>
                <a:cubicBezTo>
                  <a:pt x="254370" y="343704"/>
                  <a:pt x="297596" y="289394"/>
                  <a:pt x="322534" y="252818"/>
                </a:cubicBezTo>
                <a:cubicBezTo>
                  <a:pt x="347472" y="216242"/>
                  <a:pt x="357447" y="194629"/>
                  <a:pt x="369085" y="166366"/>
                </a:cubicBezTo>
                <a:cubicBezTo>
                  <a:pt x="380723" y="138103"/>
                  <a:pt x="388482" y="107622"/>
                  <a:pt x="392361" y="83238"/>
                </a:cubicBezTo>
                <a:cubicBezTo>
                  <a:pt x="396240" y="58854"/>
                  <a:pt x="400674" y="33917"/>
                  <a:pt x="392361" y="20062"/>
                </a:cubicBezTo>
                <a:cubicBezTo>
                  <a:pt x="384048" y="6207"/>
                  <a:pt x="361327" y="-997"/>
                  <a:pt x="342485" y="111"/>
                </a:cubicBezTo>
                <a:cubicBezTo>
                  <a:pt x="323643" y="1219"/>
                  <a:pt x="294825" y="2882"/>
                  <a:pt x="285958" y="23387"/>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5" name="任意多边形 4"/>
          <p:cNvSpPr/>
          <p:nvPr/>
        </p:nvSpPr>
        <p:spPr>
          <a:xfrm>
            <a:off x="2428723" y="2484425"/>
            <a:ext cx="2095500" cy="573087"/>
          </a:xfrm>
          <a:custGeom>
            <a:avLst/>
            <a:gdLst>
              <a:gd name="connsiteX0" fmla="*/ 0 w 2099045"/>
              <a:gd name="connsiteY0" fmla="*/ 539692 h 572943"/>
              <a:gd name="connsiteX1" fmla="*/ 66501 w 2099045"/>
              <a:gd name="connsiteY1" fmla="*/ 446589 h 572943"/>
              <a:gd name="connsiteX2" fmla="*/ 116378 w 2099045"/>
              <a:gd name="connsiteY2" fmla="*/ 400038 h 572943"/>
              <a:gd name="connsiteX3" fmla="*/ 182880 w 2099045"/>
              <a:gd name="connsiteY3" fmla="*/ 370112 h 572943"/>
              <a:gd name="connsiteX4" fmla="*/ 269332 w 2099045"/>
              <a:gd name="connsiteY4" fmla="*/ 303611 h 572943"/>
              <a:gd name="connsiteX5" fmla="*/ 342484 w 2099045"/>
              <a:gd name="connsiteY5" fmla="*/ 240434 h 572943"/>
              <a:gd name="connsiteX6" fmla="*/ 412311 w 2099045"/>
              <a:gd name="connsiteY6" fmla="*/ 193883 h 572943"/>
              <a:gd name="connsiteX7" fmla="*/ 498763 w 2099045"/>
              <a:gd name="connsiteY7" fmla="*/ 147331 h 572943"/>
              <a:gd name="connsiteX8" fmla="*/ 561940 w 2099045"/>
              <a:gd name="connsiteY8" fmla="*/ 107430 h 572943"/>
              <a:gd name="connsiteX9" fmla="*/ 734845 w 2099045"/>
              <a:gd name="connsiteY9" fmla="*/ 47579 h 572943"/>
              <a:gd name="connsiteX10" fmla="*/ 1027453 w 2099045"/>
              <a:gd name="connsiteY10" fmla="*/ 11003 h 572943"/>
              <a:gd name="connsiteX11" fmla="*/ 1403188 w 2099045"/>
              <a:gd name="connsiteY11" fmla="*/ 34278 h 572943"/>
              <a:gd name="connsiteX12" fmla="*/ 1702446 w 2099045"/>
              <a:gd name="connsiteY12" fmla="*/ 44253 h 572943"/>
              <a:gd name="connsiteX13" fmla="*/ 2011680 w 2099045"/>
              <a:gd name="connsiteY13" fmla="*/ 17653 h 572943"/>
              <a:gd name="connsiteX14" fmla="*/ 2094807 w 2099045"/>
              <a:gd name="connsiteY14" fmla="*/ 1027 h 572943"/>
              <a:gd name="connsiteX15" fmla="*/ 2081506 w 2099045"/>
              <a:gd name="connsiteY15" fmla="*/ 47579 h 572943"/>
              <a:gd name="connsiteX16" fmla="*/ 2034955 w 2099045"/>
              <a:gd name="connsiteY16" fmla="*/ 54229 h 572943"/>
              <a:gd name="connsiteX17" fmla="*/ 1765623 w 2099045"/>
              <a:gd name="connsiteY17" fmla="*/ 117405 h 572943"/>
              <a:gd name="connsiteX18" fmla="*/ 1333361 w 2099045"/>
              <a:gd name="connsiteY18" fmla="*/ 134031 h 572943"/>
              <a:gd name="connsiteX19" fmla="*/ 1050728 w 2099045"/>
              <a:gd name="connsiteY19" fmla="*/ 117405 h 572943"/>
              <a:gd name="connsiteX20" fmla="*/ 781396 w 2099045"/>
              <a:gd name="connsiteY20" fmla="*/ 127381 h 572943"/>
              <a:gd name="connsiteX21" fmla="*/ 502088 w 2099045"/>
              <a:gd name="connsiteY21" fmla="*/ 210508 h 572943"/>
              <a:gd name="connsiteX22" fmla="*/ 199505 w 2099045"/>
              <a:gd name="connsiteY22" fmla="*/ 419989 h 572943"/>
              <a:gd name="connsiteX23" fmla="*/ 39901 w 2099045"/>
              <a:gd name="connsiteY23" fmla="*/ 572943 h 572943"/>
              <a:gd name="connsiteX24" fmla="*/ 0 w 2099045"/>
              <a:gd name="connsiteY24" fmla="*/ 539692 h 572943"/>
              <a:gd name="connsiteX0" fmla="*/ 0 w 2099045"/>
              <a:gd name="connsiteY0" fmla="*/ 539692 h 572943"/>
              <a:gd name="connsiteX1" fmla="*/ 66501 w 2099045"/>
              <a:gd name="connsiteY1" fmla="*/ 446589 h 572943"/>
              <a:gd name="connsiteX2" fmla="*/ 116378 w 2099045"/>
              <a:gd name="connsiteY2" fmla="*/ 400038 h 572943"/>
              <a:gd name="connsiteX3" fmla="*/ 182880 w 2099045"/>
              <a:gd name="connsiteY3" fmla="*/ 370112 h 572943"/>
              <a:gd name="connsiteX4" fmla="*/ 269332 w 2099045"/>
              <a:gd name="connsiteY4" fmla="*/ 303611 h 572943"/>
              <a:gd name="connsiteX5" fmla="*/ 342484 w 2099045"/>
              <a:gd name="connsiteY5" fmla="*/ 240434 h 572943"/>
              <a:gd name="connsiteX6" fmla="*/ 412311 w 2099045"/>
              <a:gd name="connsiteY6" fmla="*/ 193883 h 572943"/>
              <a:gd name="connsiteX7" fmla="*/ 498763 w 2099045"/>
              <a:gd name="connsiteY7" fmla="*/ 147331 h 572943"/>
              <a:gd name="connsiteX8" fmla="*/ 561940 w 2099045"/>
              <a:gd name="connsiteY8" fmla="*/ 107430 h 572943"/>
              <a:gd name="connsiteX9" fmla="*/ 734845 w 2099045"/>
              <a:gd name="connsiteY9" fmla="*/ 47579 h 572943"/>
              <a:gd name="connsiteX10" fmla="*/ 1027453 w 2099045"/>
              <a:gd name="connsiteY10" fmla="*/ 11003 h 572943"/>
              <a:gd name="connsiteX11" fmla="*/ 1403188 w 2099045"/>
              <a:gd name="connsiteY11" fmla="*/ 34278 h 572943"/>
              <a:gd name="connsiteX12" fmla="*/ 1702446 w 2099045"/>
              <a:gd name="connsiteY12" fmla="*/ 44253 h 572943"/>
              <a:gd name="connsiteX13" fmla="*/ 2011680 w 2099045"/>
              <a:gd name="connsiteY13" fmla="*/ 17653 h 572943"/>
              <a:gd name="connsiteX14" fmla="*/ 2094807 w 2099045"/>
              <a:gd name="connsiteY14" fmla="*/ 1027 h 572943"/>
              <a:gd name="connsiteX15" fmla="*/ 2081506 w 2099045"/>
              <a:gd name="connsiteY15" fmla="*/ 47579 h 572943"/>
              <a:gd name="connsiteX16" fmla="*/ 2034955 w 2099045"/>
              <a:gd name="connsiteY16" fmla="*/ 54229 h 572943"/>
              <a:gd name="connsiteX17" fmla="*/ 1765623 w 2099045"/>
              <a:gd name="connsiteY17" fmla="*/ 117405 h 572943"/>
              <a:gd name="connsiteX18" fmla="*/ 1333361 w 2099045"/>
              <a:gd name="connsiteY18" fmla="*/ 134031 h 572943"/>
              <a:gd name="connsiteX19" fmla="*/ 1050728 w 2099045"/>
              <a:gd name="connsiteY19" fmla="*/ 117405 h 572943"/>
              <a:gd name="connsiteX20" fmla="*/ 781396 w 2099045"/>
              <a:gd name="connsiteY20" fmla="*/ 127381 h 572943"/>
              <a:gd name="connsiteX21" fmla="*/ 502088 w 2099045"/>
              <a:gd name="connsiteY21" fmla="*/ 210508 h 572943"/>
              <a:gd name="connsiteX22" fmla="*/ 199505 w 2099045"/>
              <a:gd name="connsiteY22" fmla="*/ 419989 h 572943"/>
              <a:gd name="connsiteX23" fmla="*/ 39901 w 2099045"/>
              <a:gd name="connsiteY23" fmla="*/ 572943 h 572943"/>
              <a:gd name="connsiteX24" fmla="*/ 0 w 2099045"/>
              <a:gd name="connsiteY24" fmla="*/ 539692 h 572943"/>
              <a:gd name="connsiteX0" fmla="*/ 0 w 2099045"/>
              <a:gd name="connsiteY0" fmla="*/ 539692 h 572943"/>
              <a:gd name="connsiteX1" fmla="*/ 66501 w 2099045"/>
              <a:gd name="connsiteY1" fmla="*/ 446589 h 572943"/>
              <a:gd name="connsiteX2" fmla="*/ 116378 w 2099045"/>
              <a:gd name="connsiteY2" fmla="*/ 400038 h 572943"/>
              <a:gd name="connsiteX3" fmla="*/ 182880 w 2099045"/>
              <a:gd name="connsiteY3" fmla="*/ 370112 h 572943"/>
              <a:gd name="connsiteX4" fmla="*/ 269332 w 2099045"/>
              <a:gd name="connsiteY4" fmla="*/ 303611 h 572943"/>
              <a:gd name="connsiteX5" fmla="*/ 342484 w 2099045"/>
              <a:gd name="connsiteY5" fmla="*/ 240434 h 572943"/>
              <a:gd name="connsiteX6" fmla="*/ 412311 w 2099045"/>
              <a:gd name="connsiteY6" fmla="*/ 193883 h 572943"/>
              <a:gd name="connsiteX7" fmla="*/ 498763 w 2099045"/>
              <a:gd name="connsiteY7" fmla="*/ 147331 h 572943"/>
              <a:gd name="connsiteX8" fmla="*/ 561940 w 2099045"/>
              <a:gd name="connsiteY8" fmla="*/ 107430 h 572943"/>
              <a:gd name="connsiteX9" fmla="*/ 734845 w 2099045"/>
              <a:gd name="connsiteY9" fmla="*/ 47579 h 572943"/>
              <a:gd name="connsiteX10" fmla="*/ 1027453 w 2099045"/>
              <a:gd name="connsiteY10" fmla="*/ 11003 h 572943"/>
              <a:gd name="connsiteX11" fmla="*/ 1403188 w 2099045"/>
              <a:gd name="connsiteY11" fmla="*/ 34278 h 572943"/>
              <a:gd name="connsiteX12" fmla="*/ 1702446 w 2099045"/>
              <a:gd name="connsiteY12" fmla="*/ 44253 h 572943"/>
              <a:gd name="connsiteX13" fmla="*/ 2011680 w 2099045"/>
              <a:gd name="connsiteY13" fmla="*/ 17653 h 572943"/>
              <a:gd name="connsiteX14" fmla="*/ 2094807 w 2099045"/>
              <a:gd name="connsiteY14" fmla="*/ 1027 h 572943"/>
              <a:gd name="connsiteX15" fmla="*/ 2081506 w 2099045"/>
              <a:gd name="connsiteY15" fmla="*/ 47579 h 572943"/>
              <a:gd name="connsiteX16" fmla="*/ 2034955 w 2099045"/>
              <a:gd name="connsiteY16" fmla="*/ 54229 h 572943"/>
              <a:gd name="connsiteX17" fmla="*/ 1765623 w 2099045"/>
              <a:gd name="connsiteY17" fmla="*/ 117405 h 572943"/>
              <a:gd name="connsiteX18" fmla="*/ 1333361 w 2099045"/>
              <a:gd name="connsiteY18" fmla="*/ 134031 h 572943"/>
              <a:gd name="connsiteX19" fmla="*/ 1050728 w 2099045"/>
              <a:gd name="connsiteY19" fmla="*/ 117405 h 572943"/>
              <a:gd name="connsiteX20" fmla="*/ 781396 w 2099045"/>
              <a:gd name="connsiteY20" fmla="*/ 137356 h 572943"/>
              <a:gd name="connsiteX21" fmla="*/ 502088 w 2099045"/>
              <a:gd name="connsiteY21" fmla="*/ 210508 h 572943"/>
              <a:gd name="connsiteX22" fmla="*/ 199505 w 2099045"/>
              <a:gd name="connsiteY22" fmla="*/ 419989 h 572943"/>
              <a:gd name="connsiteX23" fmla="*/ 39901 w 2099045"/>
              <a:gd name="connsiteY23" fmla="*/ 572943 h 572943"/>
              <a:gd name="connsiteX24" fmla="*/ 0 w 2099045"/>
              <a:gd name="connsiteY24" fmla="*/ 539692 h 572943"/>
              <a:gd name="connsiteX0" fmla="*/ 0 w 2099045"/>
              <a:gd name="connsiteY0" fmla="*/ 539692 h 572943"/>
              <a:gd name="connsiteX1" fmla="*/ 66501 w 2099045"/>
              <a:gd name="connsiteY1" fmla="*/ 446589 h 572943"/>
              <a:gd name="connsiteX2" fmla="*/ 116378 w 2099045"/>
              <a:gd name="connsiteY2" fmla="*/ 400038 h 572943"/>
              <a:gd name="connsiteX3" fmla="*/ 182880 w 2099045"/>
              <a:gd name="connsiteY3" fmla="*/ 370112 h 572943"/>
              <a:gd name="connsiteX4" fmla="*/ 269332 w 2099045"/>
              <a:gd name="connsiteY4" fmla="*/ 303611 h 572943"/>
              <a:gd name="connsiteX5" fmla="*/ 342484 w 2099045"/>
              <a:gd name="connsiteY5" fmla="*/ 240434 h 572943"/>
              <a:gd name="connsiteX6" fmla="*/ 412311 w 2099045"/>
              <a:gd name="connsiteY6" fmla="*/ 193883 h 572943"/>
              <a:gd name="connsiteX7" fmla="*/ 498763 w 2099045"/>
              <a:gd name="connsiteY7" fmla="*/ 147331 h 572943"/>
              <a:gd name="connsiteX8" fmla="*/ 561940 w 2099045"/>
              <a:gd name="connsiteY8" fmla="*/ 107430 h 572943"/>
              <a:gd name="connsiteX9" fmla="*/ 734845 w 2099045"/>
              <a:gd name="connsiteY9" fmla="*/ 47579 h 572943"/>
              <a:gd name="connsiteX10" fmla="*/ 1027453 w 2099045"/>
              <a:gd name="connsiteY10" fmla="*/ 11003 h 572943"/>
              <a:gd name="connsiteX11" fmla="*/ 1403188 w 2099045"/>
              <a:gd name="connsiteY11" fmla="*/ 34278 h 572943"/>
              <a:gd name="connsiteX12" fmla="*/ 1702446 w 2099045"/>
              <a:gd name="connsiteY12" fmla="*/ 44253 h 572943"/>
              <a:gd name="connsiteX13" fmla="*/ 2011680 w 2099045"/>
              <a:gd name="connsiteY13" fmla="*/ 17653 h 572943"/>
              <a:gd name="connsiteX14" fmla="*/ 2094807 w 2099045"/>
              <a:gd name="connsiteY14" fmla="*/ 1027 h 572943"/>
              <a:gd name="connsiteX15" fmla="*/ 2081506 w 2099045"/>
              <a:gd name="connsiteY15" fmla="*/ 47579 h 572943"/>
              <a:gd name="connsiteX16" fmla="*/ 2034955 w 2099045"/>
              <a:gd name="connsiteY16" fmla="*/ 54229 h 572943"/>
              <a:gd name="connsiteX17" fmla="*/ 1765623 w 2099045"/>
              <a:gd name="connsiteY17" fmla="*/ 117405 h 572943"/>
              <a:gd name="connsiteX18" fmla="*/ 1333361 w 2099045"/>
              <a:gd name="connsiteY18" fmla="*/ 134031 h 572943"/>
              <a:gd name="connsiteX19" fmla="*/ 1054053 w 2099045"/>
              <a:gd name="connsiteY19" fmla="*/ 124055 h 572943"/>
              <a:gd name="connsiteX20" fmla="*/ 781396 w 2099045"/>
              <a:gd name="connsiteY20" fmla="*/ 137356 h 572943"/>
              <a:gd name="connsiteX21" fmla="*/ 502088 w 2099045"/>
              <a:gd name="connsiteY21" fmla="*/ 210508 h 572943"/>
              <a:gd name="connsiteX22" fmla="*/ 199505 w 2099045"/>
              <a:gd name="connsiteY22" fmla="*/ 419989 h 572943"/>
              <a:gd name="connsiteX23" fmla="*/ 39901 w 2099045"/>
              <a:gd name="connsiteY23" fmla="*/ 572943 h 572943"/>
              <a:gd name="connsiteX24" fmla="*/ 0 w 2099045"/>
              <a:gd name="connsiteY24" fmla="*/ 539692 h 572943"/>
              <a:gd name="connsiteX0" fmla="*/ 0 w 2099045"/>
              <a:gd name="connsiteY0" fmla="*/ 539692 h 572943"/>
              <a:gd name="connsiteX1" fmla="*/ 66501 w 2099045"/>
              <a:gd name="connsiteY1" fmla="*/ 446589 h 572943"/>
              <a:gd name="connsiteX2" fmla="*/ 116378 w 2099045"/>
              <a:gd name="connsiteY2" fmla="*/ 400038 h 572943"/>
              <a:gd name="connsiteX3" fmla="*/ 182880 w 2099045"/>
              <a:gd name="connsiteY3" fmla="*/ 370112 h 572943"/>
              <a:gd name="connsiteX4" fmla="*/ 269332 w 2099045"/>
              <a:gd name="connsiteY4" fmla="*/ 303611 h 572943"/>
              <a:gd name="connsiteX5" fmla="*/ 342484 w 2099045"/>
              <a:gd name="connsiteY5" fmla="*/ 240434 h 572943"/>
              <a:gd name="connsiteX6" fmla="*/ 412311 w 2099045"/>
              <a:gd name="connsiteY6" fmla="*/ 193883 h 572943"/>
              <a:gd name="connsiteX7" fmla="*/ 498763 w 2099045"/>
              <a:gd name="connsiteY7" fmla="*/ 147331 h 572943"/>
              <a:gd name="connsiteX8" fmla="*/ 561940 w 2099045"/>
              <a:gd name="connsiteY8" fmla="*/ 107430 h 572943"/>
              <a:gd name="connsiteX9" fmla="*/ 734845 w 2099045"/>
              <a:gd name="connsiteY9" fmla="*/ 47579 h 572943"/>
              <a:gd name="connsiteX10" fmla="*/ 1027453 w 2099045"/>
              <a:gd name="connsiteY10" fmla="*/ 11003 h 572943"/>
              <a:gd name="connsiteX11" fmla="*/ 1403188 w 2099045"/>
              <a:gd name="connsiteY11" fmla="*/ 34278 h 572943"/>
              <a:gd name="connsiteX12" fmla="*/ 1702446 w 2099045"/>
              <a:gd name="connsiteY12" fmla="*/ 44253 h 572943"/>
              <a:gd name="connsiteX13" fmla="*/ 2011680 w 2099045"/>
              <a:gd name="connsiteY13" fmla="*/ 17653 h 572943"/>
              <a:gd name="connsiteX14" fmla="*/ 2094807 w 2099045"/>
              <a:gd name="connsiteY14" fmla="*/ 1027 h 572943"/>
              <a:gd name="connsiteX15" fmla="*/ 2081506 w 2099045"/>
              <a:gd name="connsiteY15" fmla="*/ 47579 h 572943"/>
              <a:gd name="connsiteX16" fmla="*/ 2034955 w 2099045"/>
              <a:gd name="connsiteY16" fmla="*/ 54229 h 572943"/>
              <a:gd name="connsiteX17" fmla="*/ 1765623 w 2099045"/>
              <a:gd name="connsiteY17" fmla="*/ 117405 h 572943"/>
              <a:gd name="connsiteX18" fmla="*/ 1333361 w 2099045"/>
              <a:gd name="connsiteY18" fmla="*/ 134031 h 572943"/>
              <a:gd name="connsiteX19" fmla="*/ 1054053 w 2099045"/>
              <a:gd name="connsiteY19" fmla="*/ 124055 h 572943"/>
              <a:gd name="connsiteX20" fmla="*/ 781396 w 2099045"/>
              <a:gd name="connsiteY20" fmla="*/ 137356 h 572943"/>
              <a:gd name="connsiteX21" fmla="*/ 502088 w 2099045"/>
              <a:gd name="connsiteY21" fmla="*/ 210508 h 572943"/>
              <a:gd name="connsiteX22" fmla="*/ 199505 w 2099045"/>
              <a:gd name="connsiteY22" fmla="*/ 419989 h 572943"/>
              <a:gd name="connsiteX23" fmla="*/ 39901 w 2099045"/>
              <a:gd name="connsiteY23" fmla="*/ 572943 h 572943"/>
              <a:gd name="connsiteX24" fmla="*/ 0 w 2099045"/>
              <a:gd name="connsiteY24" fmla="*/ 539692 h 572943"/>
              <a:gd name="connsiteX0" fmla="*/ 0 w 2099045"/>
              <a:gd name="connsiteY0" fmla="*/ 539692 h 572943"/>
              <a:gd name="connsiteX1" fmla="*/ 66501 w 2099045"/>
              <a:gd name="connsiteY1" fmla="*/ 446589 h 572943"/>
              <a:gd name="connsiteX2" fmla="*/ 116378 w 2099045"/>
              <a:gd name="connsiteY2" fmla="*/ 400038 h 572943"/>
              <a:gd name="connsiteX3" fmla="*/ 182880 w 2099045"/>
              <a:gd name="connsiteY3" fmla="*/ 370112 h 572943"/>
              <a:gd name="connsiteX4" fmla="*/ 269332 w 2099045"/>
              <a:gd name="connsiteY4" fmla="*/ 303611 h 572943"/>
              <a:gd name="connsiteX5" fmla="*/ 342484 w 2099045"/>
              <a:gd name="connsiteY5" fmla="*/ 240434 h 572943"/>
              <a:gd name="connsiteX6" fmla="*/ 412311 w 2099045"/>
              <a:gd name="connsiteY6" fmla="*/ 193883 h 572943"/>
              <a:gd name="connsiteX7" fmla="*/ 498763 w 2099045"/>
              <a:gd name="connsiteY7" fmla="*/ 147331 h 572943"/>
              <a:gd name="connsiteX8" fmla="*/ 561940 w 2099045"/>
              <a:gd name="connsiteY8" fmla="*/ 107430 h 572943"/>
              <a:gd name="connsiteX9" fmla="*/ 734845 w 2099045"/>
              <a:gd name="connsiteY9" fmla="*/ 47579 h 572943"/>
              <a:gd name="connsiteX10" fmla="*/ 1027453 w 2099045"/>
              <a:gd name="connsiteY10" fmla="*/ 11003 h 572943"/>
              <a:gd name="connsiteX11" fmla="*/ 1403188 w 2099045"/>
              <a:gd name="connsiteY11" fmla="*/ 34278 h 572943"/>
              <a:gd name="connsiteX12" fmla="*/ 1702446 w 2099045"/>
              <a:gd name="connsiteY12" fmla="*/ 44253 h 572943"/>
              <a:gd name="connsiteX13" fmla="*/ 2011680 w 2099045"/>
              <a:gd name="connsiteY13" fmla="*/ 17653 h 572943"/>
              <a:gd name="connsiteX14" fmla="*/ 2094807 w 2099045"/>
              <a:gd name="connsiteY14" fmla="*/ 1027 h 572943"/>
              <a:gd name="connsiteX15" fmla="*/ 2081506 w 2099045"/>
              <a:gd name="connsiteY15" fmla="*/ 47579 h 572943"/>
              <a:gd name="connsiteX16" fmla="*/ 2034955 w 2099045"/>
              <a:gd name="connsiteY16" fmla="*/ 54229 h 572943"/>
              <a:gd name="connsiteX17" fmla="*/ 1765623 w 2099045"/>
              <a:gd name="connsiteY17" fmla="*/ 117405 h 572943"/>
              <a:gd name="connsiteX18" fmla="*/ 1333361 w 2099045"/>
              <a:gd name="connsiteY18" fmla="*/ 134031 h 572943"/>
              <a:gd name="connsiteX19" fmla="*/ 1054053 w 2099045"/>
              <a:gd name="connsiteY19" fmla="*/ 124055 h 572943"/>
              <a:gd name="connsiteX20" fmla="*/ 781396 w 2099045"/>
              <a:gd name="connsiteY20" fmla="*/ 137356 h 572943"/>
              <a:gd name="connsiteX21" fmla="*/ 508739 w 2099045"/>
              <a:gd name="connsiteY21" fmla="*/ 217158 h 572943"/>
              <a:gd name="connsiteX22" fmla="*/ 199505 w 2099045"/>
              <a:gd name="connsiteY22" fmla="*/ 419989 h 572943"/>
              <a:gd name="connsiteX23" fmla="*/ 39901 w 2099045"/>
              <a:gd name="connsiteY23" fmla="*/ 572943 h 572943"/>
              <a:gd name="connsiteX24" fmla="*/ 0 w 2099045"/>
              <a:gd name="connsiteY24" fmla="*/ 539692 h 572943"/>
              <a:gd name="connsiteX0" fmla="*/ 0 w 2099045"/>
              <a:gd name="connsiteY0" fmla="*/ 539692 h 572943"/>
              <a:gd name="connsiteX1" fmla="*/ 66501 w 2099045"/>
              <a:gd name="connsiteY1" fmla="*/ 446589 h 572943"/>
              <a:gd name="connsiteX2" fmla="*/ 116378 w 2099045"/>
              <a:gd name="connsiteY2" fmla="*/ 400038 h 572943"/>
              <a:gd name="connsiteX3" fmla="*/ 182880 w 2099045"/>
              <a:gd name="connsiteY3" fmla="*/ 370112 h 572943"/>
              <a:gd name="connsiteX4" fmla="*/ 269332 w 2099045"/>
              <a:gd name="connsiteY4" fmla="*/ 303611 h 572943"/>
              <a:gd name="connsiteX5" fmla="*/ 342484 w 2099045"/>
              <a:gd name="connsiteY5" fmla="*/ 240434 h 572943"/>
              <a:gd name="connsiteX6" fmla="*/ 412311 w 2099045"/>
              <a:gd name="connsiteY6" fmla="*/ 193883 h 572943"/>
              <a:gd name="connsiteX7" fmla="*/ 492112 w 2099045"/>
              <a:gd name="connsiteY7" fmla="*/ 147331 h 572943"/>
              <a:gd name="connsiteX8" fmla="*/ 561940 w 2099045"/>
              <a:gd name="connsiteY8" fmla="*/ 107430 h 572943"/>
              <a:gd name="connsiteX9" fmla="*/ 734845 w 2099045"/>
              <a:gd name="connsiteY9" fmla="*/ 47579 h 572943"/>
              <a:gd name="connsiteX10" fmla="*/ 1027453 w 2099045"/>
              <a:gd name="connsiteY10" fmla="*/ 11003 h 572943"/>
              <a:gd name="connsiteX11" fmla="*/ 1403188 w 2099045"/>
              <a:gd name="connsiteY11" fmla="*/ 34278 h 572943"/>
              <a:gd name="connsiteX12" fmla="*/ 1702446 w 2099045"/>
              <a:gd name="connsiteY12" fmla="*/ 44253 h 572943"/>
              <a:gd name="connsiteX13" fmla="*/ 2011680 w 2099045"/>
              <a:gd name="connsiteY13" fmla="*/ 17653 h 572943"/>
              <a:gd name="connsiteX14" fmla="*/ 2094807 w 2099045"/>
              <a:gd name="connsiteY14" fmla="*/ 1027 h 572943"/>
              <a:gd name="connsiteX15" fmla="*/ 2081506 w 2099045"/>
              <a:gd name="connsiteY15" fmla="*/ 47579 h 572943"/>
              <a:gd name="connsiteX16" fmla="*/ 2034955 w 2099045"/>
              <a:gd name="connsiteY16" fmla="*/ 54229 h 572943"/>
              <a:gd name="connsiteX17" fmla="*/ 1765623 w 2099045"/>
              <a:gd name="connsiteY17" fmla="*/ 117405 h 572943"/>
              <a:gd name="connsiteX18" fmla="*/ 1333361 w 2099045"/>
              <a:gd name="connsiteY18" fmla="*/ 134031 h 572943"/>
              <a:gd name="connsiteX19" fmla="*/ 1054053 w 2099045"/>
              <a:gd name="connsiteY19" fmla="*/ 124055 h 572943"/>
              <a:gd name="connsiteX20" fmla="*/ 781396 w 2099045"/>
              <a:gd name="connsiteY20" fmla="*/ 137356 h 572943"/>
              <a:gd name="connsiteX21" fmla="*/ 508739 w 2099045"/>
              <a:gd name="connsiteY21" fmla="*/ 217158 h 572943"/>
              <a:gd name="connsiteX22" fmla="*/ 199505 w 2099045"/>
              <a:gd name="connsiteY22" fmla="*/ 419989 h 572943"/>
              <a:gd name="connsiteX23" fmla="*/ 39901 w 2099045"/>
              <a:gd name="connsiteY23" fmla="*/ 572943 h 572943"/>
              <a:gd name="connsiteX24" fmla="*/ 0 w 2099045"/>
              <a:gd name="connsiteY24" fmla="*/ 539692 h 572943"/>
              <a:gd name="connsiteX0" fmla="*/ 0 w 2099045"/>
              <a:gd name="connsiteY0" fmla="*/ 539692 h 572943"/>
              <a:gd name="connsiteX1" fmla="*/ 66501 w 2099045"/>
              <a:gd name="connsiteY1" fmla="*/ 446589 h 572943"/>
              <a:gd name="connsiteX2" fmla="*/ 116378 w 2099045"/>
              <a:gd name="connsiteY2" fmla="*/ 400038 h 572943"/>
              <a:gd name="connsiteX3" fmla="*/ 182880 w 2099045"/>
              <a:gd name="connsiteY3" fmla="*/ 370112 h 572943"/>
              <a:gd name="connsiteX4" fmla="*/ 269332 w 2099045"/>
              <a:gd name="connsiteY4" fmla="*/ 303611 h 572943"/>
              <a:gd name="connsiteX5" fmla="*/ 342484 w 2099045"/>
              <a:gd name="connsiteY5" fmla="*/ 240434 h 572943"/>
              <a:gd name="connsiteX6" fmla="*/ 412311 w 2099045"/>
              <a:gd name="connsiteY6" fmla="*/ 193883 h 572943"/>
              <a:gd name="connsiteX7" fmla="*/ 561940 w 2099045"/>
              <a:gd name="connsiteY7" fmla="*/ 107430 h 572943"/>
              <a:gd name="connsiteX8" fmla="*/ 734845 w 2099045"/>
              <a:gd name="connsiteY8" fmla="*/ 47579 h 572943"/>
              <a:gd name="connsiteX9" fmla="*/ 1027453 w 2099045"/>
              <a:gd name="connsiteY9" fmla="*/ 11003 h 572943"/>
              <a:gd name="connsiteX10" fmla="*/ 1403188 w 2099045"/>
              <a:gd name="connsiteY10" fmla="*/ 34278 h 572943"/>
              <a:gd name="connsiteX11" fmla="*/ 1702446 w 2099045"/>
              <a:gd name="connsiteY11" fmla="*/ 44253 h 572943"/>
              <a:gd name="connsiteX12" fmla="*/ 2011680 w 2099045"/>
              <a:gd name="connsiteY12" fmla="*/ 17653 h 572943"/>
              <a:gd name="connsiteX13" fmla="*/ 2094807 w 2099045"/>
              <a:gd name="connsiteY13" fmla="*/ 1027 h 572943"/>
              <a:gd name="connsiteX14" fmla="*/ 2081506 w 2099045"/>
              <a:gd name="connsiteY14" fmla="*/ 47579 h 572943"/>
              <a:gd name="connsiteX15" fmla="*/ 2034955 w 2099045"/>
              <a:gd name="connsiteY15" fmla="*/ 54229 h 572943"/>
              <a:gd name="connsiteX16" fmla="*/ 1765623 w 2099045"/>
              <a:gd name="connsiteY16" fmla="*/ 117405 h 572943"/>
              <a:gd name="connsiteX17" fmla="*/ 1333361 w 2099045"/>
              <a:gd name="connsiteY17" fmla="*/ 134031 h 572943"/>
              <a:gd name="connsiteX18" fmla="*/ 1054053 w 2099045"/>
              <a:gd name="connsiteY18" fmla="*/ 124055 h 572943"/>
              <a:gd name="connsiteX19" fmla="*/ 781396 w 2099045"/>
              <a:gd name="connsiteY19" fmla="*/ 137356 h 572943"/>
              <a:gd name="connsiteX20" fmla="*/ 508739 w 2099045"/>
              <a:gd name="connsiteY20" fmla="*/ 217158 h 572943"/>
              <a:gd name="connsiteX21" fmla="*/ 199505 w 2099045"/>
              <a:gd name="connsiteY21" fmla="*/ 419989 h 572943"/>
              <a:gd name="connsiteX22" fmla="*/ 39901 w 2099045"/>
              <a:gd name="connsiteY22" fmla="*/ 572943 h 572943"/>
              <a:gd name="connsiteX23" fmla="*/ 0 w 2099045"/>
              <a:gd name="connsiteY23" fmla="*/ 539692 h 572943"/>
              <a:gd name="connsiteX0" fmla="*/ 0 w 2097240"/>
              <a:gd name="connsiteY0" fmla="*/ 539208 h 572459"/>
              <a:gd name="connsiteX1" fmla="*/ 66501 w 2097240"/>
              <a:gd name="connsiteY1" fmla="*/ 446105 h 572459"/>
              <a:gd name="connsiteX2" fmla="*/ 116378 w 2097240"/>
              <a:gd name="connsiteY2" fmla="*/ 399554 h 572459"/>
              <a:gd name="connsiteX3" fmla="*/ 182880 w 2097240"/>
              <a:gd name="connsiteY3" fmla="*/ 369628 h 572459"/>
              <a:gd name="connsiteX4" fmla="*/ 269332 w 2097240"/>
              <a:gd name="connsiteY4" fmla="*/ 303127 h 572459"/>
              <a:gd name="connsiteX5" fmla="*/ 342484 w 2097240"/>
              <a:gd name="connsiteY5" fmla="*/ 239950 h 572459"/>
              <a:gd name="connsiteX6" fmla="*/ 412311 w 2097240"/>
              <a:gd name="connsiteY6" fmla="*/ 193399 h 572459"/>
              <a:gd name="connsiteX7" fmla="*/ 561940 w 2097240"/>
              <a:gd name="connsiteY7" fmla="*/ 106946 h 572459"/>
              <a:gd name="connsiteX8" fmla="*/ 734845 w 2097240"/>
              <a:gd name="connsiteY8" fmla="*/ 47095 h 572459"/>
              <a:gd name="connsiteX9" fmla="*/ 1027453 w 2097240"/>
              <a:gd name="connsiteY9" fmla="*/ 10519 h 572459"/>
              <a:gd name="connsiteX10" fmla="*/ 1403188 w 2097240"/>
              <a:gd name="connsiteY10" fmla="*/ 33794 h 572459"/>
              <a:gd name="connsiteX11" fmla="*/ 1702446 w 2097240"/>
              <a:gd name="connsiteY11" fmla="*/ 43769 h 572459"/>
              <a:gd name="connsiteX12" fmla="*/ 2011680 w 2097240"/>
              <a:gd name="connsiteY12" fmla="*/ 17169 h 572459"/>
              <a:gd name="connsiteX13" fmla="*/ 2094807 w 2097240"/>
              <a:gd name="connsiteY13" fmla="*/ 543 h 572459"/>
              <a:gd name="connsiteX14" fmla="*/ 2071531 w 2097240"/>
              <a:gd name="connsiteY14" fmla="*/ 37120 h 572459"/>
              <a:gd name="connsiteX15" fmla="*/ 2034955 w 2097240"/>
              <a:gd name="connsiteY15" fmla="*/ 53745 h 572459"/>
              <a:gd name="connsiteX16" fmla="*/ 1765623 w 2097240"/>
              <a:gd name="connsiteY16" fmla="*/ 116921 h 572459"/>
              <a:gd name="connsiteX17" fmla="*/ 1333361 w 2097240"/>
              <a:gd name="connsiteY17" fmla="*/ 133547 h 572459"/>
              <a:gd name="connsiteX18" fmla="*/ 1054053 w 2097240"/>
              <a:gd name="connsiteY18" fmla="*/ 123571 h 572459"/>
              <a:gd name="connsiteX19" fmla="*/ 781396 w 2097240"/>
              <a:gd name="connsiteY19" fmla="*/ 136872 h 572459"/>
              <a:gd name="connsiteX20" fmla="*/ 508739 w 2097240"/>
              <a:gd name="connsiteY20" fmla="*/ 216674 h 572459"/>
              <a:gd name="connsiteX21" fmla="*/ 199505 w 2097240"/>
              <a:gd name="connsiteY21" fmla="*/ 419505 h 572459"/>
              <a:gd name="connsiteX22" fmla="*/ 39901 w 2097240"/>
              <a:gd name="connsiteY22" fmla="*/ 572459 h 572459"/>
              <a:gd name="connsiteX23" fmla="*/ 0 w 2097240"/>
              <a:gd name="connsiteY23" fmla="*/ 539208 h 572459"/>
              <a:gd name="connsiteX0" fmla="*/ 0 w 2095600"/>
              <a:gd name="connsiteY0" fmla="*/ 540053 h 573304"/>
              <a:gd name="connsiteX1" fmla="*/ 66501 w 2095600"/>
              <a:gd name="connsiteY1" fmla="*/ 446950 h 573304"/>
              <a:gd name="connsiteX2" fmla="*/ 116378 w 2095600"/>
              <a:gd name="connsiteY2" fmla="*/ 400399 h 573304"/>
              <a:gd name="connsiteX3" fmla="*/ 182880 w 2095600"/>
              <a:gd name="connsiteY3" fmla="*/ 370473 h 573304"/>
              <a:gd name="connsiteX4" fmla="*/ 269332 w 2095600"/>
              <a:gd name="connsiteY4" fmla="*/ 303972 h 573304"/>
              <a:gd name="connsiteX5" fmla="*/ 342484 w 2095600"/>
              <a:gd name="connsiteY5" fmla="*/ 240795 h 573304"/>
              <a:gd name="connsiteX6" fmla="*/ 412311 w 2095600"/>
              <a:gd name="connsiteY6" fmla="*/ 194244 h 573304"/>
              <a:gd name="connsiteX7" fmla="*/ 561940 w 2095600"/>
              <a:gd name="connsiteY7" fmla="*/ 107791 h 573304"/>
              <a:gd name="connsiteX8" fmla="*/ 734845 w 2095600"/>
              <a:gd name="connsiteY8" fmla="*/ 47940 h 573304"/>
              <a:gd name="connsiteX9" fmla="*/ 1027453 w 2095600"/>
              <a:gd name="connsiteY9" fmla="*/ 11364 h 573304"/>
              <a:gd name="connsiteX10" fmla="*/ 1403188 w 2095600"/>
              <a:gd name="connsiteY10" fmla="*/ 34639 h 573304"/>
              <a:gd name="connsiteX11" fmla="*/ 1702446 w 2095600"/>
              <a:gd name="connsiteY11" fmla="*/ 44614 h 573304"/>
              <a:gd name="connsiteX12" fmla="*/ 2011680 w 2095600"/>
              <a:gd name="connsiteY12" fmla="*/ 18014 h 573304"/>
              <a:gd name="connsiteX13" fmla="*/ 2094807 w 2095600"/>
              <a:gd name="connsiteY13" fmla="*/ 1388 h 573304"/>
              <a:gd name="connsiteX14" fmla="*/ 2034955 w 2095600"/>
              <a:gd name="connsiteY14" fmla="*/ 54590 h 573304"/>
              <a:gd name="connsiteX15" fmla="*/ 1765623 w 2095600"/>
              <a:gd name="connsiteY15" fmla="*/ 117766 h 573304"/>
              <a:gd name="connsiteX16" fmla="*/ 1333361 w 2095600"/>
              <a:gd name="connsiteY16" fmla="*/ 134392 h 573304"/>
              <a:gd name="connsiteX17" fmla="*/ 1054053 w 2095600"/>
              <a:gd name="connsiteY17" fmla="*/ 124416 h 573304"/>
              <a:gd name="connsiteX18" fmla="*/ 781396 w 2095600"/>
              <a:gd name="connsiteY18" fmla="*/ 137717 h 573304"/>
              <a:gd name="connsiteX19" fmla="*/ 508739 w 2095600"/>
              <a:gd name="connsiteY19" fmla="*/ 217519 h 573304"/>
              <a:gd name="connsiteX20" fmla="*/ 199505 w 2095600"/>
              <a:gd name="connsiteY20" fmla="*/ 420350 h 573304"/>
              <a:gd name="connsiteX21" fmla="*/ 39901 w 2095600"/>
              <a:gd name="connsiteY21" fmla="*/ 573304 h 573304"/>
              <a:gd name="connsiteX22" fmla="*/ 0 w 2095600"/>
              <a:gd name="connsiteY22" fmla="*/ 540053 h 573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095600" h="573304">
                <a:moveTo>
                  <a:pt x="0" y="540053"/>
                </a:moveTo>
                <a:cubicBezTo>
                  <a:pt x="23552" y="505139"/>
                  <a:pt x="47105" y="470226"/>
                  <a:pt x="66501" y="446950"/>
                </a:cubicBezTo>
                <a:cubicBezTo>
                  <a:pt x="85897" y="423674"/>
                  <a:pt x="96981" y="413145"/>
                  <a:pt x="116378" y="400399"/>
                </a:cubicBezTo>
                <a:cubicBezTo>
                  <a:pt x="135775" y="387653"/>
                  <a:pt x="157388" y="386544"/>
                  <a:pt x="182880" y="370473"/>
                </a:cubicBezTo>
                <a:cubicBezTo>
                  <a:pt x="208372" y="354402"/>
                  <a:pt x="242731" y="325585"/>
                  <a:pt x="269332" y="303972"/>
                </a:cubicBezTo>
                <a:cubicBezTo>
                  <a:pt x="295933" y="282359"/>
                  <a:pt x="318654" y="259083"/>
                  <a:pt x="342484" y="240795"/>
                </a:cubicBezTo>
                <a:cubicBezTo>
                  <a:pt x="366314" y="222507"/>
                  <a:pt x="375735" y="216411"/>
                  <a:pt x="412311" y="194244"/>
                </a:cubicBezTo>
                <a:cubicBezTo>
                  <a:pt x="448887" y="172077"/>
                  <a:pt x="508184" y="132175"/>
                  <a:pt x="561940" y="107791"/>
                </a:cubicBezTo>
                <a:cubicBezTo>
                  <a:pt x="615696" y="83407"/>
                  <a:pt x="657260" y="64011"/>
                  <a:pt x="734845" y="47940"/>
                </a:cubicBezTo>
                <a:cubicBezTo>
                  <a:pt x="812430" y="31869"/>
                  <a:pt x="916063" y="13581"/>
                  <a:pt x="1027453" y="11364"/>
                </a:cubicBezTo>
                <a:cubicBezTo>
                  <a:pt x="1138843" y="9147"/>
                  <a:pt x="1290689" y="29097"/>
                  <a:pt x="1403188" y="34639"/>
                </a:cubicBezTo>
                <a:cubicBezTo>
                  <a:pt x="1515687" y="40181"/>
                  <a:pt x="1601031" y="47385"/>
                  <a:pt x="1702446" y="44614"/>
                </a:cubicBezTo>
                <a:cubicBezTo>
                  <a:pt x="1803861" y="41843"/>
                  <a:pt x="1946287" y="25218"/>
                  <a:pt x="2011680" y="18014"/>
                </a:cubicBezTo>
                <a:cubicBezTo>
                  <a:pt x="2077073" y="10810"/>
                  <a:pt x="2090928" y="-4708"/>
                  <a:pt x="2094807" y="1388"/>
                </a:cubicBezTo>
                <a:cubicBezTo>
                  <a:pt x="2098686" y="7484"/>
                  <a:pt x="2089819" y="35194"/>
                  <a:pt x="2034955" y="54590"/>
                </a:cubicBezTo>
                <a:cubicBezTo>
                  <a:pt x="1980091" y="73986"/>
                  <a:pt x="1882555" y="104466"/>
                  <a:pt x="1765623" y="117766"/>
                </a:cubicBezTo>
                <a:cubicBezTo>
                  <a:pt x="1648691" y="131066"/>
                  <a:pt x="1448631" y="139934"/>
                  <a:pt x="1333361" y="134392"/>
                </a:cubicBezTo>
                <a:cubicBezTo>
                  <a:pt x="1218091" y="128850"/>
                  <a:pt x="1146047" y="123862"/>
                  <a:pt x="1054053" y="124416"/>
                </a:cubicBezTo>
                <a:cubicBezTo>
                  <a:pt x="962059" y="124970"/>
                  <a:pt x="872282" y="122200"/>
                  <a:pt x="781396" y="137717"/>
                </a:cubicBezTo>
                <a:cubicBezTo>
                  <a:pt x="690510" y="153234"/>
                  <a:pt x="605721" y="170414"/>
                  <a:pt x="508739" y="217519"/>
                </a:cubicBezTo>
                <a:cubicBezTo>
                  <a:pt x="411757" y="264624"/>
                  <a:pt x="276536" y="359944"/>
                  <a:pt x="199505" y="420350"/>
                </a:cubicBezTo>
                <a:cubicBezTo>
                  <a:pt x="132449" y="497382"/>
                  <a:pt x="80911" y="551137"/>
                  <a:pt x="39901" y="573304"/>
                </a:cubicBezTo>
                <a:lnTo>
                  <a:pt x="0" y="540053"/>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6" name="任意多边形 5"/>
          <p:cNvSpPr/>
          <p:nvPr/>
        </p:nvSpPr>
        <p:spPr>
          <a:xfrm>
            <a:off x="2174723" y="2460612"/>
            <a:ext cx="1731963" cy="1739900"/>
          </a:xfrm>
          <a:custGeom>
            <a:avLst/>
            <a:gdLst>
              <a:gd name="connsiteX0" fmla="*/ 1680927 w 1717141"/>
              <a:gd name="connsiteY0" fmla="*/ 0 h 1731671"/>
              <a:gd name="connsiteX1" fmla="*/ 1575303 w 1717141"/>
              <a:gd name="connsiteY1" fmla="*/ 123731 h 1731671"/>
              <a:gd name="connsiteX2" fmla="*/ 1520982 w 1717141"/>
              <a:gd name="connsiteY2" fmla="*/ 162963 h 1731671"/>
              <a:gd name="connsiteX3" fmla="*/ 1279557 w 1717141"/>
              <a:gd name="connsiteY3" fmla="*/ 401371 h 1731671"/>
              <a:gd name="connsiteX4" fmla="*/ 851026 w 1717141"/>
              <a:gd name="connsiteY4" fmla="*/ 953632 h 1731671"/>
              <a:gd name="connsiteX5" fmla="*/ 603565 w 1717141"/>
              <a:gd name="connsiteY5" fmla="*/ 1291628 h 1731671"/>
              <a:gd name="connsiteX6" fmla="*/ 431549 w 1717141"/>
              <a:gd name="connsiteY6" fmla="*/ 1472697 h 1731671"/>
              <a:gd name="connsiteX7" fmla="*/ 280658 w 1717141"/>
              <a:gd name="connsiteY7" fmla="*/ 1590393 h 1731671"/>
              <a:gd name="connsiteX8" fmla="*/ 196159 w 1717141"/>
              <a:gd name="connsiteY8" fmla="*/ 1644713 h 1731671"/>
              <a:gd name="connsiteX9" fmla="*/ 102606 w 1717141"/>
              <a:gd name="connsiteY9" fmla="*/ 1662820 h 1731671"/>
              <a:gd name="connsiteX10" fmla="*/ 24143 w 1717141"/>
              <a:gd name="connsiteY10" fmla="*/ 1656785 h 1731671"/>
              <a:gd name="connsiteX11" fmla="*/ 3018 w 1717141"/>
              <a:gd name="connsiteY11" fmla="*/ 1629624 h 1731671"/>
              <a:gd name="connsiteX12" fmla="*/ 0 w 1717141"/>
              <a:gd name="connsiteY12" fmla="*/ 1692998 h 1731671"/>
              <a:gd name="connsiteX13" fmla="*/ 81481 w 1717141"/>
              <a:gd name="connsiteY13" fmla="*/ 1729212 h 1731671"/>
              <a:gd name="connsiteX14" fmla="*/ 178052 w 1717141"/>
              <a:gd name="connsiteY14" fmla="*/ 1723177 h 1731671"/>
              <a:gd name="connsiteX15" fmla="*/ 344032 w 1717141"/>
              <a:gd name="connsiteY15" fmla="*/ 1680927 h 1731671"/>
              <a:gd name="connsiteX16" fmla="*/ 479834 w 1717141"/>
              <a:gd name="connsiteY16" fmla="*/ 1599446 h 1731671"/>
              <a:gd name="connsiteX17" fmla="*/ 624689 w 1717141"/>
              <a:gd name="connsiteY17" fmla="*/ 1466662 h 1731671"/>
              <a:gd name="connsiteX18" fmla="*/ 781616 w 1717141"/>
              <a:gd name="connsiteY18" fmla="*/ 1279557 h 1731671"/>
              <a:gd name="connsiteX19" fmla="*/ 1204111 w 1717141"/>
              <a:gd name="connsiteY19" fmla="*/ 675993 h 1731671"/>
              <a:gd name="connsiteX20" fmla="*/ 1493822 w 1717141"/>
              <a:gd name="connsiteY20" fmla="*/ 304800 h 1731671"/>
              <a:gd name="connsiteX21" fmla="*/ 1717141 w 1717141"/>
              <a:gd name="connsiteY21" fmla="*/ 60357 h 1731671"/>
              <a:gd name="connsiteX22" fmla="*/ 1680927 w 1717141"/>
              <a:gd name="connsiteY22" fmla="*/ 0 h 1731671"/>
              <a:gd name="connsiteX0" fmla="*/ 1680927 w 1717141"/>
              <a:gd name="connsiteY0" fmla="*/ 2853 h 1734524"/>
              <a:gd name="connsiteX1" fmla="*/ 1575303 w 1717141"/>
              <a:gd name="connsiteY1" fmla="*/ 126584 h 1734524"/>
              <a:gd name="connsiteX2" fmla="*/ 1520982 w 1717141"/>
              <a:gd name="connsiteY2" fmla="*/ 165816 h 1734524"/>
              <a:gd name="connsiteX3" fmla="*/ 1279557 w 1717141"/>
              <a:gd name="connsiteY3" fmla="*/ 404224 h 1734524"/>
              <a:gd name="connsiteX4" fmla="*/ 851026 w 1717141"/>
              <a:gd name="connsiteY4" fmla="*/ 956485 h 1734524"/>
              <a:gd name="connsiteX5" fmla="*/ 603565 w 1717141"/>
              <a:gd name="connsiteY5" fmla="*/ 1294481 h 1734524"/>
              <a:gd name="connsiteX6" fmla="*/ 431549 w 1717141"/>
              <a:gd name="connsiteY6" fmla="*/ 1475550 h 1734524"/>
              <a:gd name="connsiteX7" fmla="*/ 280658 w 1717141"/>
              <a:gd name="connsiteY7" fmla="*/ 1593246 h 1734524"/>
              <a:gd name="connsiteX8" fmla="*/ 196159 w 1717141"/>
              <a:gd name="connsiteY8" fmla="*/ 1647566 h 1734524"/>
              <a:gd name="connsiteX9" fmla="*/ 102606 w 1717141"/>
              <a:gd name="connsiteY9" fmla="*/ 1665673 h 1734524"/>
              <a:gd name="connsiteX10" fmla="*/ 24143 w 1717141"/>
              <a:gd name="connsiteY10" fmla="*/ 1659638 h 1734524"/>
              <a:gd name="connsiteX11" fmla="*/ 3018 w 1717141"/>
              <a:gd name="connsiteY11" fmla="*/ 1632477 h 1734524"/>
              <a:gd name="connsiteX12" fmla="*/ 0 w 1717141"/>
              <a:gd name="connsiteY12" fmla="*/ 1695851 h 1734524"/>
              <a:gd name="connsiteX13" fmla="*/ 81481 w 1717141"/>
              <a:gd name="connsiteY13" fmla="*/ 1732065 h 1734524"/>
              <a:gd name="connsiteX14" fmla="*/ 178052 w 1717141"/>
              <a:gd name="connsiteY14" fmla="*/ 1726030 h 1734524"/>
              <a:gd name="connsiteX15" fmla="*/ 344032 w 1717141"/>
              <a:gd name="connsiteY15" fmla="*/ 1683780 h 1734524"/>
              <a:gd name="connsiteX16" fmla="*/ 479834 w 1717141"/>
              <a:gd name="connsiteY16" fmla="*/ 1602299 h 1734524"/>
              <a:gd name="connsiteX17" fmla="*/ 624689 w 1717141"/>
              <a:gd name="connsiteY17" fmla="*/ 1469515 h 1734524"/>
              <a:gd name="connsiteX18" fmla="*/ 781616 w 1717141"/>
              <a:gd name="connsiteY18" fmla="*/ 1282410 h 1734524"/>
              <a:gd name="connsiteX19" fmla="*/ 1204111 w 1717141"/>
              <a:gd name="connsiteY19" fmla="*/ 678846 h 1734524"/>
              <a:gd name="connsiteX20" fmla="*/ 1493822 w 1717141"/>
              <a:gd name="connsiteY20" fmla="*/ 307653 h 1734524"/>
              <a:gd name="connsiteX21" fmla="*/ 1717141 w 1717141"/>
              <a:gd name="connsiteY21" fmla="*/ 63210 h 1734524"/>
              <a:gd name="connsiteX22" fmla="*/ 1680927 w 1717141"/>
              <a:gd name="connsiteY22" fmla="*/ 2853 h 1734524"/>
              <a:gd name="connsiteX0" fmla="*/ 1680927 w 1725310"/>
              <a:gd name="connsiteY0" fmla="*/ 3587 h 1735258"/>
              <a:gd name="connsiteX1" fmla="*/ 1575303 w 1725310"/>
              <a:gd name="connsiteY1" fmla="*/ 127318 h 1735258"/>
              <a:gd name="connsiteX2" fmla="*/ 1520982 w 1725310"/>
              <a:gd name="connsiteY2" fmla="*/ 166550 h 1735258"/>
              <a:gd name="connsiteX3" fmla="*/ 1279557 w 1725310"/>
              <a:gd name="connsiteY3" fmla="*/ 404958 h 1735258"/>
              <a:gd name="connsiteX4" fmla="*/ 851026 w 1725310"/>
              <a:gd name="connsiteY4" fmla="*/ 957219 h 1735258"/>
              <a:gd name="connsiteX5" fmla="*/ 603565 w 1725310"/>
              <a:gd name="connsiteY5" fmla="*/ 1295215 h 1735258"/>
              <a:gd name="connsiteX6" fmla="*/ 431549 w 1725310"/>
              <a:gd name="connsiteY6" fmla="*/ 1476284 h 1735258"/>
              <a:gd name="connsiteX7" fmla="*/ 280658 w 1725310"/>
              <a:gd name="connsiteY7" fmla="*/ 1593980 h 1735258"/>
              <a:gd name="connsiteX8" fmla="*/ 196159 w 1725310"/>
              <a:gd name="connsiteY8" fmla="*/ 1648300 h 1735258"/>
              <a:gd name="connsiteX9" fmla="*/ 102606 w 1725310"/>
              <a:gd name="connsiteY9" fmla="*/ 1666407 h 1735258"/>
              <a:gd name="connsiteX10" fmla="*/ 24143 w 1725310"/>
              <a:gd name="connsiteY10" fmla="*/ 1660372 h 1735258"/>
              <a:gd name="connsiteX11" fmla="*/ 3018 w 1725310"/>
              <a:gd name="connsiteY11" fmla="*/ 1633211 h 1735258"/>
              <a:gd name="connsiteX12" fmla="*/ 0 w 1725310"/>
              <a:gd name="connsiteY12" fmla="*/ 1696585 h 1735258"/>
              <a:gd name="connsiteX13" fmla="*/ 81481 w 1725310"/>
              <a:gd name="connsiteY13" fmla="*/ 1732799 h 1735258"/>
              <a:gd name="connsiteX14" fmla="*/ 178052 w 1725310"/>
              <a:gd name="connsiteY14" fmla="*/ 1726764 h 1735258"/>
              <a:gd name="connsiteX15" fmla="*/ 344032 w 1725310"/>
              <a:gd name="connsiteY15" fmla="*/ 1684514 h 1735258"/>
              <a:gd name="connsiteX16" fmla="*/ 479834 w 1725310"/>
              <a:gd name="connsiteY16" fmla="*/ 1603033 h 1735258"/>
              <a:gd name="connsiteX17" fmla="*/ 624689 w 1725310"/>
              <a:gd name="connsiteY17" fmla="*/ 1470249 h 1735258"/>
              <a:gd name="connsiteX18" fmla="*/ 781616 w 1725310"/>
              <a:gd name="connsiteY18" fmla="*/ 1283144 h 1735258"/>
              <a:gd name="connsiteX19" fmla="*/ 1204111 w 1725310"/>
              <a:gd name="connsiteY19" fmla="*/ 679580 h 1735258"/>
              <a:gd name="connsiteX20" fmla="*/ 1493822 w 1725310"/>
              <a:gd name="connsiteY20" fmla="*/ 308387 h 1735258"/>
              <a:gd name="connsiteX21" fmla="*/ 1717141 w 1725310"/>
              <a:gd name="connsiteY21" fmla="*/ 63944 h 1735258"/>
              <a:gd name="connsiteX22" fmla="*/ 1680927 w 1725310"/>
              <a:gd name="connsiteY22" fmla="*/ 3587 h 1735258"/>
              <a:gd name="connsiteX0" fmla="*/ 1680927 w 1725310"/>
              <a:gd name="connsiteY0" fmla="*/ 3587 h 1735258"/>
              <a:gd name="connsiteX1" fmla="*/ 1575303 w 1725310"/>
              <a:gd name="connsiteY1" fmla="*/ 127318 h 1735258"/>
              <a:gd name="connsiteX2" fmla="*/ 1520982 w 1725310"/>
              <a:gd name="connsiteY2" fmla="*/ 166550 h 1735258"/>
              <a:gd name="connsiteX3" fmla="*/ 1279557 w 1725310"/>
              <a:gd name="connsiteY3" fmla="*/ 404958 h 1735258"/>
              <a:gd name="connsiteX4" fmla="*/ 851026 w 1725310"/>
              <a:gd name="connsiteY4" fmla="*/ 957219 h 1735258"/>
              <a:gd name="connsiteX5" fmla="*/ 603565 w 1725310"/>
              <a:gd name="connsiteY5" fmla="*/ 1295215 h 1735258"/>
              <a:gd name="connsiteX6" fmla="*/ 431549 w 1725310"/>
              <a:gd name="connsiteY6" fmla="*/ 1476284 h 1735258"/>
              <a:gd name="connsiteX7" fmla="*/ 280658 w 1725310"/>
              <a:gd name="connsiteY7" fmla="*/ 1593980 h 1735258"/>
              <a:gd name="connsiteX8" fmla="*/ 196159 w 1725310"/>
              <a:gd name="connsiteY8" fmla="*/ 1648300 h 1735258"/>
              <a:gd name="connsiteX9" fmla="*/ 102606 w 1725310"/>
              <a:gd name="connsiteY9" fmla="*/ 1666407 h 1735258"/>
              <a:gd name="connsiteX10" fmla="*/ 24143 w 1725310"/>
              <a:gd name="connsiteY10" fmla="*/ 1660372 h 1735258"/>
              <a:gd name="connsiteX11" fmla="*/ 3018 w 1725310"/>
              <a:gd name="connsiteY11" fmla="*/ 1633211 h 1735258"/>
              <a:gd name="connsiteX12" fmla="*/ 0 w 1725310"/>
              <a:gd name="connsiteY12" fmla="*/ 1696585 h 1735258"/>
              <a:gd name="connsiteX13" fmla="*/ 81481 w 1725310"/>
              <a:gd name="connsiteY13" fmla="*/ 1732799 h 1735258"/>
              <a:gd name="connsiteX14" fmla="*/ 178052 w 1725310"/>
              <a:gd name="connsiteY14" fmla="*/ 1726764 h 1735258"/>
              <a:gd name="connsiteX15" fmla="*/ 344032 w 1725310"/>
              <a:gd name="connsiteY15" fmla="*/ 1684514 h 1735258"/>
              <a:gd name="connsiteX16" fmla="*/ 479834 w 1725310"/>
              <a:gd name="connsiteY16" fmla="*/ 1603033 h 1735258"/>
              <a:gd name="connsiteX17" fmla="*/ 624689 w 1725310"/>
              <a:gd name="connsiteY17" fmla="*/ 1470249 h 1735258"/>
              <a:gd name="connsiteX18" fmla="*/ 781616 w 1725310"/>
              <a:gd name="connsiteY18" fmla="*/ 1283144 h 1735258"/>
              <a:gd name="connsiteX19" fmla="*/ 1204111 w 1725310"/>
              <a:gd name="connsiteY19" fmla="*/ 679580 h 1735258"/>
              <a:gd name="connsiteX20" fmla="*/ 1493822 w 1725310"/>
              <a:gd name="connsiteY20" fmla="*/ 308387 h 1735258"/>
              <a:gd name="connsiteX21" fmla="*/ 1717141 w 1725310"/>
              <a:gd name="connsiteY21" fmla="*/ 63944 h 1735258"/>
              <a:gd name="connsiteX22" fmla="*/ 1680927 w 1725310"/>
              <a:gd name="connsiteY22" fmla="*/ 3587 h 1735258"/>
              <a:gd name="connsiteX0" fmla="*/ 1680927 w 1725310"/>
              <a:gd name="connsiteY0" fmla="*/ 3587 h 1736469"/>
              <a:gd name="connsiteX1" fmla="*/ 1575303 w 1725310"/>
              <a:gd name="connsiteY1" fmla="*/ 127318 h 1736469"/>
              <a:gd name="connsiteX2" fmla="*/ 1520982 w 1725310"/>
              <a:gd name="connsiteY2" fmla="*/ 166550 h 1736469"/>
              <a:gd name="connsiteX3" fmla="*/ 1279557 w 1725310"/>
              <a:gd name="connsiteY3" fmla="*/ 404958 h 1736469"/>
              <a:gd name="connsiteX4" fmla="*/ 851026 w 1725310"/>
              <a:gd name="connsiteY4" fmla="*/ 957219 h 1736469"/>
              <a:gd name="connsiteX5" fmla="*/ 603565 w 1725310"/>
              <a:gd name="connsiteY5" fmla="*/ 1295215 h 1736469"/>
              <a:gd name="connsiteX6" fmla="*/ 431549 w 1725310"/>
              <a:gd name="connsiteY6" fmla="*/ 1476284 h 1736469"/>
              <a:gd name="connsiteX7" fmla="*/ 280658 w 1725310"/>
              <a:gd name="connsiteY7" fmla="*/ 1593980 h 1736469"/>
              <a:gd name="connsiteX8" fmla="*/ 196159 w 1725310"/>
              <a:gd name="connsiteY8" fmla="*/ 1648300 h 1736469"/>
              <a:gd name="connsiteX9" fmla="*/ 102606 w 1725310"/>
              <a:gd name="connsiteY9" fmla="*/ 1666407 h 1736469"/>
              <a:gd name="connsiteX10" fmla="*/ 24143 w 1725310"/>
              <a:gd name="connsiteY10" fmla="*/ 1660372 h 1736469"/>
              <a:gd name="connsiteX11" fmla="*/ 3018 w 1725310"/>
              <a:gd name="connsiteY11" fmla="*/ 1633211 h 1736469"/>
              <a:gd name="connsiteX12" fmla="*/ 0 w 1725310"/>
              <a:gd name="connsiteY12" fmla="*/ 1696585 h 1736469"/>
              <a:gd name="connsiteX13" fmla="*/ 81481 w 1725310"/>
              <a:gd name="connsiteY13" fmla="*/ 1732799 h 1736469"/>
              <a:gd name="connsiteX14" fmla="*/ 181070 w 1725310"/>
              <a:gd name="connsiteY14" fmla="*/ 1729782 h 1736469"/>
              <a:gd name="connsiteX15" fmla="*/ 344032 w 1725310"/>
              <a:gd name="connsiteY15" fmla="*/ 1684514 h 1736469"/>
              <a:gd name="connsiteX16" fmla="*/ 479834 w 1725310"/>
              <a:gd name="connsiteY16" fmla="*/ 1603033 h 1736469"/>
              <a:gd name="connsiteX17" fmla="*/ 624689 w 1725310"/>
              <a:gd name="connsiteY17" fmla="*/ 1470249 h 1736469"/>
              <a:gd name="connsiteX18" fmla="*/ 781616 w 1725310"/>
              <a:gd name="connsiteY18" fmla="*/ 1283144 h 1736469"/>
              <a:gd name="connsiteX19" fmla="*/ 1204111 w 1725310"/>
              <a:gd name="connsiteY19" fmla="*/ 679580 h 1736469"/>
              <a:gd name="connsiteX20" fmla="*/ 1493822 w 1725310"/>
              <a:gd name="connsiteY20" fmla="*/ 308387 h 1736469"/>
              <a:gd name="connsiteX21" fmla="*/ 1717141 w 1725310"/>
              <a:gd name="connsiteY21" fmla="*/ 63944 h 1736469"/>
              <a:gd name="connsiteX22" fmla="*/ 1680927 w 1725310"/>
              <a:gd name="connsiteY22" fmla="*/ 3587 h 1736469"/>
              <a:gd name="connsiteX0" fmla="*/ 1680927 w 1725310"/>
              <a:gd name="connsiteY0" fmla="*/ 3587 h 1736469"/>
              <a:gd name="connsiteX1" fmla="*/ 1575303 w 1725310"/>
              <a:gd name="connsiteY1" fmla="*/ 127318 h 1736469"/>
              <a:gd name="connsiteX2" fmla="*/ 1520982 w 1725310"/>
              <a:gd name="connsiteY2" fmla="*/ 166550 h 1736469"/>
              <a:gd name="connsiteX3" fmla="*/ 1279557 w 1725310"/>
              <a:gd name="connsiteY3" fmla="*/ 404958 h 1736469"/>
              <a:gd name="connsiteX4" fmla="*/ 851026 w 1725310"/>
              <a:gd name="connsiteY4" fmla="*/ 957219 h 1736469"/>
              <a:gd name="connsiteX5" fmla="*/ 603565 w 1725310"/>
              <a:gd name="connsiteY5" fmla="*/ 1295215 h 1736469"/>
              <a:gd name="connsiteX6" fmla="*/ 431549 w 1725310"/>
              <a:gd name="connsiteY6" fmla="*/ 1476284 h 1736469"/>
              <a:gd name="connsiteX7" fmla="*/ 280658 w 1725310"/>
              <a:gd name="connsiteY7" fmla="*/ 1593980 h 1736469"/>
              <a:gd name="connsiteX8" fmla="*/ 196159 w 1725310"/>
              <a:gd name="connsiteY8" fmla="*/ 1648300 h 1736469"/>
              <a:gd name="connsiteX9" fmla="*/ 102606 w 1725310"/>
              <a:gd name="connsiteY9" fmla="*/ 1666407 h 1736469"/>
              <a:gd name="connsiteX10" fmla="*/ 36214 w 1725310"/>
              <a:gd name="connsiteY10" fmla="*/ 1660372 h 1736469"/>
              <a:gd name="connsiteX11" fmla="*/ 3018 w 1725310"/>
              <a:gd name="connsiteY11" fmla="*/ 1633211 h 1736469"/>
              <a:gd name="connsiteX12" fmla="*/ 0 w 1725310"/>
              <a:gd name="connsiteY12" fmla="*/ 1696585 h 1736469"/>
              <a:gd name="connsiteX13" fmla="*/ 81481 w 1725310"/>
              <a:gd name="connsiteY13" fmla="*/ 1732799 h 1736469"/>
              <a:gd name="connsiteX14" fmla="*/ 181070 w 1725310"/>
              <a:gd name="connsiteY14" fmla="*/ 1729782 h 1736469"/>
              <a:gd name="connsiteX15" fmla="*/ 344032 w 1725310"/>
              <a:gd name="connsiteY15" fmla="*/ 1684514 h 1736469"/>
              <a:gd name="connsiteX16" fmla="*/ 479834 w 1725310"/>
              <a:gd name="connsiteY16" fmla="*/ 1603033 h 1736469"/>
              <a:gd name="connsiteX17" fmla="*/ 624689 w 1725310"/>
              <a:gd name="connsiteY17" fmla="*/ 1470249 h 1736469"/>
              <a:gd name="connsiteX18" fmla="*/ 781616 w 1725310"/>
              <a:gd name="connsiteY18" fmla="*/ 1283144 h 1736469"/>
              <a:gd name="connsiteX19" fmla="*/ 1204111 w 1725310"/>
              <a:gd name="connsiteY19" fmla="*/ 679580 h 1736469"/>
              <a:gd name="connsiteX20" fmla="*/ 1493822 w 1725310"/>
              <a:gd name="connsiteY20" fmla="*/ 308387 h 1736469"/>
              <a:gd name="connsiteX21" fmla="*/ 1717141 w 1725310"/>
              <a:gd name="connsiteY21" fmla="*/ 63944 h 1736469"/>
              <a:gd name="connsiteX22" fmla="*/ 1680927 w 1725310"/>
              <a:gd name="connsiteY22" fmla="*/ 3587 h 1736469"/>
              <a:gd name="connsiteX0" fmla="*/ 1680927 w 1725310"/>
              <a:gd name="connsiteY0" fmla="*/ 3587 h 1736469"/>
              <a:gd name="connsiteX1" fmla="*/ 1575303 w 1725310"/>
              <a:gd name="connsiteY1" fmla="*/ 127318 h 1736469"/>
              <a:gd name="connsiteX2" fmla="*/ 1520982 w 1725310"/>
              <a:gd name="connsiteY2" fmla="*/ 166550 h 1736469"/>
              <a:gd name="connsiteX3" fmla="*/ 1279557 w 1725310"/>
              <a:gd name="connsiteY3" fmla="*/ 404958 h 1736469"/>
              <a:gd name="connsiteX4" fmla="*/ 851026 w 1725310"/>
              <a:gd name="connsiteY4" fmla="*/ 957219 h 1736469"/>
              <a:gd name="connsiteX5" fmla="*/ 603565 w 1725310"/>
              <a:gd name="connsiteY5" fmla="*/ 1295215 h 1736469"/>
              <a:gd name="connsiteX6" fmla="*/ 431549 w 1725310"/>
              <a:gd name="connsiteY6" fmla="*/ 1476284 h 1736469"/>
              <a:gd name="connsiteX7" fmla="*/ 280658 w 1725310"/>
              <a:gd name="connsiteY7" fmla="*/ 1593980 h 1736469"/>
              <a:gd name="connsiteX8" fmla="*/ 196159 w 1725310"/>
              <a:gd name="connsiteY8" fmla="*/ 1648300 h 1736469"/>
              <a:gd name="connsiteX9" fmla="*/ 102606 w 1725310"/>
              <a:gd name="connsiteY9" fmla="*/ 1666407 h 1736469"/>
              <a:gd name="connsiteX10" fmla="*/ 36214 w 1725310"/>
              <a:gd name="connsiteY10" fmla="*/ 1660372 h 1736469"/>
              <a:gd name="connsiteX11" fmla="*/ 3018 w 1725310"/>
              <a:gd name="connsiteY11" fmla="*/ 1633211 h 1736469"/>
              <a:gd name="connsiteX12" fmla="*/ 0 w 1725310"/>
              <a:gd name="connsiteY12" fmla="*/ 1696585 h 1736469"/>
              <a:gd name="connsiteX13" fmla="*/ 81481 w 1725310"/>
              <a:gd name="connsiteY13" fmla="*/ 1732799 h 1736469"/>
              <a:gd name="connsiteX14" fmla="*/ 181070 w 1725310"/>
              <a:gd name="connsiteY14" fmla="*/ 1729782 h 1736469"/>
              <a:gd name="connsiteX15" fmla="*/ 344032 w 1725310"/>
              <a:gd name="connsiteY15" fmla="*/ 1684514 h 1736469"/>
              <a:gd name="connsiteX16" fmla="*/ 479834 w 1725310"/>
              <a:gd name="connsiteY16" fmla="*/ 1603033 h 1736469"/>
              <a:gd name="connsiteX17" fmla="*/ 624689 w 1725310"/>
              <a:gd name="connsiteY17" fmla="*/ 1470249 h 1736469"/>
              <a:gd name="connsiteX18" fmla="*/ 781616 w 1725310"/>
              <a:gd name="connsiteY18" fmla="*/ 1283144 h 1736469"/>
              <a:gd name="connsiteX19" fmla="*/ 1204111 w 1725310"/>
              <a:gd name="connsiteY19" fmla="*/ 679580 h 1736469"/>
              <a:gd name="connsiteX20" fmla="*/ 1493822 w 1725310"/>
              <a:gd name="connsiteY20" fmla="*/ 308387 h 1736469"/>
              <a:gd name="connsiteX21" fmla="*/ 1717141 w 1725310"/>
              <a:gd name="connsiteY21" fmla="*/ 63944 h 1736469"/>
              <a:gd name="connsiteX22" fmla="*/ 1680927 w 1725310"/>
              <a:gd name="connsiteY22"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7585 w 1731346"/>
              <a:gd name="connsiteY6" fmla="*/ 1476284 h 1736469"/>
              <a:gd name="connsiteX7" fmla="*/ 286694 w 1731346"/>
              <a:gd name="connsiteY7" fmla="*/ 1593980 h 1736469"/>
              <a:gd name="connsiteX8" fmla="*/ 202195 w 1731346"/>
              <a:gd name="connsiteY8" fmla="*/ 1648300 h 1736469"/>
              <a:gd name="connsiteX9" fmla="*/ 108642 w 1731346"/>
              <a:gd name="connsiteY9" fmla="*/ 1666407 h 1736469"/>
              <a:gd name="connsiteX10" fmla="*/ 42250 w 1731346"/>
              <a:gd name="connsiteY10" fmla="*/ 1660372 h 1736469"/>
              <a:gd name="connsiteX11" fmla="*/ 9054 w 1731346"/>
              <a:gd name="connsiteY11" fmla="*/ 1633211 h 1736469"/>
              <a:gd name="connsiteX12" fmla="*/ 0 w 1731346"/>
              <a:gd name="connsiteY12" fmla="*/ 1696585 h 1736469"/>
              <a:gd name="connsiteX13" fmla="*/ 87517 w 1731346"/>
              <a:gd name="connsiteY13" fmla="*/ 1732799 h 1736469"/>
              <a:gd name="connsiteX14" fmla="*/ 187106 w 1731346"/>
              <a:gd name="connsiteY14" fmla="*/ 1729782 h 1736469"/>
              <a:gd name="connsiteX15" fmla="*/ 350068 w 1731346"/>
              <a:gd name="connsiteY15" fmla="*/ 1684514 h 1736469"/>
              <a:gd name="connsiteX16" fmla="*/ 485870 w 1731346"/>
              <a:gd name="connsiteY16" fmla="*/ 1603033 h 1736469"/>
              <a:gd name="connsiteX17" fmla="*/ 630725 w 1731346"/>
              <a:gd name="connsiteY17" fmla="*/ 1470249 h 1736469"/>
              <a:gd name="connsiteX18" fmla="*/ 787652 w 1731346"/>
              <a:gd name="connsiteY18" fmla="*/ 1283144 h 1736469"/>
              <a:gd name="connsiteX19" fmla="*/ 1210147 w 1731346"/>
              <a:gd name="connsiteY19" fmla="*/ 679580 h 1736469"/>
              <a:gd name="connsiteX20" fmla="*/ 1499858 w 1731346"/>
              <a:gd name="connsiteY20" fmla="*/ 308387 h 1736469"/>
              <a:gd name="connsiteX21" fmla="*/ 1723177 w 1731346"/>
              <a:gd name="connsiteY21" fmla="*/ 63944 h 1736469"/>
              <a:gd name="connsiteX22" fmla="*/ 1686963 w 1731346"/>
              <a:gd name="connsiteY22"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7585 w 1731346"/>
              <a:gd name="connsiteY6" fmla="*/ 1476284 h 1736469"/>
              <a:gd name="connsiteX7" fmla="*/ 286694 w 1731346"/>
              <a:gd name="connsiteY7" fmla="*/ 1593980 h 1736469"/>
              <a:gd name="connsiteX8" fmla="*/ 202195 w 1731346"/>
              <a:gd name="connsiteY8" fmla="*/ 1648300 h 1736469"/>
              <a:gd name="connsiteX9" fmla="*/ 108642 w 1731346"/>
              <a:gd name="connsiteY9" fmla="*/ 1666407 h 1736469"/>
              <a:gd name="connsiteX10" fmla="*/ 42250 w 1731346"/>
              <a:gd name="connsiteY10" fmla="*/ 1660372 h 1736469"/>
              <a:gd name="connsiteX11" fmla="*/ 3018 w 1731346"/>
              <a:gd name="connsiteY11" fmla="*/ 1633211 h 1736469"/>
              <a:gd name="connsiteX12" fmla="*/ 0 w 1731346"/>
              <a:gd name="connsiteY12" fmla="*/ 1696585 h 1736469"/>
              <a:gd name="connsiteX13" fmla="*/ 87517 w 1731346"/>
              <a:gd name="connsiteY13" fmla="*/ 1732799 h 1736469"/>
              <a:gd name="connsiteX14" fmla="*/ 187106 w 1731346"/>
              <a:gd name="connsiteY14" fmla="*/ 1729782 h 1736469"/>
              <a:gd name="connsiteX15" fmla="*/ 350068 w 1731346"/>
              <a:gd name="connsiteY15" fmla="*/ 1684514 h 1736469"/>
              <a:gd name="connsiteX16" fmla="*/ 485870 w 1731346"/>
              <a:gd name="connsiteY16" fmla="*/ 1603033 h 1736469"/>
              <a:gd name="connsiteX17" fmla="*/ 630725 w 1731346"/>
              <a:gd name="connsiteY17" fmla="*/ 1470249 h 1736469"/>
              <a:gd name="connsiteX18" fmla="*/ 787652 w 1731346"/>
              <a:gd name="connsiteY18" fmla="*/ 1283144 h 1736469"/>
              <a:gd name="connsiteX19" fmla="*/ 1210147 w 1731346"/>
              <a:gd name="connsiteY19" fmla="*/ 679580 h 1736469"/>
              <a:gd name="connsiteX20" fmla="*/ 1499858 w 1731346"/>
              <a:gd name="connsiteY20" fmla="*/ 308387 h 1736469"/>
              <a:gd name="connsiteX21" fmla="*/ 1723177 w 1731346"/>
              <a:gd name="connsiteY21" fmla="*/ 63944 h 1736469"/>
              <a:gd name="connsiteX22" fmla="*/ 1686963 w 1731346"/>
              <a:gd name="connsiteY22"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7585 w 1731346"/>
              <a:gd name="connsiteY6" fmla="*/ 1476284 h 1736469"/>
              <a:gd name="connsiteX7" fmla="*/ 286694 w 1731346"/>
              <a:gd name="connsiteY7" fmla="*/ 1593980 h 1736469"/>
              <a:gd name="connsiteX8" fmla="*/ 202195 w 1731346"/>
              <a:gd name="connsiteY8" fmla="*/ 1648300 h 1736469"/>
              <a:gd name="connsiteX9" fmla="*/ 108642 w 1731346"/>
              <a:gd name="connsiteY9" fmla="*/ 1666407 h 1736469"/>
              <a:gd name="connsiteX10" fmla="*/ 42250 w 1731346"/>
              <a:gd name="connsiteY10" fmla="*/ 1660372 h 1736469"/>
              <a:gd name="connsiteX11" fmla="*/ 3018 w 1731346"/>
              <a:gd name="connsiteY11" fmla="*/ 1633211 h 1736469"/>
              <a:gd name="connsiteX12" fmla="*/ 0 w 1731346"/>
              <a:gd name="connsiteY12" fmla="*/ 1696585 h 1736469"/>
              <a:gd name="connsiteX13" fmla="*/ 87517 w 1731346"/>
              <a:gd name="connsiteY13" fmla="*/ 1732799 h 1736469"/>
              <a:gd name="connsiteX14" fmla="*/ 187106 w 1731346"/>
              <a:gd name="connsiteY14" fmla="*/ 1729782 h 1736469"/>
              <a:gd name="connsiteX15" fmla="*/ 350068 w 1731346"/>
              <a:gd name="connsiteY15" fmla="*/ 1684514 h 1736469"/>
              <a:gd name="connsiteX16" fmla="*/ 485870 w 1731346"/>
              <a:gd name="connsiteY16" fmla="*/ 1603033 h 1736469"/>
              <a:gd name="connsiteX17" fmla="*/ 630725 w 1731346"/>
              <a:gd name="connsiteY17" fmla="*/ 1470249 h 1736469"/>
              <a:gd name="connsiteX18" fmla="*/ 787652 w 1731346"/>
              <a:gd name="connsiteY18" fmla="*/ 1283144 h 1736469"/>
              <a:gd name="connsiteX19" fmla="*/ 1210147 w 1731346"/>
              <a:gd name="connsiteY19" fmla="*/ 679580 h 1736469"/>
              <a:gd name="connsiteX20" fmla="*/ 1499858 w 1731346"/>
              <a:gd name="connsiteY20" fmla="*/ 308387 h 1736469"/>
              <a:gd name="connsiteX21" fmla="*/ 1723177 w 1731346"/>
              <a:gd name="connsiteY21" fmla="*/ 63944 h 1736469"/>
              <a:gd name="connsiteX22" fmla="*/ 1686963 w 1731346"/>
              <a:gd name="connsiteY22"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7585 w 1731346"/>
              <a:gd name="connsiteY6" fmla="*/ 1476284 h 1736469"/>
              <a:gd name="connsiteX7" fmla="*/ 286694 w 1731346"/>
              <a:gd name="connsiteY7" fmla="*/ 1593980 h 1736469"/>
              <a:gd name="connsiteX8" fmla="*/ 202195 w 1731346"/>
              <a:gd name="connsiteY8" fmla="*/ 1648300 h 1736469"/>
              <a:gd name="connsiteX9" fmla="*/ 108642 w 1731346"/>
              <a:gd name="connsiteY9" fmla="*/ 1666407 h 1736469"/>
              <a:gd name="connsiteX10" fmla="*/ 42250 w 1731346"/>
              <a:gd name="connsiteY10" fmla="*/ 1660372 h 1736469"/>
              <a:gd name="connsiteX11" fmla="*/ 3018 w 1731346"/>
              <a:gd name="connsiteY11" fmla="*/ 1633211 h 1736469"/>
              <a:gd name="connsiteX12" fmla="*/ 0 w 1731346"/>
              <a:gd name="connsiteY12" fmla="*/ 1696585 h 1736469"/>
              <a:gd name="connsiteX13" fmla="*/ 87517 w 1731346"/>
              <a:gd name="connsiteY13" fmla="*/ 1732799 h 1736469"/>
              <a:gd name="connsiteX14" fmla="*/ 187106 w 1731346"/>
              <a:gd name="connsiteY14" fmla="*/ 1729782 h 1736469"/>
              <a:gd name="connsiteX15" fmla="*/ 350068 w 1731346"/>
              <a:gd name="connsiteY15" fmla="*/ 1684514 h 1736469"/>
              <a:gd name="connsiteX16" fmla="*/ 485870 w 1731346"/>
              <a:gd name="connsiteY16" fmla="*/ 1603033 h 1736469"/>
              <a:gd name="connsiteX17" fmla="*/ 630725 w 1731346"/>
              <a:gd name="connsiteY17" fmla="*/ 1470249 h 1736469"/>
              <a:gd name="connsiteX18" fmla="*/ 787652 w 1731346"/>
              <a:gd name="connsiteY18" fmla="*/ 1283144 h 1736469"/>
              <a:gd name="connsiteX19" fmla="*/ 1213165 w 1731346"/>
              <a:gd name="connsiteY19" fmla="*/ 688633 h 1736469"/>
              <a:gd name="connsiteX20" fmla="*/ 1499858 w 1731346"/>
              <a:gd name="connsiteY20" fmla="*/ 308387 h 1736469"/>
              <a:gd name="connsiteX21" fmla="*/ 1723177 w 1731346"/>
              <a:gd name="connsiteY21" fmla="*/ 63944 h 1736469"/>
              <a:gd name="connsiteX22" fmla="*/ 1686963 w 1731346"/>
              <a:gd name="connsiteY22"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7585 w 1731346"/>
              <a:gd name="connsiteY6" fmla="*/ 1476284 h 1736469"/>
              <a:gd name="connsiteX7" fmla="*/ 286694 w 1731346"/>
              <a:gd name="connsiteY7" fmla="*/ 1593980 h 1736469"/>
              <a:gd name="connsiteX8" fmla="*/ 202195 w 1731346"/>
              <a:gd name="connsiteY8" fmla="*/ 1648300 h 1736469"/>
              <a:gd name="connsiteX9" fmla="*/ 108642 w 1731346"/>
              <a:gd name="connsiteY9" fmla="*/ 1666407 h 1736469"/>
              <a:gd name="connsiteX10" fmla="*/ 42250 w 1731346"/>
              <a:gd name="connsiteY10" fmla="*/ 1660372 h 1736469"/>
              <a:gd name="connsiteX11" fmla="*/ 3018 w 1731346"/>
              <a:gd name="connsiteY11" fmla="*/ 1633211 h 1736469"/>
              <a:gd name="connsiteX12" fmla="*/ 0 w 1731346"/>
              <a:gd name="connsiteY12" fmla="*/ 1696585 h 1736469"/>
              <a:gd name="connsiteX13" fmla="*/ 87517 w 1731346"/>
              <a:gd name="connsiteY13" fmla="*/ 1732799 h 1736469"/>
              <a:gd name="connsiteX14" fmla="*/ 187106 w 1731346"/>
              <a:gd name="connsiteY14" fmla="*/ 1729782 h 1736469"/>
              <a:gd name="connsiteX15" fmla="*/ 350068 w 1731346"/>
              <a:gd name="connsiteY15" fmla="*/ 1684514 h 1736469"/>
              <a:gd name="connsiteX16" fmla="*/ 485870 w 1731346"/>
              <a:gd name="connsiteY16" fmla="*/ 1603033 h 1736469"/>
              <a:gd name="connsiteX17" fmla="*/ 630725 w 1731346"/>
              <a:gd name="connsiteY17" fmla="*/ 1470249 h 1736469"/>
              <a:gd name="connsiteX18" fmla="*/ 796705 w 1731346"/>
              <a:gd name="connsiteY18" fmla="*/ 1280126 h 1736469"/>
              <a:gd name="connsiteX19" fmla="*/ 1213165 w 1731346"/>
              <a:gd name="connsiteY19" fmla="*/ 688633 h 1736469"/>
              <a:gd name="connsiteX20" fmla="*/ 1499858 w 1731346"/>
              <a:gd name="connsiteY20" fmla="*/ 308387 h 1736469"/>
              <a:gd name="connsiteX21" fmla="*/ 1723177 w 1731346"/>
              <a:gd name="connsiteY21" fmla="*/ 63944 h 1736469"/>
              <a:gd name="connsiteX22" fmla="*/ 1686963 w 1731346"/>
              <a:gd name="connsiteY22"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7585 w 1731346"/>
              <a:gd name="connsiteY6" fmla="*/ 1476284 h 1736469"/>
              <a:gd name="connsiteX7" fmla="*/ 286694 w 1731346"/>
              <a:gd name="connsiteY7" fmla="*/ 1593980 h 1736469"/>
              <a:gd name="connsiteX8" fmla="*/ 202195 w 1731346"/>
              <a:gd name="connsiteY8" fmla="*/ 1648300 h 1736469"/>
              <a:gd name="connsiteX9" fmla="*/ 108642 w 1731346"/>
              <a:gd name="connsiteY9" fmla="*/ 1666407 h 1736469"/>
              <a:gd name="connsiteX10" fmla="*/ 42250 w 1731346"/>
              <a:gd name="connsiteY10" fmla="*/ 1660372 h 1736469"/>
              <a:gd name="connsiteX11" fmla="*/ 3018 w 1731346"/>
              <a:gd name="connsiteY11" fmla="*/ 1633211 h 1736469"/>
              <a:gd name="connsiteX12" fmla="*/ 0 w 1731346"/>
              <a:gd name="connsiteY12" fmla="*/ 1696585 h 1736469"/>
              <a:gd name="connsiteX13" fmla="*/ 87517 w 1731346"/>
              <a:gd name="connsiteY13" fmla="*/ 1732799 h 1736469"/>
              <a:gd name="connsiteX14" fmla="*/ 187106 w 1731346"/>
              <a:gd name="connsiteY14" fmla="*/ 1729782 h 1736469"/>
              <a:gd name="connsiteX15" fmla="*/ 350068 w 1731346"/>
              <a:gd name="connsiteY15" fmla="*/ 1684514 h 1736469"/>
              <a:gd name="connsiteX16" fmla="*/ 485870 w 1731346"/>
              <a:gd name="connsiteY16" fmla="*/ 1603033 h 1736469"/>
              <a:gd name="connsiteX17" fmla="*/ 630725 w 1731346"/>
              <a:gd name="connsiteY17" fmla="*/ 1470249 h 1736469"/>
              <a:gd name="connsiteX18" fmla="*/ 796705 w 1731346"/>
              <a:gd name="connsiteY18" fmla="*/ 1280126 h 1736469"/>
              <a:gd name="connsiteX19" fmla="*/ 1213165 w 1731346"/>
              <a:gd name="connsiteY19" fmla="*/ 688633 h 1736469"/>
              <a:gd name="connsiteX20" fmla="*/ 1499858 w 1731346"/>
              <a:gd name="connsiteY20" fmla="*/ 308387 h 1736469"/>
              <a:gd name="connsiteX21" fmla="*/ 1723177 w 1731346"/>
              <a:gd name="connsiteY21" fmla="*/ 63944 h 1736469"/>
              <a:gd name="connsiteX22" fmla="*/ 1686963 w 1731346"/>
              <a:gd name="connsiteY22"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7585 w 1731346"/>
              <a:gd name="connsiteY6" fmla="*/ 1476284 h 1736469"/>
              <a:gd name="connsiteX7" fmla="*/ 286694 w 1731346"/>
              <a:gd name="connsiteY7" fmla="*/ 1593980 h 1736469"/>
              <a:gd name="connsiteX8" fmla="*/ 202195 w 1731346"/>
              <a:gd name="connsiteY8" fmla="*/ 1648300 h 1736469"/>
              <a:gd name="connsiteX9" fmla="*/ 108642 w 1731346"/>
              <a:gd name="connsiteY9" fmla="*/ 1666407 h 1736469"/>
              <a:gd name="connsiteX10" fmla="*/ 42250 w 1731346"/>
              <a:gd name="connsiteY10" fmla="*/ 1660372 h 1736469"/>
              <a:gd name="connsiteX11" fmla="*/ 3018 w 1731346"/>
              <a:gd name="connsiteY11" fmla="*/ 1633211 h 1736469"/>
              <a:gd name="connsiteX12" fmla="*/ 0 w 1731346"/>
              <a:gd name="connsiteY12" fmla="*/ 1696585 h 1736469"/>
              <a:gd name="connsiteX13" fmla="*/ 87517 w 1731346"/>
              <a:gd name="connsiteY13" fmla="*/ 1732799 h 1736469"/>
              <a:gd name="connsiteX14" fmla="*/ 187106 w 1731346"/>
              <a:gd name="connsiteY14" fmla="*/ 1729782 h 1736469"/>
              <a:gd name="connsiteX15" fmla="*/ 350068 w 1731346"/>
              <a:gd name="connsiteY15" fmla="*/ 1684514 h 1736469"/>
              <a:gd name="connsiteX16" fmla="*/ 485870 w 1731346"/>
              <a:gd name="connsiteY16" fmla="*/ 1603033 h 1736469"/>
              <a:gd name="connsiteX17" fmla="*/ 639779 w 1731346"/>
              <a:gd name="connsiteY17" fmla="*/ 1470249 h 1736469"/>
              <a:gd name="connsiteX18" fmla="*/ 796705 w 1731346"/>
              <a:gd name="connsiteY18" fmla="*/ 1280126 h 1736469"/>
              <a:gd name="connsiteX19" fmla="*/ 1213165 w 1731346"/>
              <a:gd name="connsiteY19" fmla="*/ 688633 h 1736469"/>
              <a:gd name="connsiteX20" fmla="*/ 1499858 w 1731346"/>
              <a:gd name="connsiteY20" fmla="*/ 308387 h 1736469"/>
              <a:gd name="connsiteX21" fmla="*/ 1723177 w 1731346"/>
              <a:gd name="connsiteY21" fmla="*/ 63944 h 1736469"/>
              <a:gd name="connsiteX22" fmla="*/ 1686963 w 1731346"/>
              <a:gd name="connsiteY22"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7585 w 1731346"/>
              <a:gd name="connsiteY6" fmla="*/ 1476284 h 1736469"/>
              <a:gd name="connsiteX7" fmla="*/ 286694 w 1731346"/>
              <a:gd name="connsiteY7" fmla="*/ 1593980 h 1736469"/>
              <a:gd name="connsiteX8" fmla="*/ 10864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7585 w 1731346"/>
              <a:gd name="connsiteY6" fmla="*/ 1476284 h 1736469"/>
              <a:gd name="connsiteX7" fmla="*/ 304801 w 1731346"/>
              <a:gd name="connsiteY7" fmla="*/ 1609069 h 1736469"/>
              <a:gd name="connsiteX8" fmla="*/ 10864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7585 w 1731346"/>
              <a:gd name="connsiteY6" fmla="*/ 1476284 h 1736469"/>
              <a:gd name="connsiteX7" fmla="*/ 298765 w 1731346"/>
              <a:gd name="connsiteY7" fmla="*/ 1593980 h 1736469"/>
              <a:gd name="connsiteX8" fmla="*/ 10864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43620 w 1731346"/>
              <a:gd name="connsiteY6" fmla="*/ 1494391 h 1736469"/>
              <a:gd name="connsiteX7" fmla="*/ 298765 w 1731346"/>
              <a:gd name="connsiteY7" fmla="*/ 1593980 h 1736469"/>
              <a:gd name="connsiteX8" fmla="*/ 10864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4567 w 1731346"/>
              <a:gd name="connsiteY6" fmla="*/ 1482319 h 1736469"/>
              <a:gd name="connsiteX7" fmla="*/ 298765 w 1731346"/>
              <a:gd name="connsiteY7" fmla="*/ 1593980 h 1736469"/>
              <a:gd name="connsiteX8" fmla="*/ 10864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4567 w 1731346"/>
              <a:gd name="connsiteY6" fmla="*/ 1482319 h 1736469"/>
              <a:gd name="connsiteX7" fmla="*/ 298765 w 1731346"/>
              <a:gd name="connsiteY7" fmla="*/ 1593980 h 1736469"/>
              <a:gd name="connsiteX8" fmla="*/ 135802 w 1731346"/>
              <a:gd name="connsiteY8" fmla="*/ 1699603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4567 w 1731346"/>
              <a:gd name="connsiteY6" fmla="*/ 1482319 h 1736469"/>
              <a:gd name="connsiteX7" fmla="*/ 298765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4567 w 1731346"/>
              <a:gd name="connsiteY6" fmla="*/ 1482319 h 1736469"/>
              <a:gd name="connsiteX7" fmla="*/ 298765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4567 w 1731346"/>
              <a:gd name="connsiteY6" fmla="*/ 1482319 h 1736469"/>
              <a:gd name="connsiteX7" fmla="*/ 298765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4567 w 1731346"/>
              <a:gd name="connsiteY6" fmla="*/ 1482319 h 1736469"/>
              <a:gd name="connsiteX7" fmla="*/ 301783 w 1731346"/>
              <a:gd name="connsiteY7" fmla="*/ 1612086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4567 w 1731346"/>
              <a:gd name="connsiteY6" fmla="*/ 1482319 h 1736469"/>
              <a:gd name="connsiteX7" fmla="*/ 304801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4567 w 1731346"/>
              <a:gd name="connsiteY6" fmla="*/ 1482319 h 1736469"/>
              <a:gd name="connsiteX7" fmla="*/ 304801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4567 w 1731346"/>
              <a:gd name="connsiteY6" fmla="*/ 1482319 h 1736469"/>
              <a:gd name="connsiteX7" fmla="*/ 304801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43621 w 1731346"/>
              <a:gd name="connsiteY6" fmla="*/ 1503444 h 1736469"/>
              <a:gd name="connsiteX7" fmla="*/ 304801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1549 w 1731346"/>
              <a:gd name="connsiteY6" fmla="*/ 1485337 h 1736469"/>
              <a:gd name="connsiteX7" fmla="*/ 304801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28532 w 1731346"/>
              <a:gd name="connsiteY6" fmla="*/ 1500426 h 1736469"/>
              <a:gd name="connsiteX7" fmla="*/ 304801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22496 w 1731346"/>
              <a:gd name="connsiteY6" fmla="*/ 1491373 h 1736469"/>
              <a:gd name="connsiteX7" fmla="*/ 304801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7585 w 1731346"/>
              <a:gd name="connsiteY6" fmla="*/ 1491373 h 1736469"/>
              <a:gd name="connsiteX7" fmla="*/ 304801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4567 w 1731346"/>
              <a:gd name="connsiteY6" fmla="*/ 1494390 h 1736469"/>
              <a:gd name="connsiteX7" fmla="*/ 304801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4567 w 1731346"/>
              <a:gd name="connsiteY6" fmla="*/ 1494390 h 1736469"/>
              <a:gd name="connsiteX7" fmla="*/ 304801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4567 w 1731346"/>
              <a:gd name="connsiteY6" fmla="*/ 1494390 h 1736469"/>
              <a:gd name="connsiteX7" fmla="*/ 304801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4567 w 1731346"/>
              <a:gd name="connsiteY6" fmla="*/ 1494390 h 1736469"/>
              <a:gd name="connsiteX7" fmla="*/ 304801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28531 w 1731346"/>
              <a:gd name="connsiteY6" fmla="*/ 1485337 h 1736469"/>
              <a:gd name="connsiteX7" fmla="*/ 304801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28531 w 1731346"/>
              <a:gd name="connsiteY6" fmla="*/ 1485337 h 1736469"/>
              <a:gd name="connsiteX7" fmla="*/ 301784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28531 w 1731346"/>
              <a:gd name="connsiteY6" fmla="*/ 1485337 h 1736469"/>
              <a:gd name="connsiteX7" fmla="*/ 301784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28531 w 1731346"/>
              <a:gd name="connsiteY6" fmla="*/ 1485337 h 1736469"/>
              <a:gd name="connsiteX7" fmla="*/ 301784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28531 w 1731346"/>
              <a:gd name="connsiteY6" fmla="*/ 1485337 h 1736469"/>
              <a:gd name="connsiteX7" fmla="*/ 301784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28531 w 1731346"/>
              <a:gd name="connsiteY6" fmla="*/ 1485337 h 1736469"/>
              <a:gd name="connsiteX7" fmla="*/ 294640 w 1731346"/>
              <a:gd name="connsiteY7" fmla="*/ 1589217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28531 w 1731346"/>
              <a:gd name="connsiteY6" fmla="*/ 1485337 h 1736469"/>
              <a:gd name="connsiteX7" fmla="*/ 294640 w 1731346"/>
              <a:gd name="connsiteY7" fmla="*/ 1589217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28531 w 1731346"/>
              <a:gd name="connsiteY6" fmla="*/ 1485337 h 1736469"/>
              <a:gd name="connsiteX7" fmla="*/ 294640 w 1731346"/>
              <a:gd name="connsiteY7" fmla="*/ 1589217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28531 w 1731346"/>
              <a:gd name="connsiteY6" fmla="*/ 1485337 h 1736469"/>
              <a:gd name="connsiteX7" fmla="*/ 304165 w 1731346"/>
              <a:gd name="connsiteY7" fmla="*/ 1615411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28531 w 1731346"/>
              <a:gd name="connsiteY6" fmla="*/ 1485337 h 1736469"/>
              <a:gd name="connsiteX7" fmla="*/ 289877 w 1731346"/>
              <a:gd name="connsiteY7" fmla="*/ 1598742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28531 w 1731346"/>
              <a:gd name="connsiteY6" fmla="*/ 1485337 h 1736469"/>
              <a:gd name="connsiteX7" fmla="*/ 289877 w 1731346"/>
              <a:gd name="connsiteY7" fmla="*/ 1598742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28531 w 1731346"/>
              <a:gd name="connsiteY6" fmla="*/ 1485337 h 1736469"/>
              <a:gd name="connsiteX7" fmla="*/ 289877 w 1731346"/>
              <a:gd name="connsiteY7" fmla="*/ 1598742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49962 w 1731346"/>
              <a:gd name="connsiteY6" fmla="*/ 1504387 h 1736469"/>
              <a:gd name="connsiteX7" fmla="*/ 289877 w 1731346"/>
              <a:gd name="connsiteY7" fmla="*/ 1598742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3293 w 1731346"/>
              <a:gd name="connsiteY6" fmla="*/ 1478193 h 1736469"/>
              <a:gd name="connsiteX7" fmla="*/ 289877 w 1731346"/>
              <a:gd name="connsiteY7" fmla="*/ 1598742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33414 w 1731346"/>
              <a:gd name="connsiteY5" fmla="*/ 1345221 h 1736469"/>
              <a:gd name="connsiteX6" fmla="*/ 433293 w 1731346"/>
              <a:gd name="connsiteY6" fmla="*/ 1478193 h 1736469"/>
              <a:gd name="connsiteX7" fmla="*/ 289877 w 1731346"/>
              <a:gd name="connsiteY7" fmla="*/ 1598742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595314 w 1731346"/>
              <a:gd name="connsiteY5" fmla="*/ 1309503 h 1736469"/>
              <a:gd name="connsiteX6" fmla="*/ 433293 w 1731346"/>
              <a:gd name="connsiteY6" fmla="*/ 1478193 h 1736469"/>
              <a:gd name="connsiteX7" fmla="*/ 289877 w 1731346"/>
              <a:gd name="connsiteY7" fmla="*/ 1598742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595314 w 1731346"/>
              <a:gd name="connsiteY5" fmla="*/ 1309503 h 1736469"/>
              <a:gd name="connsiteX6" fmla="*/ 433293 w 1731346"/>
              <a:gd name="connsiteY6" fmla="*/ 1478193 h 1736469"/>
              <a:gd name="connsiteX7" fmla="*/ 289877 w 1731346"/>
              <a:gd name="connsiteY7" fmla="*/ 1598742 h 1736469"/>
              <a:gd name="connsiteX8" fmla="*/ 140564 w 1731346"/>
              <a:gd name="connsiteY8" fmla="*/ 1692601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595314 w 1731346"/>
              <a:gd name="connsiteY5" fmla="*/ 1309503 h 1736469"/>
              <a:gd name="connsiteX6" fmla="*/ 433293 w 1731346"/>
              <a:gd name="connsiteY6" fmla="*/ 1478193 h 1736469"/>
              <a:gd name="connsiteX7" fmla="*/ 289877 w 1731346"/>
              <a:gd name="connsiteY7" fmla="*/ 1598742 h 1736469"/>
              <a:gd name="connsiteX8" fmla="*/ 142945 w 1731346"/>
              <a:gd name="connsiteY8" fmla="*/ 1664026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9991"/>
              <a:gd name="connsiteX1" fmla="*/ 1581339 w 1731346"/>
              <a:gd name="connsiteY1" fmla="*/ 127318 h 1739991"/>
              <a:gd name="connsiteX2" fmla="*/ 1527018 w 1731346"/>
              <a:gd name="connsiteY2" fmla="*/ 166550 h 1739991"/>
              <a:gd name="connsiteX3" fmla="*/ 1285593 w 1731346"/>
              <a:gd name="connsiteY3" fmla="*/ 404958 h 1739991"/>
              <a:gd name="connsiteX4" fmla="*/ 857062 w 1731346"/>
              <a:gd name="connsiteY4" fmla="*/ 957219 h 1739991"/>
              <a:gd name="connsiteX5" fmla="*/ 595314 w 1731346"/>
              <a:gd name="connsiteY5" fmla="*/ 1309503 h 1739991"/>
              <a:gd name="connsiteX6" fmla="*/ 433293 w 1731346"/>
              <a:gd name="connsiteY6" fmla="*/ 1478193 h 1739991"/>
              <a:gd name="connsiteX7" fmla="*/ 289877 w 1731346"/>
              <a:gd name="connsiteY7" fmla="*/ 1598742 h 1739991"/>
              <a:gd name="connsiteX8" fmla="*/ 142945 w 1731346"/>
              <a:gd name="connsiteY8" fmla="*/ 1664026 h 1739991"/>
              <a:gd name="connsiteX9" fmla="*/ 42250 w 1731346"/>
              <a:gd name="connsiteY9" fmla="*/ 1660372 h 1739991"/>
              <a:gd name="connsiteX10" fmla="*/ 3018 w 1731346"/>
              <a:gd name="connsiteY10" fmla="*/ 1633211 h 1739991"/>
              <a:gd name="connsiteX11" fmla="*/ 0 w 1731346"/>
              <a:gd name="connsiteY11" fmla="*/ 1696585 h 1739991"/>
              <a:gd name="connsiteX12" fmla="*/ 89898 w 1731346"/>
              <a:gd name="connsiteY12" fmla="*/ 1737561 h 1739991"/>
              <a:gd name="connsiteX13" fmla="*/ 187106 w 1731346"/>
              <a:gd name="connsiteY13" fmla="*/ 1729782 h 1739991"/>
              <a:gd name="connsiteX14" fmla="*/ 350068 w 1731346"/>
              <a:gd name="connsiteY14" fmla="*/ 1684514 h 1739991"/>
              <a:gd name="connsiteX15" fmla="*/ 485870 w 1731346"/>
              <a:gd name="connsiteY15" fmla="*/ 1603033 h 1739991"/>
              <a:gd name="connsiteX16" fmla="*/ 639779 w 1731346"/>
              <a:gd name="connsiteY16" fmla="*/ 1470249 h 1739991"/>
              <a:gd name="connsiteX17" fmla="*/ 796705 w 1731346"/>
              <a:gd name="connsiteY17" fmla="*/ 1280126 h 1739991"/>
              <a:gd name="connsiteX18" fmla="*/ 1213165 w 1731346"/>
              <a:gd name="connsiteY18" fmla="*/ 688633 h 1739991"/>
              <a:gd name="connsiteX19" fmla="*/ 1499858 w 1731346"/>
              <a:gd name="connsiteY19" fmla="*/ 308387 h 1739991"/>
              <a:gd name="connsiteX20" fmla="*/ 1723177 w 1731346"/>
              <a:gd name="connsiteY20" fmla="*/ 63944 h 1739991"/>
              <a:gd name="connsiteX21" fmla="*/ 1686963 w 1731346"/>
              <a:gd name="connsiteY21" fmla="*/ 3587 h 1739991"/>
              <a:gd name="connsiteX0" fmla="*/ 1686963 w 1731346"/>
              <a:gd name="connsiteY0" fmla="*/ 3587 h 1739991"/>
              <a:gd name="connsiteX1" fmla="*/ 1581339 w 1731346"/>
              <a:gd name="connsiteY1" fmla="*/ 127318 h 1739991"/>
              <a:gd name="connsiteX2" fmla="*/ 1527018 w 1731346"/>
              <a:gd name="connsiteY2" fmla="*/ 166550 h 1739991"/>
              <a:gd name="connsiteX3" fmla="*/ 1285593 w 1731346"/>
              <a:gd name="connsiteY3" fmla="*/ 404958 h 1739991"/>
              <a:gd name="connsiteX4" fmla="*/ 857062 w 1731346"/>
              <a:gd name="connsiteY4" fmla="*/ 957219 h 1739991"/>
              <a:gd name="connsiteX5" fmla="*/ 595314 w 1731346"/>
              <a:gd name="connsiteY5" fmla="*/ 1309503 h 1739991"/>
              <a:gd name="connsiteX6" fmla="*/ 433293 w 1731346"/>
              <a:gd name="connsiteY6" fmla="*/ 1478193 h 1739991"/>
              <a:gd name="connsiteX7" fmla="*/ 289877 w 1731346"/>
              <a:gd name="connsiteY7" fmla="*/ 1598742 h 1739991"/>
              <a:gd name="connsiteX8" fmla="*/ 142945 w 1731346"/>
              <a:gd name="connsiteY8" fmla="*/ 1664026 h 1739991"/>
              <a:gd name="connsiteX9" fmla="*/ 42250 w 1731346"/>
              <a:gd name="connsiteY9" fmla="*/ 1660372 h 1739991"/>
              <a:gd name="connsiteX10" fmla="*/ 3018 w 1731346"/>
              <a:gd name="connsiteY10" fmla="*/ 1633211 h 1739991"/>
              <a:gd name="connsiteX11" fmla="*/ 0 w 1731346"/>
              <a:gd name="connsiteY11" fmla="*/ 1696585 h 1739991"/>
              <a:gd name="connsiteX12" fmla="*/ 89898 w 1731346"/>
              <a:gd name="connsiteY12" fmla="*/ 1737561 h 1739991"/>
              <a:gd name="connsiteX13" fmla="*/ 220444 w 1731346"/>
              <a:gd name="connsiteY13" fmla="*/ 1729782 h 1739991"/>
              <a:gd name="connsiteX14" fmla="*/ 350068 w 1731346"/>
              <a:gd name="connsiteY14" fmla="*/ 1684514 h 1739991"/>
              <a:gd name="connsiteX15" fmla="*/ 485870 w 1731346"/>
              <a:gd name="connsiteY15" fmla="*/ 1603033 h 1739991"/>
              <a:gd name="connsiteX16" fmla="*/ 639779 w 1731346"/>
              <a:gd name="connsiteY16" fmla="*/ 1470249 h 1739991"/>
              <a:gd name="connsiteX17" fmla="*/ 796705 w 1731346"/>
              <a:gd name="connsiteY17" fmla="*/ 1280126 h 1739991"/>
              <a:gd name="connsiteX18" fmla="*/ 1213165 w 1731346"/>
              <a:gd name="connsiteY18" fmla="*/ 688633 h 1739991"/>
              <a:gd name="connsiteX19" fmla="*/ 1499858 w 1731346"/>
              <a:gd name="connsiteY19" fmla="*/ 308387 h 1739991"/>
              <a:gd name="connsiteX20" fmla="*/ 1723177 w 1731346"/>
              <a:gd name="connsiteY20" fmla="*/ 63944 h 1739991"/>
              <a:gd name="connsiteX21" fmla="*/ 1686963 w 1731346"/>
              <a:gd name="connsiteY21" fmla="*/ 3587 h 1739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731346" h="1739991">
                <a:moveTo>
                  <a:pt x="1686963" y="3587"/>
                </a:moveTo>
                <a:cubicBezTo>
                  <a:pt x="1632389" y="42818"/>
                  <a:pt x="1607996" y="100158"/>
                  <a:pt x="1581339" y="127318"/>
                </a:cubicBezTo>
                <a:cubicBezTo>
                  <a:pt x="1554681" y="154479"/>
                  <a:pt x="1576309" y="120277"/>
                  <a:pt x="1527018" y="166550"/>
                </a:cubicBezTo>
                <a:cubicBezTo>
                  <a:pt x="1477727" y="212823"/>
                  <a:pt x="1397252" y="273180"/>
                  <a:pt x="1285593" y="404958"/>
                </a:cubicBezTo>
                <a:cubicBezTo>
                  <a:pt x="1121624" y="592063"/>
                  <a:pt x="975763" y="800292"/>
                  <a:pt x="857062" y="957219"/>
                </a:cubicBezTo>
                <a:cubicBezTo>
                  <a:pt x="774575" y="1069884"/>
                  <a:pt x="691382" y="1187784"/>
                  <a:pt x="595314" y="1309503"/>
                </a:cubicBezTo>
                <a:cubicBezTo>
                  <a:pt x="536969" y="1375895"/>
                  <a:pt x="484199" y="1429987"/>
                  <a:pt x="433293" y="1478193"/>
                </a:cubicBezTo>
                <a:cubicBezTo>
                  <a:pt x="382387" y="1526399"/>
                  <a:pt x="338268" y="1567770"/>
                  <a:pt x="289877" y="1598742"/>
                </a:cubicBezTo>
                <a:cubicBezTo>
                  <a:pt x="241486" y="1629714"/>
                  <a:pt x="184216" y="1653754"/>
                  <a:pt x="142945" y="1664026"/>
                </a:cubicBezTo>
                <a:cubicBezTo>
                  <a:pt x="101674" y="1674298"/>
                  <a:pt x="65571" y="1665508"/>
                  <a:pt x="42250" y="1660372"/>
                </a:cubicBezTo>
                <a:cubicBezTo>
                  <a:pt x="18929" y="1655236"/>
                  <a:pt x="6036" y="1637738"/>
                  <a:pt x="3018" y="1633211"/>
                </a:cubicBezTo>
                <a:cubicBezTo>
                  <a:pt x="2012" y="1654336"/>
                  <a:pt x="4527" y="1678478"/>
                  <a:pt x="0" y="1696585"/>
                </a:cubicBezTo>
                <a:cubicBezTo>
                  <a:pt x="27160" y="1708656"/>
                  <a:pt x="53157" y="1732028"/>
                  <a:pt x="89898" y="1737561"/>
                </a:cubicBezTo>
                <a:cubicBezTo>
                  <a:pt x="126639" y="1743094"/>
                  <a:pt x="177082" y="1738623"/>
                  <a:pt x="220444" y="1729782"/>
                </a:cubicBezTo>
                <a:cubicBezTo>
                  <a:pt x="263806" y="1720941"/>
                  <a:pt x="305830" y="1705639"/>
                  <a:pt x="350068" y="1684514"/>
                </a:cubicBezTo>
                <a:cubicBezTo>
                  <a:pt x="394306" y="1663389"/>
                  <a:pt x="437585" y="1638744"/>
                  <a:pt x="485870" y="1603033"/>
                </a:cubicBezTo>
                <a:cubicBezTo>
                  <a:pt x="534155" y="1567322"/>
                  <a:pt x="587973" y="1524067"/>
                  <a:pt x="639779" y="1470249"/>
                </a:cubicBezTo>
                <a:cubicBezTo>
                  <a:pt x="691585" y="1416431"/>
                  <a:pt x="699632" y="1411401"/>
                  <a:pt x="796705" y="1280126"/>
                </a:cubicBezTo>
                <a:cubicBezTo>
                  <a:pt x="937537" y="1078938"/>
                  <a:pt x="1095973" y="850589"/>
                  <a:pt x="1213165" y="688633"/>
                </a:cubicBezTo>
                <a:cubicBezTo>
                  <a:pt x="1330357" y="526677"/>
                  <a:pt x="1414353" y="410993"/>
                  <a:pt x="1499858" y="308387"/>
                </a:cubicBezTo>
                <a:cubicBezTo>
                  <a:pt x="1585363" y="205781"/>
                  <a:pt x="1685957" y="111223"/>
                  <a:pt x="1723177" y="63944"/>
                </a:cubicBezTo>
                <a:cubicBezTo>
                  <a:pt x="1735249" y="28736"/>
                  <a:pt x="1741284" y="-12507"/>
                  <a:pt x="1686963" y="3587"/>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9" name="任意多边形 6"/>
          <p:cNvSpPr/>
          <p:nvPr/>
        </p:nvSpPr>
        <p:spPr>
          <a:xfrm>
            <a:off x="2108048" y="3576625"/>
            <a:ext cx="404813" cy="581025"/>
          </a:xfrm>
          <a:custGeom>
            <a:avLst/>
            <a:gdLst>
              <a:gd name="connsiteX0" fmla="*/ 371650 w 392510"/>
              <a:gd name="connsiteY0" fmla="*/ 10 h 565923"/>
              <a:gd name="connsiteX1" fmla="*/ 245444 w 392510"/>
              <a:gd name="connsiteY1" fmla="*/ 66685 h 565923"/>
              <a:gd name="connsiteX2" fmla="*/ 126381 w 392510"/>
              <a:gd name="connsiteY2" fmla="*/ 152410 h 565923"/>
              <a:gd name="connsiteX3" fmla="*/ 28750 w 392510"/>
              <a:gd name="connsiteY3" fmla="*/ 283379 h 565923"/>
              <a:gd name="connsiteX4" fmla="*/ 175 w 392510"/>
              <a:gd name="connsiteY4" fmla="*/ 416729 h 565923"/>
              <a:gd name="connsiteX5" fmla="*/ 38275 w 392510"/>
              <a:gd name="connsiteY5" fmla="*/ 557223 h 565923"/>
              <a:gd name="connsiteX6" fmla="*/ 83519 w 392510"/>
              <a:gd name="connsiteY6" fmla="*/ 547698 h 565923"/>
              <a:gd name="connsiteX7" fmla="*/ 66850 w 392510"/>
              <a:gd name="connsiteY7" fmla="*/ 521504 h 565923"/>
              <a:gd name="connsiteX8" fmla="*/ 59706 w 392510"/>
              <a:gd name="connsiteY8" fmla="*/ 461973 h 565923"/>
              <a:gd name="connsiteX9" fmla="*/ 78756 w 392510"/>
              <a:gd name="connsiteY9" fmla="*/ 357198 h 565923"/>
              <a:gd name="connsiteX10" fmla="*/ 169244 w 392510"/>
              <a:gd name="connsiteY10" fmla="*/ 233373 h 565923"/>
              <a:gd name="connsiteX11" fmla="*/ 302594 w 392510"/>
              <a:gd name="connsiteY11" fmla="*/ 121454 h 565923"/>
              <a:gd name="connsiteX12" fmla="*/ 383556 w 392510"/>
              <a:gd name="connsiteY12" fmla="*/ 61923 h 565923"/>
              <a:gd name="connsiteX13" fmla="*/ 371650 w 392510"/>
              <a:gd name="connsiteY13" fmla="*/ 10 h 565923"/>
              <a:gd name="connsiteX0" fmla="*/ 371650 w 392510"/>
              <a:gd name="connsiteY0" fmla="*/ 10 h 565923"/>
              <a:gd name="connsiteX1" fmla="*/ 245444 w 392510"/>
              <a:gd name="connsiteY1" fmla="*/ 66685 h 565923"/>
              <a:gd name="connsiteX2" fmla="*/ 126381 w 392510"/>
              <a:gd name="connsiteY2" fmla="*/ 152410 h 565923"/>
              <a:gd name="connsiteX3" fmla="*/ 28750 w 392510"/>
              <a:gd name="connsiteY3" fmla="*/ 283379 h 565923"/>
              <a:gd name="connsiteX4" fmla="*/ 175 w 392510"/>
              <a:gd name="connsiteY4" fmla="*/ 416729 h 565923"/>
              <a:gd name="connsiteX5" fmla="*/ 38275 w 392510"/>
              <a:gd name="connsiteY5" fmla="*/ 557223 h 565923"/>
              <a:gd name="connsiteX6" fmla="*/ 83519 w 392510"/>
              <a:gd name="connsiteY6" fmla="*/ 547698 h 565923"/>
              <a:gd name="connsiteX7" fmla="*/ 66850 w 392510"/>
              <a:gd name="connsiteY7" fmla="*/ 521504 h 565923"/>
              <a:gd name="connsiteX8" fmla="*/ 66849 w 392510"/>
              <a:gd name="connsiteY8" fmla="*/ 459592 h 565923"/>
              <a:gd name="connsiteX9" fmla="*/ 78756 w 392510"/>
              <a:gd name="connsiteY9" fmla="*/ 357198 h 565923"/>
              <a:gd name="connsiteX10" fmla="*/ 169244 w 392510"/>
              <a:gd name="connsiteY10" fmla="*/ 233373 h 565923"/>
              <a:gd name="connsiteX11" fmla="*/ 302594 w 392510"/>
              <a:gd name="connsiteY11" fmla="*/ 121454 h 565923"/>
              <a:gd name="connsiteX12" fmla="*/ 383556 w 392510"/>
              <a:gd name="connsiteY12" fmla="*/ 61923 h 565923"/>
              <a:gd name="connsiteX13" fmla="*/ 371650 w 392510"/>
              <a:gd name="connsiteY13" fmla="*/ 10 h 565923"/>
              <a:gd name="connsiteX0" fmla="*/ 354982 w 386147"/>
              <a:gd name="connsiteY0" fmla="*/ 25 h 537363"/>
              <a:gd name="connsiteX1" fmla="*/ 245444 w 386147"/>
              <a:gd name="connsiteY1" fmla="*/ 38125 h 537363"/>
              <a:gd name="connsiteX2" fmla="*/ 126381 w 386147"/>
              <a:gd name="connsiteY2" fmla="*/ 123850 h 537363"/>
              <a:gd name="connsiteX3" fmla="*/ 28750 w 386147"/>
              <a:gd name="connsiteY3" fmla="*/ 254819 h 537363"/>
              <a:gd name="connsiteX4" fmla="*/ 175 w 386147"/>
              <a:gd name="connsiteY4" fmla="*/ 388169 h 537363"/>
              <a:gd name="connsiteX5" fmla="*/ 38275 w 386147"/>
              <a:gd name="connsiteY5" fmla="*/ 528663 h 537363"/>
              <a:gd name="connsiteX6" fmla="*/ 83519 w 386147"/>
              <a:gd name="connsiteY6" fmla="*/ 519138 h 537363"/>
              <a:gd name="connsiteX7" fmla="*/ 66850 w 386147"/>
              <a:gd name="connsiteY7" fmla="*/ 492944 h 537363"/>
              <a:gd name="connsiteX8" fmla="*/ 66849 w 386147"/>
              <a:gd name="connsiteY8" fmla="*/ 431032 h 537363"/>
              <a:gd name="connsiteX9" fmla="*/ 78756 w 386147"/>
              <a:gd name="connsiteY9" fmla="*/ 328638 h 537363"/>
              <a:gd name="connsiteX10" fmla="*/ 169244 w 386147"/>
              <a:gd name="connsiteY10" fmla="*/ 204813 h 537363"/>
              <a:gd name="connsiteX11" fmla="*/ 302594 w 386147"/>
              <a:gd name="connsiteY11" fmla="*/ 92894 h 537363"/>
              <a:gd name="connsiteX12" fmla="*/ 383556 w 386147"/>
              <a:gd name="connsiteY12" fmla="*/ 33363 h 537363"/>
              <a:gd name="connsiteX13" fmla="*/ 354982 w 386147"/>
              <a:gd name="connsiteY13" fmla="*/ 25 h 537363"/>
              <a:gd name="connsiteX0" fmla="*/ 354982 w 386147"/>
              <a:gd name="connsiteY0" fmla="*/ 16 h 549260"/>
              <a:gd name="connsiteX1" fmla="*/ 245444 w 386147"/>
              <a:gd name="connsiteY1" fmla="*/ 50022 h 549260"/>
              <a:gd name="connsiteX2" fmla="*/ 126381 w 386147"/>
              <a:gd name="connsiteY2" fmla="*/ 135747 h 549260"/>
              <a:gd name="connsiteX3" fmla="*/ 28750 w 386147"/>
              <a:gd name="connsiteY3" fmla="*/ 266716 h 549260"/>
              <a:gd name="connsiteX4" fmla="*/ 175 w 386147"/>
              <a:gd name="connsiteY4" fmla="*/ 400066 h 549260"/>
              <a:gd name="connsiteX5" fmla="*/ 38275 w 386147"/>
              <a:gd name="connsiteY5" fmla="*/ 540560 h 549260"/>
              <a:gd name="connsiteX6" fmla="*/ 83519 w 386147"/>
              <a:gd name="connsiteY6" fmla="*/ 531035 h 549260"/>
              <a:gd name="connsiteX7" fmla="*/ 66850 w 386147"/>
              <a:gd name="connsiteY7" fmla="*/ 504841 h 549260"/>
              <a:gd name="connsiteX8" fmla="*/ 66849 w 386147"/>
              <a:gd name="connsiteY8" fmla="*/ 442929 h 549260"/>
              <a:gd name="connsiteX9" fmla="*/ 78756 w 386147"/>
              <a:gd name="connsiteY9" fmla="*/ 340535 h 549260"/>
              <a:gd name="connsiteX10" fmla="*/ 169244 w 386147"/>
              <a:gd name="connsiteY10" fmla="*/ 216710 h 549260"/>
              <a:gd name="connsiteX11" fmla="*/ 302594 w 386147"/>
              <a:gd name="connsiteY11" fmla="*/ 104791 h 549260"/>
              <a:gd name="connsiteX12" fmla="*/ 383556 w 386147"/>
              <a:gd name="connsiteY12" fmla="*/ 45260 h 549260"/>
              <a:gd name="connsiteX13" fmla="*/ 354982 w 386147"/>
              <a:gd name="connsiteY13" fmla="*/ 16 h 549260"/>
              <a:gd name="connsiteX0" fmla="*/ 354982 w 387403"/>
              <a:gd name="connsiteY0" fmla="*/ 3159 h 552403"/>
              <a:gd name="connsiteX1" fmla="*/ 245444 w 387403"/>
              <a:gd name="connsiteY1" fmla="*/ 53165 h 552403"/>
              <a:gd name="connsiteX2" fmla="*/ 126381 w 387403"/>
              <a:gd name="connsiteY2" fmla="*/ 138890 h 552403"/>
              <a:gd name="connsiteX3" fmla="*/ 28750 w 387403"/>
              <a:gd name="connsiteY3" fmla="*/ 269859 h 552403"/>
              <a:gd name="connsiteX4" fmla="*/ 175 w 387403"/>
              <a:gd name="connsiteY4" fmla="*/ 403209 h 552403"/>
              <a:gd name="connsiteX5" fmla="*/ 38275 w 387403"/>
              <a:gd name="connsiteY5" fmla="*/ 543703 h 552403"/>
              <a:gd name="connsiteX6" fmla="*/ 83519 w 387403"/>
              <a:gd name="connsiteY6" fmla="*/ 534178 h 552403"/>
              <a:gd name="connsiteX7" fmla="*/ 66850 w 387403"/>
              <a:gd name="connsiteY7" fmla="*/ 507984 h 552403"/>
              <a:gd name="connsiteX8" fmla="*/ 66849 w 387403"/>
              <a:gd name="connsiteY8" fmla="*/ 446072 h 552403"/>
              <a:gd name="connsiteX9" fmla="*/ 78756 w 387403"/>
              <a:gd name="connsiteY9" fmla="*/ 343678 h 552403"/>
              <a:gd name="connsiteX10" fmla="*/ 169244 w 387403"/>
              <a:gd name="connsiteY10" fmla="*/ 219853 h 552403"/>
              <a:gd name="connsiteX11" fmla="*/ 302594 w 387403"/>
              <a:gd name="connsiteY11" fmla="*/ 107934 h 552403"/>
              <a:gd name="connsiteX12" fmla="*/ 383556 w 387403"/>
              <a:gd name="connsiteY12" fmla="*/ 48403 h 552403"/>
              <a:gd name="connsiteX13" fmla="*/ 354982 w 387403"/>
              <a:gd name="connsiteY13" fmla="*/ 3159 h 552403"/>
              <a:gd name="connsiteX0" fmla="*/ 354982 w 388329"/>
              <a:gd name="connsiteY0" fmla="*/ 189 h 549433"/>
              <a:gd name="connsiteX1" fmla="*/ 245444 w 388329"/>
              <a:gd name="connsiteY1" fmla="*/ 50195 h 549433"/>
              <a:gd name="connsiteX2" fmla="*/ 126381 w 388329"/>
              <a:gd name="connsiteY2" fmla="*/ 135920 h 549433"/>
              <a:gd name="connsiteX3" fmla="*/ 28750 w 388329"/>
              <a:gd name="connsiteY3" fmla="*/ 266889 h 549433"/>
              <a:gd name="connsiteX4" fmla="*/ 175 w 388329"/>
              <a:gd name="connsiteY4" fmla="*/ 400239 h 549433"/>
              <a:gd name="connsiteX5" fmla="*/ 38275 w 388329"/>
              <a:gd name="connsiteY5" fmla="*/ 540733 h 549433"/>
              <a:gd name="connsiteX6" fmla="*/ 83519 w 388329"/>
              <a:gd name="connsiteY6" fmla="*/ 531208 h 549433"/>
              <a:gd name="connsiteX7" fmla="*/ 66850 w 388329"/>
              <a:gd name="connsiteY7" fmla="*/ 505014 h 549433"/>
              <a:gd name="connsiteX8" fmla="*/ 66849 w 388329"/>
              <a:gd name="connsiteY8" fmla="*/ 443102 h 549433"/>
              <a:gd name="connsiteX9" fmla="*/ 78756 w 388329"/>
              <a:gd name="connsiteY9" fmla="*/ 340708 h 549433"/>
              <a:gd name="connsiteX10" fmla="*/ 169244 w 388329"/>
              <a:gd name="connsiteY10" fmla="*/ 216883 h 549433"/>
              <a:gd name="connsiteX11" fmla="*/ 302594 w 388329"/>
              <a:gd name="connsiteY11" fmla="*/ 104964 h 549433"/>
              <a:gd name="connsiteX12" fmla="*/ 385938 w 388329"/>
              <a:gd name="connsiteY12" fmla="*/ 35908 h 549433"/>
              <a:gd name="connsiteX13" fmla="*/ 354982 w 388329"/>
              <a:gd name="connsiteY13" fmla="*/ 189 h 549433"/>
              <a:gd name="connsiteX0" fmla="*/ 354982 w 394104"/>
              <a:gd name="connsiteY0" fmla="*/ 562 h 549806"/>
              <a:gd name="connsiteX1" fmla="*/ 245444 w 394104"/>
              <a:gd name="connsiteY1" fmla="*/ 50568 h 549806"/>
              <a:gd name="connsiteX2" fmla="*/ 126381 w 394104"/>
              <a:gd name="connsiteY2" fmla="*/ 136293 h 549806"/>
              <a:gd name="connsiteX3" fmla="*/ 28750 w 394104"/>
              <a:gd name="connsiteY3" fmla="*/ 267262 h 549806"/>
              <a:gd name="connsiteX4" fmla="*/ 175 w 394104"/>
              <a:gd name="connsiteY4" fmla="*/ 400612 h 549806"/>
              <a:gd name="connsiteX5" fmla="*/ 38275 w 394104"/>
              <a:gd name="connsiteY5" fmla="*/ 541106 h 549806"/>
              <a:gd name="connsiteX6" fmla="*/ 83519 w 394104"/>
              <a:gd name="connsiteY6" fmla="*/ 531581 h 549806"/>
              <a:gd name="connsiteX7" fmla="*/ 66850 w 394104"/>
              <a:gd name="connsiteY7" fmla="*/ 505387 h 549806"/>
              <a:gd name="connsiteX8" fmla="*/ 66849 w 394104"/>
              <a:gd name="connsiteY8" fmla="*/ 443475 h 549806"/>
              <a:gd name="connsiteX9" fmla="*/ 78756 w 394104"/>
              <a:gd name="connsiteY9" fmla="*/ 341081 h 549806"/>
              <a:gd name="connsiteX10" fmla="*/ 169244 w 394104"/>
              <a:gd name="connsiteY10" fmla="*/ 217256 h 549806"/>
              <a:gd name="connsiteX11" fmla="*/ 302594 w 394104"/>
              <a:gd name="connsiteY11" fmla="*/ 105337 h 549806"/>
              <a:gd name="connsiteX12" fmla="*/ 385938 w 394104"/>
              <a:gd name="connsiteY12" fmla="*/ 36281 h 549806"/>
              <a:gd name="connsiteX13" fmla="*/ 354982 w 394104"/>
              <a:gd name="connsiteY13" fmla="*/ 562 h 549806"/>
              <a:gd name="connsiteX0" fmla="*/ 354982 w 397053"/>
              <a:gd name="connsiteY0" fmla="*/ 5245 h 554489"/>
              <a:gd name="connsiteX1" fmla="*/ 245444 w 397053"/>
              <a:gd name="connsiteY1" fmla="*/ 55251 h 554489"/>
              <a:gd name="connsiteX2" fmla="*/ 126381 w 397053"/>
              <a:gd name="connsiteY2" fmla="*/ 140976 h 554489"/>
              <a:gd name="connsiteX3" fmla="*/ 28750 w 397053"/>
              <a:gd name="connsiteY3" fmla="*/ 271945 h 554489"/>
              <a:gd name="connsiteX4" fmla="*/ 175 w 397053"/>
              <a:gd name="connsiteY4" fmla="*/ 405295 h 554489"/>
              <a:gd name="connsiteX5" fmla="*/ 38275 w 397053"/>
              <a:gd name="connsiteY5" fmla="*/ 545789 h 554489"/>
              <a:gd name="connsiteX6" fmla="*/ 83519 w 397053"/>
              <a:gd name="connsiteY6" fmla="*/ 536264 h 554489"/>
              <a:gd name="connsiteX7" fmla="*/ 66850 w 397053"/>
              <a:gd name="connsiteY7" fmla="*/ 510070 h 554489"/>
              <a:gd name="connsiteX8" fmla="*/ 66849 w 397053"/>
              <a:gd name="connsiteY8" fmla="*/ 448158 h 554489"/>
              <a:gd name="connsiteX9" fmla="*/ 78756 w 397053"/>
              <a:gd name="connsiteY9" fmla="*/ 345764 h 554489"/>
              <a:gd name="connsiteX10" fmla="*/ 169244 w 397053"/>
              <a:gd name="connsiteY10" fmla="*/ 221939 h 554489"/>
              <a:gd name="connsiteX11" fmla="*/ 302594 w 397053"/>
              <a:gd name="connsiteY11" fmla="*/ 110020 h 554489"/>
              <a:gd name="connsiteX12" fmla="*/ 385938 w 397053"/>
              <a:gd name="connsiteY12" fmla="*/ 40964 h 554489"/>
              <a:gd name="connsiteX13" fmla="*/ 354982 w 397053"/>
              <a:gd name="connsiteY13" fmla="*/ 5245 h 554489"/>
              <a:gd name="connsiteX0" fmla="*/ 354982 w 384129"/>
              <a:gd name="connsiteY0" fmla="*/ 9 h 549253"/>
              <a:gd name="connsiteX1" fmla="*/ 245444 w 384129"/>
              <a:gd name="connsiteY1" fmla="*/ 50015 h 549253"/>
              <a:gd name="connsiteX2" fmla="*/ 126381 w 384129"/>
              <a:gd name="connsiteY2" fmla="*/ 135740 h 549253"/>
              <a:gd name="connsiteX3" fmla="*/ 28750 w 384129"/>
              <a:gd name="connsiteY3" fmla="*/ 266709 h 549253"/>
              <a:gd name="connsiteX4" fmla="*/ 175 w 384129"/>
              <a:gd name="connsiteY4" fmla="*/ 400059 h 549253"/>
              <a:gd name="connsiteX5" fmla="*/ 38275 w 384129"/>
              <a:gd name="connsiteY5" fmla="*/ 540553 h 549253"/>
              <a:gd name="connsiteX6" fmla="*/ 83519 w 384129"/>
              <a:gd name="connsiteY6" fmla="*/ 531028 h 549253"/>
              <a:gd name="connsiteX7" fmla="*/ 66850 w 384129"/>
              <a:gd name="connsiteY7" fmla="*/ 504834 h 549253"/>
              <a:gd name="connsiteX8" fmla="*/ 66849 w 384129"/>
              <a:gd name="connsiteY8" fmla="*/ 442922 h 549253"/>
              <a:gd name="connsiteX9" fmla="*/ 78756 w 384129"/>
              <a:gd name="connsiteY9" fmla="*/ 340528 h 549253"/>
              <a:gd name="connsiteX10" fmla="*/ 169244 w 384129"/>
              <a:gd name="connsiteY10" fmla="*/ 216703 h 549253"/>
              <a:gd name="connsiteX11" fmla="*/ 302594 w 384129"/>
              <a:gd name="connsiteY11" fmla="*/ 104784 h 549253"/>
              <a:gd name="connsiteX12" fmla="*/ 374031 w 384129"/>
              <a:gd name="connsiteY12" fmla="*/ 47634 h 549253"/>
              <a:gd name="connsiteX13" fmla="*/ 354982 w 384129"/>
              <a:gd name="connsiteY13" fmla="*/ 9 h 549253"/>
              <a:gd name="connsiteX0" fmla="*/ 354982 w 395312"/>
              <a:gd name="connsiteY0" fmla="*/ 8744 h 557988"/>
              <a:gd name="connsiteX1" fmla="*/ 245444 w 395312"/>
              <a:gd name="connsiteY1" fmla="*/ 58750 h 557988"/>
              <a:gd name="connsiteX2" fmla="*/ 126381 w 395312"/>
              <a:gd name="connsiteY2" fmla="*/ 144475 h 557988"/>
              <a:gd name="connsiteX3" fmla="*/ 28750 w 395312"/>
              <a:gd name="connsiteY3" fmla="*/ 275444 h 557988"/>
              <a:gd name="connsiteX4" fmla="*/ 175 w 395312"/>
              <a:gd name="connsiteY4" fmla="*/ 408794 h 557988"/>
              <a:gd name="connsiteX5" fmla="*/ 38275 w 395312"/>
              <a:gd name="connsiteY5" fmla="*/ 549288 h 557988"/>
              <a:gd name="connsiteX6" fmla="*/ 83519 w 395312"/>
              <a:gd name="connsiteY6" fmla="*/ 539763 h 557988"/>
              <a:gd name="connsiteX7" fmla="*/ 66850 w 395312"/>
              <a:gd name="connsiteY7" fmla="*/ 513569 h 557988"/>
              <a:gd name="connsiteX8" fmla="*/ 66849 w 395312"/>
              <a:gd name="connsiteY8" fmla="*/ 451657 h 557988"/>
              <a:gd name="connsiteX9" fmla="*/ 78756 w 395312"/>
              <a:gd name="connsiteY9" fmla="*/ 349263 h 557988"/>
              <a:gd name="connsiteX10" fmla="*/ 169244 w 395312"/>
              <a:gd name="connsiteY10" fmla="*/ 225438 h 557988"/>
              <a:gd name="connsiteX11" fmla="*/ 302594 w 395312"/>
              <a:gd name="connsiteY11" fmla="*/ 113519 h 557988"/>
              <a:gd name="connsiteX12" fmla="*/ 374031 w 395312"/>
              <a:gd name="connsiteY12" fmla="*/ 56369 h 557988"/>
              <a:gd name="connsiteX13" fmla="*/ 394650 w 395312"/>
              <a:gd name="connsiteY13" fmla="*/ 4556 h 557988"/>
              <a:gd name="connsiteX14" fmla="*/ 354982 w 395312"/>
              <a:gd name="connsiteY14" fmla="*/ 8744 h 557988"/>
              <a:gd name="connsiteX0" fmla="*/ 354982 w 397977"/>
              <a:gd name="connsiteY0" fmla="*/ 8744 h 557988"/>
              <a:gd name="connsiteX1" fmla="*/ 245444 w 397977"/>
              <a:gd name="connsiteY1" fmla="*/ 58750 h 557988"/>
              <a:gd name="connsiteX2" fmla="*/ 126381 w 397977"/>
              <a:gd name="connsiteY2" fmla="*/ 144475 h 557988"/>
              <a:gd name="connsiteX3" fmla="*/ 28750 w 397977"/>
              <a:gd name="connsiteY3" fmla="*/ 275444 h 557988"/>
              <a:gd name="connsiteX4" fmla="*/ 175 w 397977"/>
              <a:gd name="connsiteY4" fmla="*/ 408794 h 557988"/>
              <a:gd name="connsiteX5" fmla="*/ 38275 w 397977"/>
              <a:gd name="connsiteY5" fmla="*/ 549288 h 557988"/>
              <a:gd name="connsiteX6" fmla="*/ 83519 w 397977"/>
              <a:gd name="connsiteY6" fmla="*/ 539763 h 557988"/>
              <a:gd name="connsiteX7" fmla="*/ 66850 w 397977"/>
              <a:gd name="connsiteY7" fmla="*/ 513569 h 557988"/>
              <a:gd name="connsiteX8" fmla="*/ 66849 w 397977"/>
              <a:gd name="connsiteY8" fmla="*/ 451657 h 557988"/>
              <a:gd name="connsiteX9" fmla="*/ 78756 w 397977"/>
              <a:gd name="connsiteY9" fmla="*/ 349263 h 557988"/>
              <a:gd name="connsiteX10" fmla="*/ 169244 w 397977"/>
              <a:gd name="connsiteY10" fmla="*/ 225438 h 557988"/>
              <a:gd name="connsiteX11" fmla="*/ 302594 w 397977"/>
              <a:gd name="connsiteY11" fmla="*/ 113519 h 557988"/>
              <a:gd name="connsiteX12" fmla="*/ 374031 w 397977"/>
              <a:gd name="connsiteY12" fmla="*/ 56369 h 557988"/>
              <a:gd name="connsiteX13" fmla="*/ 394650 w 397977"/>
              <a:gd name="connsiteY13" fmla="*/ 4556 h 557988"/>
              <a:gd name="connsiteX14" fmla="*/ 354982 w 397977"/>
              <a:gd name="connsiteY14" fmla="*/ 8744 h 557988"/>
              <a:gd name="connsiteX0" fmla="*/ 354982 w 404483"/>
              <a:gd name="connsiteY0" fmla="*/ 7166 h 556410"/>
              <a:gd name="connsiteX1" fmla="*/ 245444 w 404483"/>
              <a:gd name="connsiteY1" fmla="*/ 57172 h 556410"/>
              <a:gd name="connsiteX2" fmla="*/ 126381 w 404483"/>
              <a:gd name="connsiteY2" fmla="*/ 142897 h 556410"/>
              <a:gd name="connsiteX3" fmla="*/ 28750 w 404483"/>
              <a:gd name="connsiteY3" fmla="*/ 273866 h 556410"/>
              <a:gd name="connsiteX4" fmla="*/ 175 w 404483"/>
              <a:gd name="connsiteY4" fmla="*/ 407216 h 556410"/>
              <a:gd name="connsiteX5" fmla="*/ 38275 w 404483"/>
              <a:gd name="connsiteY5" fmla="*/ 547710 h 556410"/>
              <a:gd name="connsiteX6" fmla="*/ 83519 w 404483"/>
              <a:gd name="connsiteY6" fmla="*/ 538185 h 556410"/>
              <a:gd name="connsiteX7" fmla="*/ 66850 w 404483"/>
              <a:gd name="connsiteY7" fmla="*/ 511991 h 556410"/>
              <a:gd name="connsiteX8" fmla="*/ 66849 w 404483"/>
              <a:gd name="connsiteY8" fmla="*/ 450079 h 556410"/>
              <a:gd name="connsiteX9" fmla="*/ 78756 w 404483"/>
              <a:gd name="connsiteY9" fmla="*/ 347685 h 556410"/>
              <a:gd name="connsiteX10" fmla="*/ 169244 w 404483"/>
              <a:gd name="connsiteY10" fmla="*/ 223860 h 556410"/>
              <a:gd name="connsiteX11" fmla="*/ 302594 w 404483"/>
              <a:gd name="connsiteY11" fmla="*/ 111941 h 556410"/>
              <a:gd name="connsiteX12" fmla="*/ 374031 w 404483"/>
              <a:gd name="connsiteY12" fmla="*/ 54791 h 556410"/>
              <a:gd name="connsiteX13" fmla="*/ 401794 w 404483"/>
              <a:gd name="connsiteY13" fmla="*/ 5360 h 556410"/>
              <a:gd name="connsiteX14" fmla="*/ 354982 w 404483"/>
              <a:gd name="connsiteY14" fmla="*/ 7166 h 556410"/>
              <a:gd name="connsiteX0" fmla="*/ 354982 w 404483"/>
              <a:gd name="connsiteY0" fmla="*/ 7166 h 556410"/>
              <a:gd name="connsiteX1" fmla="*/ 245444 w 404483"/>
              <a:gd name="connsiteY1" fmla="*/ 57172 h 556410"/>
              <a:gd name="connsiteX2" fmla="*/ 126381 w 404483"/>
              <a:gd name="connsiteY2" fmla="*/ 142897 h 556410"/>
              <a:gd name="connsiteX3" fmla="*/ 28750 w 404483"/>
              <a:gd name="connsiteY3" fmla="*/ 273866 h 556410"/>
              <a:gd name="connsiteX4" fmla="*/ 175 w 404483"/>
              <a:gd name="connsiteY4" fmla="*/ 407216 h 556410"/>
              <a:gd name="connsiteX5" fmla="*/ 38275 w 404483"/>
              <a:gd name="connsiteY5" fmla="*/ 547710 h 556410"/>
              <a:gd name="connsiteX6" fmla="*/ 83519 w 404483"/>
              <a:gd name="connsiteY6" fmla="*/ 538185 h 556410"/>
              <a:gd name="connsiteX7" fmla="*/ 66850 w 404483"/>
              <a:gd name="connsiteY7" fmla="*/ 511991 h 556410"/>
              <a:gd name="connsiteX8" fmla="*/ 62086 w 404483"/>
              <a:gd name="connsiteY8" fmla="*/ 450079 h 556410"/>
              <a:gd name="connsiteX9" fmla="*/ 78756 w 404483"/>
              <a:gd name="connsiteY9" fmla="*/ 347685 h 556410"/>
              <a:gd name="connsiteX10" fmla="*/ 169244 w 404483"/>
              <a:gd name="connsiteY10" fmla="*/ 223860 h 556410"/>
              <a:gd name="connsiteX11" fmla="*/ 302594 w 404483"/>
              <a:gd name="connsiteY11" fmla="*/ 111941 h 556410"/>
              <a:gd name="connsiteX12" fmla="*/ 374031 w 404483"/>
              <a:gd name="connsiteY12" fmla="*/ 54791 h 556410"/>
              <a:gd name="connsiteX13" fmla="*/ 401794 w 404483"/>
              <a:gd name="connsiteY13" fmla="*/ 5360 h 556410"/>
              <a:gd name="connsiteX14" fmla="*/ 354982 w 404483"/>
              <a:gd name="connsiteY14" fmla="*/ 7166 h 556410"/>
              <a:gd name="connsiteX0" fmla="*/ 354982 w 404483"/>
              <a:gd name="connsiteY0" fmla="*/ 7166 h 580155"/>
              <a:gd name="connsiteX1" fmla="*/ 245444 w 404483"/>
              <a:gd name="connsiteY1" fmla="*/ 57172 h 580155"/>
              <a:gd name="connsiteX2" fmla="*/ 126381 w 404483"/>
              <a:gd name="connsiteY2" fmla="*/ 142897 h 580155"/>
              <a:gd name="connsiteX3" fmla="*/ 28750 w 404483"/>
              <a:gd name="connsiteY3" fmla="*/ 273866 h 580155"/>
              <a:gd name="connsiteX4" fmla="*/ 175 w 404483"/>
              <a:gd name="connsiteY4" fmla="*/ 407216 h 580155"/>
              <a:gd name="connsiteX5" fmla="*/ 38275 w 404483"/>
              <a:gd name="connsiteY5" fmla="*/ 547710 h 580155"/>
              <a:gd name="connsiteX6" fmla="*/ 75562 w 404483"/>
              <a:gd name="connsiteY6" fmla="*/ 579893 h 580155"/>
              <a:gd name="connsiteX7" fmla="*/ 83519 w 404483"/>
              <a:gd name="connsiteY7" fmla="*/ 538185 h 580155"/>
              <a:gd name="connsiteX8" fmla="*/ 66850 w 404483"/>
              <a:gd name="connsiteY8" fmla="*/ 511991 h 580155"/>
              <a:gd name="connsiteX9" fmla="*/ 62086 w 404483"/>
              <a:gd name="connsiteY9" fmla="*/ 450079 h 580155"/>
              <a:gd name="connsiteX10" fmla="*/ 78756 w 404483"/>
              <a:gd name="connsiteY10" fmla="*/ 347685 h 580155"/>
              <a:gd name="connsiteX11" fmla="*/ 169244 w 404483"/>
              <a:gd name="connsiteY11" fmla="*/ 223860 h 580155"/>
              <a:gd name="connsiteX12" fmla="*/ 302594 w 404483"/>
              <a:gd name="connsiteY12" fmla="*/ 111941 h 580155"/>
              <a:gd name="connsiteX13" fmla="*/ 374031 w 404483"/>
              <a:gd name="connsiteY13" fmla="*/ 54791 h 580155"/>
              <a:gd name="connsiteX14" fmla="*/ 401794 w 404483"/>
              <a:gd name="connsiteY14" fmla="*/ 5360 h 580155"/>
              <a:gd name="connsiteX15" fmla="*/ 354982 w 404483"/>
              <a:gd name="connsiteY15" fmla="*/ 7166 h 580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04483" h="580155">
                <a:moveTo>
                  <a:pt x="354982" y="7166"/>
                </a:moveTo>
                <a:cubicBezTo>
                  <a:pt x="328924" y="15801"/>
                  <a:pt x="283544" y="34550"/>
                  <a:pt x="245444" y="57172"/>
                </a:cubicBezTo>
                <a:cubicBezTo>
                  <a:pt x="207344" y="79794"/>
                  <a:pt x="162497" y="106781"/>
                  <a:pt x="126381" y="142897"/>
                </a:cubicBezTo>
                <a:cubicBezTo>
                  <a:pt x="90265" y="179013"/>
                  <a:pt x="49784" y="229813"/>
                  <a:pt x="28750" y="273866"/>
                </a:cubicBezTo>
                <a:cubicBezTo>
                  <a:pt x="7716" y="317919"/>
                  <a:pt x="-1412" y="361575"/>
                  <a:pt x="175" y="407216"/>
                </a:cubicBezTo>
                <a:cubicBezTo>
                  <a:pt x="1762" y="452857"/>
                  <a:pt x="25711" y="518931"/>
                  <a:pt x="38275" y="547710"/>
                </a:cubicBezTo>
                <a:cubicBezTo>
                  <a:pt x="50840" y="576490"/>
                  <a:pt x="68021" y="581481"/>
                  <a:pt x="75562" y="579893"/>
                </a:cubicBezTo>
                <a:cubicBezTo>
                  <a:pt x="83103" y="578305"/>
                  <a:pt x="84971" y="549502"/>
                  <a:pt x="83519" y="538185"/>
                </a:cubicBezTo>
                <a:cubicBezTo>
                  <a:pt x="82067" y="526868"/>
                  <a:pt x="70422" y="526675"/>
                  <a:pt x="66850" y="511991"/>
                </a:cubicBezTo>
                <a:cubicBezTo>
                  <a:pt x="63278" y="497307"/>
                  <a:pt x="60102" y="477463"/>
                  <a:pt x="62086" y="450079"/>
                </a:cubicBezTo>
                <a:cubicBezTo>
                  <a:pt x="64070" y="422695"/>
                  <a:pt x="60896" y="385388"/>
                  <a:pt x="78756" y="347685"/>
                </a:cubicBezTo>
                <a:cubicBezTo>
                  <a:pt x="96616" y="309982"/>
                  <a:pt x="131938" y="263151"/>
                  <a:pt x="169244" y="223860"/>
                </a:cubicBezTo>
                <a:cubicBezTo>
                  <a:pt x="206550" y="184569"/>
                  <a:pt x="266875" y="140516"/>
                  <a:pt x="302594" y="111941"/>
                </a:cubicBezTo>
                <a:cubicBezTo>
                  <a:pt x="338313" y="83366"/>
                  <a:pt x="357498" y="72554"/>
                  <a:pt x="374031" y="54791"/>
                </a:cubicBezTo>
                <a:cubicBezTo>
                  <a:pt x="390564" y="37028"/>
                  <a:pt x="412112" y="22822"/>
                  <a:pt x="401794" y="5360"/>
                </a:cubicBezTo>
                <a:cubicBezTo>
                  <a:pt x="398619" y="-2577"/>
                  <a:pt x="381040" y="-1469"/>
                  <a:pt x="354982" y="7166"/>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 name="任意多边形 7"/>
          <p:cNvSpPr/>
          <p:nvPr/>
        </p:nvSpPr>
        <p:spPr>
          <a:xfrm>
            <a:off x="3046261" y="2755887"/>
            <a:ext cx="1057275" cy="1263650"/>
          </a:xfrm>
          <a:custGeom>
            <a:avLst/>
            <a:gdLst>
              <a:gd name="connsiteX0" fmla="*/ 1023891 w 1050603"/>
              <a:gd name="connsiteY0" fmla="*/ 666 h 1261295"/>
              <a:gd name="connsiteX1" fmla="*/ 905522 w 1050603"/>
              <a:gd name="connsiteY1" fmla="*/ 113116 h 1261295"/>
              <a:gd name="connsiteX2" fmla="*/ 429087 w 1050603"/>
              <a:gd name="connsiteY2" fmla="*/ 660572 h 1261295"/>
              <a:gd name="connsiteX3" fmla="*/ 331433 w 1050603"/>
              <a:gd name="connsiteY3" fmla="*/ 781900 h 1261295"/>
              <a:gd name="connsiteX4" fmla="*/ 233779 w 1050603"/>
              <a:gd name="connsiteY4" fmla="*/ 903229 h 1261295"/>
              <a:gd name="connsiteX5" fmla="*/ 0 w 1050603"/>
              <a:gd name="connsiteY5" fmla="*/ 1213947 h 1261295"/>
              <a:gd name="connsiteX6" fmla="*/ 14796 w 1050603"/>
              <a:gd name="connsiteY6" fmla="*/ 1261295 h 1261295"/>
              <a:gd name="connsiteX7" fmla="*/ 76940 w 1050603"/>
              <a:gd name="connsiteY7" fmla="*/ 1255376 h 1261295"/>
              <a:gd name="connsiteX8" fmla="*/ 88777 w 1050603"/>
              <a:gd name="connsiteY8" fmla="*/ 1219866 h 1261295"/>
              <a:gd name="connsiteX9" fmla="*/ 337351 w 1050603"/>
              <a:gd name="connsiteY9" fmla="*/ 915066 h 1261295"/>
              <a:gd name="connsiteX10" fmla="*/ 704295 w 1050603"/>
              <a:gd name="connsiteY10" fmla="*/ 488937 h 1261295"/>
              <a:gd name="connsiteX11" fmla="*/ 958788 w 1050603"/>
              <a:gd name="connsiteY11" fmla="*/ 187097 h 1261295"/>
              <a:gd name="connsiteX12" fmla="*/ 1044606 w 1050603"/>
              <a:gd name="connsiteY12" fmla="*/ 71687 h 1261295"/>
              <a:gd name="connsiteX13" fmla="*/ 1023891 w 1050603"/>
              <a:gd name="connsiteY13" fmla="*/ 666 h 1261295"/>
              <a:gd name="connsiteX0" fmla="*/ 1023891 w 1050603"/>
              <a:gd name="connsiteY0" fmla="*/ 666 h 1264254"/>
              <a:gd name="connsiteX1" fmla="*/ 905522 w 1050603"/>
              <a:gd name="connsiteY1" fmla="*/ 113116 h 1264254"/>
              <a:gd name="connsiteX2" fmla="*/ 429087 w 1050603"/>
              <a:gd name="connsiteY2" fmla="*/ 660572 h 1264254"/>
              <a:gd name="connsiteX3" fmla="*/ 331433 w 1050603"/>
              <a:gd name="connsiteY3" fmla="*/ 781900 h 1264254"/>
              <a:gd name="connsiteX4" fmla="*/ 233779 w 1050603"/>
              <a:gd name="connsiteY4" fmla="*/ 903229 h 1264254"/>
              <a:gd name="connsiteX5" fmla="*/ 0 w 1050603"/>
              <a:gd name="connsiteY5" fmla="*/ 1213947 h 1264254"/>
              <a:gd name="connsiteX6" fmla="*/ 14796 w 1050603"/>
              <a:gd name="connsiteY6" fmla="*/ 1261295 h 1264254"/>
              <a:gd name="connsiteX7" fmla="*/ 82858 w 1050603"/>
              <a:gd name="connsiteY7" fmla="*/ 1264254 h 1264254"/>
              <a:gd name="connsiteX8" fmla="*/ 88777 w 1050603"/>
              <a:gd name="connsiteY8" fmla="*/ 1219866 h 1264254"/>
              <a:gd name="connsiteX9" fmla="*/ 337351 w 1050603"/>
              <a:gd name="connsiteY9" fmla="*/ 915066 h 1264254"/>
              <a:gd name="connsiteX10" fmla="*/ 704295 w 1050603"/>
              <a:gd name="connsiteY10" fmla="*/ 488937 h 1264254"/>
              <a:gd name="connsiteX11" fmla="*/ 958788 w 1050603"/>
              <a:gd name="connsiteY11" fmla="*/ 187097 h 1264254"/>
              <a:gd name="connsiteX12" fmla="*/ 1044606 w 1050603"/>
              <a:gd name="connsiteY12" fmla="*/ 71687 h 1264254"/>
              <a:gd name="connsiteX13" fmla="*/ 1023891 w 1050603"/>
              <a:gd name="connsiteY13" fmla="*/ 666 h 1264254"/>
              <a:gd name="connsiteX0" fmla="*/ 1023891 w 1050603"/>
              <a:gd name="connsiteY0" fmla="*/ 666 h 1264254"/>
              <a:gd name="connsiteX1" fmla="*/ 905522 w 1050603"/>
              <a:gd name="connsiteY1" fmla="*/ 113116 h 1264254"/>
              <a:gd name="connsiteX2" fmla="*/ 429087 w 1050603"/>
              <a:gd name="connsiteY2" fmla="*/ 660572 h 1264254"/>
              <a:gd name="connsiteX3" fmla="*/ 331433 w 1050603"/>
              <a:gd name="connsiteY3" fmla="*/ 781900 h 1264254"/>
              <a:gd name="connsiteX4" fmla="*/ 233779 w 1050603"/>
              <a:gd name="connsiteY4" fmla="*/ 903229 h 1264254"/>
              <a:gd name="connsiteX5" fmla="*/ 0 w 1050603"/>
              <a:gd name="connsiteY5" fmla="*/ 1213947 h 1264254"/>
              <a:gd name="connsiteX6" fmla="*/ 14796 w 1050603"/>
              <a:gd name="connsiteY6" fmla="*/ 1261295 h 1264254"/>
              <a:gd name="connsiteX7" fmla="*/ 82858 w 1050603"/>
              <a:gd name="connsiteY7" fmla="*/ 1264254 h 1264254"/>
              <a:gd name="connsiteX8" fmla="*/ 97655 w 1050603"/>
              <a:gd name="connsiteY8" fmla="*/ 1216907 h 1264254"/>
              <a:gd name="connsiteX9" fmla="*/ 337351 w 1050603"/>
              <a:gd name="connsiteY9" fmla="*/ 915066 h 1264254"/>
              <a:gd name="connsiteX10" fmla="*/ 704295 w 1050603"/>
              <a:gd name="connsiteY10" fmla="*/ 488937 h 1264254"/>
              <a:gd name="connsiteX11" fmla="*/ 958788 w 1050603"/>
              <a:gd name="connsiteY11" fmla="*/ 187097 h 1264254"/>
              <a:gd name="connsiteX12" fmla="*/ 1044606 w 1050603"/>
              <a:gd name="connsiteY12" fmla="*/ 71687 h 1264254"/>
              <a:gd name="connsiteX13" fmla="*/ 1023891 w 1050603"/>
              <a:gd name="connsiteY13" fmla="*/ 666 h 1264254"/>
              <a:gd name="connsiteX0" fmla="*/ 1023891 w 1050603"/>
              <a:gd name="connsiteY0" fmla="*/ 666 h 1264254"/>
              <a:gd name="connsiteX1" fmla="*/ 905522 w 1050603"/>
              <a:gd name="connsiteY1" fmla="*/ 113116 h 1264254"/>
              <a:gd name="connsiteX2" fmla="*/ 429087 w 1050603"/>
              <a:gd name="connsiteY2" fmla="*/ 660572 h 1264254"/>
              <a:gd name="connsiteX3" fmla="*/ 331433 w 1050603"/>
              <a:gd name="connsiteY3" fmla="*/ 787819 h 1264254"/>
              <a:gd name="connsiteX4" fmla="*/ 233779 w 1050603"/>
              <a:gd name="connsiteY4" fmla="*/ 903229 h 1264254"/>
              <a:gd name="connsiteX5" fmla="*/ 0 w 1050603"/>
              <a:gd name="connsiteY5" fmla="*/ 1213947 h 1264254"/>
              <a:gd name="connsiteX6" fmla="*/ 14796 w 1050603"/>
              <a:gd name="connsiteY6" fmla="*/ 1261295 h 1264254"/>
              <a:gd name="connsiteX7" fmla="*/ 82858 w 1050603"/>
              <a:gd name="connsiteY7" fmla="*/ 1264254 h 1264254"/>
              <a:gd name="connsiteX8" fmla="*/ 97655 w 1050603"/>
              <a:gd name="connsiteY8" fmla="*/ 1216907 h 1264254"/>
              <a:gd name="connsiteX9" fmla="*/ 337351 w 1050603"/>
              <a:gd name="connsiteY9" fmla="*/ 915066 h 1264254"/>
              <a:gd name="connsiteX10" fmla="*/ 704295 w 1050603"/>
              <a:gd name="connsiteY10" fmla="*/ 488937 h 1264254"/>
              <a:gd name="connsiteX11" fmla="*/ 958788 w 1050603"/>
              <a:gd name="connsiteY11" fmla="*/ 187097 h 1264254"/>
              <a:gd name="connsiteX12" fmla="*/ 1044606 w 1050603"/>
              <a:gd name="connsiteY12" fmla="*/ 71687 h 1264254"/>
              <a:gd name="connsiteX13" fmla="*/ 1023891 w 1050603"/>
              <a:gd name="connsiteY13" fmla="*/ 666 h 1264254"/>
              <a:gd name="connsiteX0" fmla="*/ 1023891 w 1050603"/>
              <a:gd name="connsiteY0" fmla="*/ 666 h 1264254"/>
              <a:gd name="connsiteX1" fmla="*/ 905522 w 1050603"/>
              <a:gd name="connsiteY1" fmla="*/ 113116 h 1264254"/>
              <a:gd name="connsiteX2" fmla="*/ 429087 w 1050603"/>
              <a:gd name="connsiteY2" fmla="*/ 660572 h 1264254"/>
              <a:gd name="connsiteX3" fmla="*/ 325514 w 1050603"/>
              <a:gd name="connsiteY3" fmla="*/ 790778 h 1264254"/>
              <a:gd name="connsiteX4" fmla="*/ 233779 w 1050603"/>
              <a:gd name="connsiteY4" fmla="*/ 903229 h 1264254"/>
              <a:gd name="connsiteX5" fmla="*/ 0 w 1050603"/>
              <a:gd name="connsiteY5" fmla="*/ 1213947 h 1264254"/>
              <a:gd name="connsiteX6" fmla="*/ 14796 w 1050603"/>
              <a:gd name="connsiteY6" fmla="*/ 1261295 h 1264254"/>
              <a:gd name="connsiteX7" fmla="*/ 82858 w 1050603"/>
              <a:gd name="connsiteY7" fmla="*/ 1264254 h 1264254"/>
              <a:gd name="connsiteX8" fmla="*/ 97655 w 1050603"/>
              <a:gd name="connsiteY8" fmla="*/ 1216907 h 1264254"/>
              <a:gd name="connsiteX9" fmla="*/ 337351 w 1050603"/>
              <a:gd name="connsiteY9" fmla="*/ 915066 h 1264254"/>
              <a:gd name="connsiteX10" fmla="*/ 704295 w 1050603"/>
              <a:gd name="connsiteY10" fmla="*/ 488937 h 1264254"/>
              <a:gd name="connsiteX11" fmla="*/ 958788 w 1050603"/>
              <a:gd name="connsiteY11" fmla="*/ 187097 h 1264254"/>
              <a:gd name="connsiteX12" fmla="*/ 1044606 w 1050603"/>
              <a:gd name="connsiteY12" fmla="*/ 71687 h 1264254"/>
              <a:gd name="connsiteX13" fmla="*/ 1023891 w 1050603"/>
              <a:gd name="connsiteY13" fmla="*/ 666 h 1264254"/>
              <a:gd name="connsiteX0" fmla="*/ 1023891 w 1050603"/>
              <a:gd name="connsiteY0" fmla="*/ 666 h 1264254"/>
              <a:gd name="connsiteX1" fmla="*/ 905522 w 1050603"/>
              <a:gd name="connsiteY1" fmla="*/ 113116 h 1264254"/>
              <a:gd name="connsiteX2" fmla="*/ 429087 w 1050603"/>
              <a:gd name="connsiteY2" fmla="*/ 660572 h 1264254"/>
              <a:gd name="connsiteX3" fmla="*/ 322555 w 1050603"/>
              <a:gd name="connsiteY3" fmla="*/ 781900 h 1264254"/>
              <a:gd name="connsiteX4" fmla="*/ 233779 w 1050603"/>
              <a:gd name="connsiteY4" fmla="*/ 903229 h 1264254"/>
              <a:gd name="connsiteX5" fmla="*/ 0 w 1050603"/>
              <a:gd name="connsiteY5" fmla="*/ 1213947 h 1264254"/>
              <a:gd name="connsiteX6" fmla="*/ 14796 w 1050603"/>
              <a:gd name="connsiteY6" fmla="*/ 1261295 h 1264254"/>
              <a:gd name="connsiteX7" fmla="*/ 82858 w 1050603"/>
              <a:gd name="connsiteY7" fmla="*/ 1264254 h 1264254"/>
              <a:gd name="connsiteX8" fmla="*/ 97655 w 1050603"/>
              <a:gd name="connsiteY8" fmla="*/ 1216907 h 1264254"/>
              <a:gd name="connsiteX9" fmla="*/ 337351 w 1050603"/>
              <a:gd name="connsiteY9" fmla="*/ 915066 h 1264254"/>
              <a:gd name="connsiteX10" fmla="*/ 704295 w 1050603"/>
              <a:gd name="connsiteY10" fmla="*/ 488937 h 1264254"/>
              <a:gd name="connsiteX11" fmla="*/ 958788 w 1050603"/>
              <a:gd name="connsiteY11" fmla="*/ 187097 h 1264254"/>
              <a:gd name="connsiteX12" fmla="*/ 1044606 w 1050603"/>
              <a:gd name="connsiteY12" fmla="*/ 71687 h 1264254"/>
              <a:gd name="connsiteX13" fmla="*/ 1023891 w 1050603"/>
              <a:gd name="connsiteY13" fmla="*/ 666 h 1264254"/>
              <a:gd name="connsiteX0" fmla="*/ 1023891 w 1057146"/>
              <a:gd name="connsiteY0" fmla="*/ 792 h 1264380"/>
              <a:gd name="connsiteX1" fmla="*/ 905522 w 1057146"/>
              <a:gd name="connsiteY1" fmla="*/ 113242 h 1264380"/>
              <a:gd name="connsiteX2" fmla="*/ 429087 w 1057146"/>
              <a:gd name="connsiteY2" fmla="*/ 660698 h 1264380"/>
              <a:gd name="connsiteX3" fmla="*/ 322555 w 1057146"/>
              <a:gd name="connsiteY3" fmla="*/ 782026 h 1264380"/>
              <a:gd name="connsiteX4" fmla="*/ 233779 w 1057146"/>
              <a:gd name="connsiteY4" fmla="*/ 903355 h 1264380"/>
              <a:gd name="connsiteX5" fmla="*/ 0 w 1057146"/>
              <a:gd name="connsiteY5" fmla="*/ 1214073 h 1264380"/>
              <a:gd name="connsiteX6" fmla="*/ 14796 w 1057146"/>
              <a:gd name="connsiteY6" fmla="*/ 1261421 h 1264380"/>
              <a:gd name="connsiteX7" fmla="*/ 82858 w 1057146"/>
              <a:gd name="connsiteY7" fmla="*/ 1264380 h 1264380"/>
              <a:gd name="connsiteX8" fmla="*/ 97655 w 1057146"/>
              <a:gd name="connsiteY8" fmla="*/ 1217033 h 1264380"/>
              <a:gd name="connsiteX9" fmla="*/ 337351 w 1057146"/>
              <a:gd name="connsiteY9" fmla="*/ 915192 h 1264380"/>
              <a:gd name="connsiteX10" fmla="*/ 704295 w 1057146"/>
              <a:gd name="connsiteY10" fmla="*/ 489063 h 1264380"/>
              <a:gd name="connsiteX11" fmla="*/ 958788 w 1057146"/>
              <a:gd name="connsiteY11" fmla="*/ 187223 h 1264380"/>
              <a:gd name="connsiteX12" fmla="*/ 1044606 w 1057146"/>
              <a:gd name="connsiteY12" fmla="*/ 71813 h 1264380"/>
              <a:gd name="connsiteX13" fmla="*/ 1023891 w 1057146"/>
              <a:gd name="connsiteY13" fmla="*/ 792 h 1264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57146" h="1264380">
                <a:moveTo>
                  <a:pt x="1023891" y="792"/>
                </a:moveTo>
                <a:cubicBezTo>
                  <a:pt x="1000710" y="7697"/>
                  <a:pt x="1004656" y="3258"/>
                  <a:pt x="905522" y="113242"/>
                </a:cubicBezTo>
                <a:cubicBezTo>
                  <a:pt x="806388" y="223226"/>
                  <a:pt x="526248" y="549234"/>
                  <a:pt x="429087" y="660698"/>
                </a:cubicBezTo>
                <a:lnTo>
                  <a:pt x="322555" y="782026"/>
                </a:lnTo>
                <a:cubicBezTo>
                  <a:pt x="290004" y="822469"/>
                  <a:pt x="287538" y="831347"/>
                  <a:pt x="233779" y="903355"/>
                </a:cubicBezTo>
                <a:cubicBezTo>
                  <a:pt x="180020" y="975363"/>
                  <a:pt x="30085" y="1158341"/>
                  <a:pt x="0" y="1214073"/>
                </a:cubicBezTo>
                <a:lnTo>
                  <a:pt x="14796" y="1261421"/>
                </a:lnTo>
                <a:cubicBezTo>
                  <a:pt x="35511" y="1259448"/>
                  <a:pt x="75953" y="1257475"/>
                  <a:pt x="82858" y="1264380"/>
                </a:cubicBezTo>
                <a:cubicBezTo>
                  <a:pt x="86804" y="1252543"/>
                  <a:pt x="55240" y="1275231"/>
                  <a:pt x="97655" y="1217033"/>
                </a:cubicBezTo>
                <a:cubicBezTo>
                  <a:pt x="140070" y="1158835"/>
                  <a:pt x="236244" y="1036520"/>
                  <a:pt x="337351" y="915192"/>
                </a:cubicBezTo>
                <a:cubicBezTo>
                  <a:pt x="438458" y="793864"/>
                  <a:pt x="600722" y="610391"/>
                  <a:pt x="704295" y="489063"/>
                </a:cubicBezTo>
                <a:cubicBezTo>
                  <a:pt x="807868" y="367735"/>
                  <a:pt x="902070" y="256765"/>
                  <a:pt x="958788" y="187223"/>
                </a:cubicBezTo>
                <a:cubicBezTo>
                  <a:pt x="1015506" y="117681"/>
                  <a:pt x="1016000" y="110283"/>
                  <a:pt x="1044606" y="71813"/>
                </a:cubicBezTo>
                <a:cubicBezTo>
                  <a:pt x="1073212" y="33343"/>
                  <a:pt x="1047072" y="-6113"/>
                  <a:pt x="1023891" y="792"/>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1" name="任意多边形 8"/>
          <p:cNvSpPr/>
          <p:nvPr/>
        </p:nvSpPr>
        <p:spPr>
          <a:xfrm>
            <a:off x="2673198" y="2751125"/>
            <a:ext cx="1397000" cy="1270000"/>
          </a:xfrm>
          <a:custGeom>
            <a:avLst/>
            <a:gdLst>
              <a:gd name="connsiteX0" fmla="*/ 1395523 w 1396163"/>
              <a:gd name="connsiteY0" fmla="*/ 525 h 1269199"/>
              <a:gd name="connsiteX1" fmla="*/ 1334386 w 1396163"/>
              <a:gd name="connsiteY1" fmla="*/ 43055 h 1269199"/>
              <a:gd name="connsiteX2" fmla="*/ 1190846 w 1396163"/>
              <a:gd name="connsiteY2" fmla="*/ 213176 h 1269199"/>
              <a:gd name="connsiteX3" fmla="*/ 893134 w 1396163"/>
              <a:gd name="connsiteY3" fmla="*/ 553418 h 1269199"/>
              <a:gd name="connsiteX4" fmla="*/ 720355 w 1396163"/>
              <a:gd name="connsiteY4" fmla="*/ 739488 h 1269199"/>
              <a:gd name="connsiteX5" fmla="*/ 281762 w 1396163"/>
              <a:gd name="connsiteY5" fmla="*/ 1090362 h 1269199"/>
              <a:gd name="connsiteX6" fmla="*/ 69111 w 1396163"/>
              <a:gd name="connsiteY6" fmla="*/ 1236560 h 1269199"/>
              <a:gd name="connsiteX7" fmla="*/ 0 w 1396163"/>
              <a:gd name="connsiteY7" fmla="*/ 1233902 h 1269199"/>
              <a:gd name="connsiteX8" fmla="*/ 0 w 1396163"/>
              <a:gd name="connsiteY8" fmla="*/ 1265799 h 1269199"/>
              <a:gd name="connsiteX9" fmla="*/ 85060 w 1396163"/>
              <a:gd name="connsiteY9" fmla="*/ 1263141 h 1269199"/>
              <a:gd name="connsiteX10" fmla="*/ 202018 w 1396163"/>
              <a:gd name="connsiteY10" fmla="*/ 1191372 h 1269199"/>
              <a:gd name="connsiteX11" fmla="*/ 704406 w 1396163"/>
              <a:gd name="connsiteY11" fmla="*/ 789992 h 1269199"/>
              <a:gd name="connsiteX12" fmla="*/ 1105786 w 1396163"/>
              <a:gd name="connsiteY12" fmla="*/ 364690 h 1269199"/>
              <a:gd name="connsiteX13" fmla="*/ 1347676 w 1396163"/>
              <a:gd name="connsiteY13" fmla="*/ 61662 h 1269199"/>
              <a:gd name="connsiteX14" fmla="*/ 1395523 w 1396163"/>
              <a:gd name="connsiteY14" fmla="*/ 525 h 12691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96163" h="1269199">
                <a:moveTo>
                  <a:pt x="1395523" y="525"/>
                </a:moveTo>
                <a:cubicBezTo>
                  <a:pt x="1393308" y="-2576"/>
                  <a:pt x="1368499" y="7613"/>
                  <a:pt x="1334386" y="43055"/>
                </a:cubicBezTo>
                <a:cubicBezTo>
                  <a:pt x="1300273" y="78497"/>
                  <a:pt x="1264388" y="128116"/>
                  <a:pt x="1190846" y="213176"/>
                </a:cubicBezTo>
                <a:cubicBezTo>
                  <a:pt x="1117304" y="298237"/>
                  <a:pt x="971549" y="465699"/>
                  <a:pt x="893134" y="553418"/>
                </a:cubicBezTo>
                <a:cubicBezTo>
                  <a:pt x="814719" y="641137"/>
                  <a:pt x="822250" y="649997"/>
                  <a:pt x="720355" y="739488"/>
                </a:cubicBezTo>
                <a:cubicBezTo>
                  <a:pt x="618460" y="828979"/>
                  <a:pt x="390303" y="1007517"/>
                  <a:pt x="281762" y="1090362"/>
                </a:cubicBezTo>
                <a:cubicBezTo>
                  <a:pt x="173221" y="1173207"/>
                  <a:pt x="124932" y="1213523"/>
                  <a:pt x="69111" y="1236560"/>
                </a:cubicBezTo>
                <a:lnTo>
                  <a:pt x="0" y="1233902"/>
                </a:lnTo>
                <a:lnTo>
                  <a:pt x="0" y="1265799"/>
                </a:lnTo>
                <a:cubicBezTo>
                  <a:pt x="28353" y="1264913"/>
                  <a:pt x="51390" y="1275546"/>
                  <a:pt x="85060" y="1263141"/>
                </a:cubicBezTo>
                <a:cubicBezTo>
                  <a:pt x="118730" y="1250737"/>
                  <a:pt x="98794" y="1270230"/>
                  <a:pt x="202018" y="1191372"/>
                </a:cubicBezTo>
                <a:cubicBezTo>
                  <a:pt x="305242" y="1112514"/>
                  <a:pt x="553778" y="927772"/>
                  <a:pt x="704406" y="789992"/>
                </a:cubicBezTo>
                <a:cubicBezTo>
                  <a:pt x="855034" y="652212"/>
                  <a:pt x="998574" y="486078"/>
                  <a:pt x="1105786" y="364690"/>
                </a:cubicBezTo>
                <a:cubicBezTo>
                  <a:pt x="1212998" y="243302"/>
                  <a:pt x="1298501" y="120141"/>
                  <a:pt x="1347676" y="61662"/>
                </a:cubicBezTo>
                <a:cubicBezTo>
                  <a:pt x="1396851" y="3183"/>
                  <a:pt x="1397738" y="3626"/>
                  <a:pt x="1395523" y="525"/>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2" name="任意多边形 9"/>
          <p:cNvSpPr/>
          <p:nvPr/>
        </p:nvSpPr>
        <p:spPr>
          <a:xfrm>
            <a:off x="3054198" y="3459150"/>
            <a:ext cx="779463" cy="546100"/>
          </a:xfrm>
          <a:custGeom>
            <a:avLst/>
            <a:gdLst>
              <a:gd name="connsiteX0" fmla="*/ 0 w 778923"/>
              <a:gd name="connsiteY0" fmla="*/ 501123 h 546312"/>
              <a:gd name="connsiteX1" fmla="*/ 66453 w 778923"/>
              <a:gd name="connsiteY1" fmla="*/ 482516 h 546312"/>
              <a:gd name="connsiteX2" fmla="*/ 170121 w 778923"/>
              <a:gd name="connsiteY2" fmla="*/ 402772 h 546312"/>
              <a:gd name="connsiteX3" fmla="*/ 265814 w 778923"/>
              <a:gd name="connsiteY3" fmla="*/ 301763 h 546312"/>
              <a:gd name="connsiteX4" fmla="*/ 457200 w 778923"/>
              <a:gd name="connsiteY4" fmla="*/ 147591 h 546312"/>
              <a:gd name="connsiteX5" fmla="*/ 616688 w 778923"/>
              <a:gd name="connsiteY5" fmla="*/ 46582 h 546312"/>
              <a:gd name="connsiteX6" fmla="*/ 728330 w 778923"/>
              <a:gd name="connsiteY6" fmla="*/ 1393 h 546312"/>
              <a:gd name="connsiteX7" fmla="*/ 778835 w 778923"/>
              <a:gd name="connsiteY7" fmla="*/ 14684 h 546312"/>
              <a:gd name="connsiteX8" fmla="*/ 717697 w 778923"/>
              <a:gd name="connsiteY8" fmla="*/ 46582 h 546312"/>
              <a:gd name="connsiteX9" fmla="*/ 664535 w 778923"/>
              <a:gd name="connsiteY9" fmla="*/ 62530 h 546312"/>
              <a:gd name="connsiteX10" fmla="*/ 582132 w 778923"/>
              <a:gd name="connsiteY10" fmla="*/ 107719 h 546312"/>
              <a:gd name="connsiteX11" fmla="*/ 358849 w 778923"/>
              <a:gd name="connsiteY11" fmla="*/ 269865 h 546312"/>
              <a:gd name="connsiteX12" fmla="*/ 159488 w 778923"/>
              <a:gd name="connsiteY12" fmla="*/ 453277 h 546312"/>
              <a:gd name="connsiteX13" fmla="*/ 63795 w 778923"/>
              <a:gd name="connsiteY13" fmla="*/ 546312 h 546312"/>
              <a:gd name="connsiteX14" fmla="*/ 0 w 778923"/>
              <a:gd name="connsiteY14" fmla="*/ 501123 h 546312"/>
              <a:gd name="connsiteX0" fmla="*/ 0 w 778923"/>
              <a:gd name="connsiteY0" fmla="*/ 501123 h 546312"/>
              <a:gd name="connsiteX1" fmla="*/ 66453 w 778923"/>
              <a:gd name="connsiteY1" fmla="*/ 482516 h 546312"/>
              <a:gd name="connsiteX2" fmla="*/ 170121 w 778923"/>
              <a:gd name="connsiteY2" fmla="*/ 402772 h 546312"/>
              <a:gd name="connsiteX3" fmla="*/ 265814 w 778923"/>
              <a:gd name="connsiteY3" fmla="*/ 301763 h 546312"/>
              <a:gd name="connsiteX4" fmla="*/ 457200 w 778923"/>
              <a:gd name="connsiteY4" fmla="*/ 147591 h 546312"/>
              <a:gd name="connsiteX5" fmla="*/ 616688 w 778923"/>
              <a:gd name="connsiteY5" fmla="*/ 46582 h 546312"/>
              <a:gd name="connsiteX6" fmla="*/ 728330 w 778923"/>
              <a:gd name="connsiteY6" fmla="*/ 1393 h 546312"/>
              <a:gd name="connsiteX7" fmla="*/ 778835 w 778923"/>
              <a:gd name="connsiteY7" fmla="*/ 14684 h 546312"/>
              <a:gd name="connsiteX8" fmla="*/ 717697 w 778923"/>
              <a:gd name="connsiteY8" fmla="*/ 46582 h 546312"/>
              <a:gd name="connsiteX9" fmla="*/ 664535 w 778923"/>
              <a:gd name="connsiteY9" fmla="*/ 62530 h 546312"/>
              <a:gd name="connsiteX10" fmla="*/ 582132 w 778923"/>
              <a:gd name="connsiteY10" fmla="*/ 107719 h 546312"/>
              <a:gd name="connsiteX11" fmla="*/ 358849 w 778923"/>
              <a:gd name="connsiteY11" fmla="*/ 269865 h 546312"/>
              <a:gd name="connsiteX12" fmla="*/ 159488 w 778923"/>
              <a:gd name="connsiteY12" fmla="*/ 453277 h 546312"/>
              <a:gd name="connsiteX13" fmla="*/ 63795 w 778923"/>
              <a:gd name="connsiteY13" fmla="*/ 546312 h 546312"/>
              <a:gd name="connsiteX14" fmla="*/ 18607 w 778923"/>
              <a:gd name="connsiteY14" fmla="*/ 540996 h 546312"/>
              <a:gd name="connsiteX15" fmla="*/ 0 w 778923"/>
              <a:gd name="connsiteY15" fmla="*/ 501123 h 546312"/>
              <a:gd name="connsiteX0" fmla="*/ 0 w 778923"/>
              <a:gd name="connsiteY0" fmla="*/ 501123 h 546312"/>
              <a:gd name="connsiteX1" fmla="*/ 66453 w 778923"/>
              <a:gd name="connsiteY1" fmla="*/ 482516 h 546312"/>
              <a:gd name="connsiteX2" fmla="*/ 170121 w 778923"/>
              <a:gd name="connsiteY2" fmla="*/ 402772 h 546312"/>
              <a:gd name="connsiteX3" fmla="*/ 265814 w 778923"/>
              <a:gd name="connsiteY3" fmla="*/ 301763 h 546312"/>
              <a:gd name="connsiteX4" fmla="*/ 457200 w 778923"/>
              <a:gd name="connsiteY4" fmla="*/ 147591 h 546312"/>
              <a:gd name="connsiteX5" fmla="*/ 616688 w 778923"/>
              <a:gd name="connsiteY5" fmla="*/ 46582 h 546312"/>
              <a:gd name="connsiteX6" fmla="*/ 728330 w 778923"/>
              <a:gd name="connsiteY6" fmla="*/ 1393 h 546312"/>
              <a:gd name="connsiteX7" fmla="*/ 778835 w 778923"/>
              <a:gd name="connsiteY7" fmla="*/ 14684 h 546312"/>
              <a:gd name="connsiteX8" fmla="*/ 717697 w 778923"/>
              <a:gd name="connsiteY8" fmla="*/ 46582 h 546312"/>
              <a:gd name="connsiteX9" fmla="*/ 664535 w 778923"/>
              <a:gd name="connsiteY9" fmla="*/ 62530 h 546312"/>
              <a:gd name="connsiteX10" fmla="*/ 582132 w 778923"/>
              <a:gd name="connsiteY10" fmla="*/ 107719 h 546312"/>
              <a:gd name="connsiteX11" fmla="*/ 361508 w 778923"/>
              <a:gd name="connsiteY11" fmla="*/ 277840 h 546312"/>
              <a:gd name="connsiteX12" fmla="*/ 159488 w 778923"/>
              <a:gd name="connsiteY12" fmla="*/ 453277 h 546312"/>
              <a:gd name="connsiteX13" fmla="*/ 63795 w 778923"/>
              <a:gd name="connsiteY13" fmla="*/ 546312 h 546312"/>
              <a:gd name="connsiteX14" fmla="*/ 18607 w 778923"/>
              <a:gd name="connsiteY14" fmla="*/ 540996 h 546312"/>
              <a:gd name="connsiteX15" fmla="*/ 0 w 778923"/>
              <a:gd name="connsiteY15" fmla="*/ 501123 h 546312"/>
              <a:gd name="connsiteX0" fmla="*/ 0 w 778923"/>
              <a:gd name="connsiteY0" fmla="*/ 501123 h 546312"/>
              <a:gd name="connsiteX1" fmla="*/ 66453 w 778923"/>
              <a:gd name="connsiteY1" fmla="*/ 482516 h 546312"/>
              <a:gd name="connsiteX2" fmla="*/ 164804 w 778923"/>
              <a:gd name="connsiteY2" fmla="*/ 402772 h 546312"/>
              <a:gd name="connsiteX3" fmla="*/ 265814 w 778923"/>
              <a:gd name="connsiteY3" fmla="*/ 301763 h 546312"/>
              <a:gd name="connsiteX4" fmla="*/ 457200 w 778923"/>
              <a:gd name="connsiteY4" fmla="*/ 147591 h 546312"/>
              <a:gd name="connsiteX5" fmla="*/ 616688 w 778923"/>
              <a:gd name="connsiteY5" fmla="*/ 46582 h 546312"/>
              <a:gd name="connsiteX6" fmla="*/ 728330 w 778923"/>
              <a:gd name="connsiteY6" fmla="*/ 1393 h 546312"/>
              <a:gd name="connsiteX7" fmla="*/ 778835 w 778923"/>
              <a:gd name="connsiteY7" fmla="*/ 14684 h 546312"/>
              <a:gd name="connsiteX8" fmla="*/ 717697 w 778923"/>
              <a:gd name="connsiteY8" fmla="*/ 46582 h 546312"/>
              <a:gd name="connsiteX9" fmla="*/ 664535 w 778923"/>
              <a:gd name="connsiteY9" fmla="*/ 62530 h 546312"/>
              <a:gd name="connsiteX10" fmla="*/ 582132 w 778923"/>
              <a:gd name="connsiteY10" fmla="*/ 107719 h 546312"/>
              <a:gd name="connsiteX11" fmla="*/ 361508 w 778923"/>
              <a:gd name="connsiteY11" fmla="*/ 277840 h 546312"/>
              <a:gd name="connsiteX12" fmla="*/ 159488 w 778923"/>
              <a:gd name="connsiteY12" fmla="*/ 453277 h 546312"/>
              <a:gd name="connsiteX13" fmla="*/ 63795 w 778923"/>
              <a:gd name="connsiteY13" fmla="*/ 546312 h 546312"/>
              <a:gd name="connsiteX14" fmla="*/ 18607 w 778923"/>
              <a:gd name="connsiteY14" fmla="*/ 540996 h 546312"/>
              <a:gd name="connsiteX15" fmla="*/ 0 w 778923"/>
              <a:gd name="connsiteY15" fmla="*/ 501123 h 546312"/>
              <a:gd name="connsiteX0" fmla="*/ 0 w 778923"/>
              <a:gd name="connsiteY0" fmla="*/ 501123 h 546312"/>
              <a:gd name="connsiteX1" fmla="*/ 66453 w 778923"/>
              <a:gd name="connsiteY1" fmla="*/ 482516 h 546312"/>
              <a:gd name="connsiteX2" fmla="*/ 164804 w 778923"/>
              <a:gd name="connsiteY2" fmla="*/ 402772 h 546312"/>
              <a:gd name="connsiteX3" fmla="*/ 265814 w 778923"/>
              <a:gd name="connsiteY3" fmla="*/ 301763 h 546312"/>
              <a:gd name="connsiteX4" fmla="*/ 457200 w 778923"/>
              <a:gd name="connsiteY4" fmla="*/ 147591 h 546312"/>
              <a:gd name="connsiteX5" fmla="*/ 616688 w 778923"/>
              <a:gd name="connsiteY5" fmla="*/ 46582 h 546312"/>
              <a:gd name="connsiteX6" fmla="*/ 728330 w 778923"/>
              <a:gd name="connsiteY6" fmla="*/ 1393 h 546312"/>
              <a:gd name="connsiteX7" fmla="*/ 778835 w 778923"/>
              <a:gd name="connsiteY7" fmla="*/ 14684 h 546312"/>
              <a:gd name="connsiteX8" fmla="*/ 717697 w 778923"/>
              <a:gd name="connsiteY8" fmla="*/ 46582 h 546312"/>
              <a:gd name="connsiteX9" fmla="*/ 664535 w 778923"/>
              <a:gd name="connsiteY9" fmla="*/ 62530 h 546312"/>
              <a:gd name="connsiteX10" fmla="*/ 582132 w 778923"/>
              <a:gd name="connsiteY10" fmla="*/ 107719 h 546312"/>
              <a:gd name="connsiteX11" fmla="*/ 361508 w 778923"/>
              <a:gd name="connsiteY11" fmla="*/ 277840 h 546312"/>
              <a:gd name="connsiteX12" fmla="*/ 159488 w 778923"/>
              <a:gd name="connsiteY12" fmla="*/ 453277 h 546312"/>
              <a:gd name="connsiteX13" fmla="*/ 63795 w 778923"/>
              <a:gd name="connsiteY13" fmla="*/ 546312 h 546312"/>
              <a:gd name="connsiteX14" fmla="*/ 18607 w 778923"/>
              <a:gd name="connsiteY14" fmla="*/ 540996 h 546312"/>
              <a:gd name="connsiteX15" fmla="*/ 0 w 778923"/>
              <a:gd name="connsiteY15" fmla="*/ 501123 h 546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78923" h="546312">
                <a:moveTo>
                  <a:pt x="0" y="501123"/>
                </a:moveTo>
                <a:lnTo>
                  <a:pt x="66453" y="482516"/>
                </a:lnTo>
                <a:lnTo>
                  <a:pt x="164804" y="402772"/>
                </a:lnTo>
                <a:lnTo>
                  <a:pt x="265814" y="301763"/>
                </a:lnTo>
                <a:cubicBezTo>
                  <a:pt x="329609" y="250372"/>
                  <a:pt x="398721" y="190121"/>
                  <a:pt x="457200" y="147591"/>
                </a:cubicBezTo>
                <a:cubicBezTo>
                  <a:pt x="515679" y="105061"/>
                  <a:pt x="571500" y="70948"/>
                  <a:pt x="616688" y="46582"/>
                </a:cubicBezTo>
                <a:cubicBezTo>
                  <a:pt x="661876" y="22216"/>
                  <a:pt x="701306" y="6709"/>
                  <a:pt x="728330" y="1393"/>
                </a:cubicBezTo>
                <a:cubicBezTo>
                  <a:pt x="755354" y="-3923"/>
                  <a:pt x="780607" y="7153"/>
                  <a:pt x="778835" y="14684"/>
                </a:cubicBezTo>
                <a:cubicBezTo>
                  <a:pt x="777063" y="22215"/>
                  <a:pt x="736747" y="38608"/>
                  <a:pt x="717697" y="46582"/>
                </a:cubicBezTo>
                <a:cubicBezTo>
                  <a:pt x="698647" y="54556"/>
                  <a:pt x="692445" y="57656"/>
                  <a:pt x="664535" y="62530"/>
                </a:cubicBezTo>
                <a:cubicBezTo>
                  <a:pt x="636625" y="67404"/>
                  <a:pt x="632636" y="71834"/>
                  <a:pt x="582132" y="107719"/>
                </a:cubicBezTo>
                <a:cubicBezTo>
                  <a:pt x="531628" y="143604"/>
                  <a:pt x="431949" y="220247"/>
                  <a:pt x="361508" y="277840"/>
                </a:cubicBezTo>
                <a:cubicBezTo>
                  <a:pt x="291067" y="335433"/>
                  <a:pt x="208664" y="407202"/>
                  <a:pt x="159488" y="453277"/>
                </a:cubicBezTo>
                <a:cubicBezTo>
                  <a:pt x="110312" y="499351"/>
                  <a:pt x="85503" y="534350"/>
                  <a:pt x="63795" y="546312"/>
                </a:cubicBezTo>
                <a:cubicBezTo>
                  <a:pt x="52276" y="539224"/>
                  <a:pt x="30126" y="548084"/>
                  <a:pt x="18607" y="540996"/>
                </a:cubicBezTo>
                <a:lnTo>
                  <a:pt x="0" y="501123"/>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3" name="任意多边形 10"/>
          <p:cNvSpPr/>
          <p:nvPr/>
        </p:nvSpPr>
        <p:spPr>
          <a:xfrm>
            <a:off x="3428848" y="3465500"/>
            <a:ext cx="425450" cy="536575"/>
          </a:xfrm>
          <a:custGeom>
            <a:avLst/>
            <a:gdLst>
              <a:gd name="connsiteX0" fmla="*/ 326953 w 425310"/>
              <a:gd name="connsiteY0" fmla="*/ 11223 h 553492"/>
              <a:gd name="connsiteX1" fmla="*/ 388090 w 425310"/>
              <a:gd name="connsiteY1" fmla="*/ 3248 h 553492"/>
              <a:gd name="connsiteX2" fmla="*/ 425304 w 425310"/>
              <a:gd name="connsiteY2" fmla="*/ 51095 h 553492"/>
              <a:gd name="connsiteX3" fmla="*/ 385432 w 425310"/>
              <a:gd name="connsiteY3" fmla="*/ 141471 h 553492"/>
              <a:gd name="connsiteX4" fmla="*/ 260500 w 425310"/>
              <a:gd name="connsiteY4" fmla="*/ 279695 h 553492"/>
              <a:gd name="connsiteX5" fmla="*/ 82404 w 425310"/>
              <a:gd name="connsiteY5" fmla="*/ 471081 h 553492"/>
              <a:gd name="connsiteX6" fmla="*/ 69114 w 425310"/>
              <a:gd name="connsiteY6" fmla="*/ 516269 h 553492"/>
              <a:gd name="connsiteX7" fmla="*/ 42532 w 425310"/>
              <a:gd name="connsiteY7" fmla="*/ 553483 h 553492"/>
              <a:gd name="connsiteX8" fmla="*/ 5318 w 425310"/>
              <a:gd name="connsiteY8" fmla="*/ 518927 h 553492"/>
              <a:gd name="connsiteX9" fmla="*/ 13293 w 425310"/>
              <a:gd name="connsiteY9" fmla="*/ 436525 h 553492"/>
              <a:gd name="connsiteX10" fmla="*/ 124935 w 425310"/>
              <a:gd name="connsiteY10" fmla="*/ 292985 h 553492"/>
              <a:gd name="connsiteX11" fmla="*/ 316321 w 425310"/>
              <a:gd name="connsiteY11" fmla="*/ 101599 h 553492"/>
              <a:gd name="connsiteX12" fmla="*/ 329611 w 425310"/>
              <a:gd name="connsiteY12" fmla="*/ 67044 h 553492"/>
              <a:gd name="connsiteX13" fmla="*/ 326953 w 425310"/>
              <a:gd name="connsiteY13" fmla="*/ 11223 h 553492"/>
              <a:gd name="connsiteX0" fmla="*/ 326953 w 425333"/>
              <a:gd name="connsiteY0" fmla="*/ 1588 h 543857"/>
              <a:gd name="connsiteX1" fmla="*/ 390749 w 425333"/>
              <a:gd name="connsiteY1" fmla="*/ 17536 h 543857"/>
              <a:gd name="connsiteX2" fmla="*/ 425304 w 425333"/>
              <a:gd name="connsiteY2" fmla="*/ 41460 h 543857"/>
              <a:gd name="connsiteX3" fmla="*/ 385432 w 425333"/>
              <a:gd name="connsiteY3" fmla="*/ 131836 h 543857"/>
              <a:gd name="connsiteX4" fmla="*/ 260500 w 425333"/>
              <a:gd name="connsiteY4" fmla="*/ 270060 h 543857"/>
              <a:gd name="connsiteX5" fmla="*/ 82404 w 425333"/>
              <a:gd name="connsiteY5" fmla="*/ 461446 h 543857"/>
              <a:gd name="connsiteX6" fmla="*/ 69114 w 425333"/>
              <a:gd name="connsiteY6" fmla="*/ 506634 h 543857"/>
              <a:gd name="connsiteX7" fmla="*/ 42532 w 425333"/>
              <a:gd name="connsiteY7" fmla="*/ 543848 h 543857"/>
              <a:gd name="connsiteX8" fmla="*/ 5318 w 425333"/>
              <a:gd name="connsiteY8" fmla="*/ 509292 h 543857"/>
              <a:gd name="connsiteX9" fmla="*/ 13293 w 425333"/>
              <a:gd name="connsiteY9" fmla="*/ 426890 h 543857"/>
              <a:gd name="connsiteX10" fmla="*/ 124935 w 425333"/>
              <a:gd name="connsiteY10" fmla="*/ 283350 h 543857"/>
              <a:gd name="connsiteX11" fmla="*/ 316321 w 425333"/>
              <a:gd name="connsiteY11" fmla="*/ 91964 h 543857"/>
              <a:gd name="connsiteX12" fmla="*/ 329611 w 425333"/>
              <a:gd name="connsiteY12" fmla="*/ 57409 h 543857"/>
              <a:gd name="connsiteX13" fmla="*/ 326953 w 425333"/>
              <a:gd name="connsiteY13" fmla="*/ 1588 h 543857"/>
              <a:gd name="connsiteX0" fmla="*/ 313662 w 425337"/>
              <a:gd name="connsiteY0" fmla="*/ 16064 h 526435"/>
              <a:gd name="connsiteX1" fmla="*/ 390749 w 425337"/>
              <a:gd name="connsiteY1" fmla="*/ 114 h 526435"/>
              <a:gd name="connsiteX2" fmla="*/ 425304 w 425337"/>
              <a:gd name="connsiteY2" fmla="*/ 24038 h 526435"/>
              <a:gd name="connsiteX3" fmla="*/ 385432 w 425337"/>
              <a:gd name="connsiteY3" fmla="*/ 114414 h 526435"/>
              <a:gd name="connsiteX4" fmla="*/ 260500 w 425337"/>
              <a:gd name="connsiteY4" fmla="*/ 252638 h 526435"/>
              <a:gd name="connsiteX5" fmla="*/ 82404 w 425337"/>
              <a:gd name="connsiteY5" fmla="*/ 444024 h 526435"/>
              <a:gd name="connsiteX6" fmla="*/ 69114 w 425337"/>
              <a:gd name="connsiteY6" fmla="*/ 489212 h 526435"/>
              <a:gd name="connsiteX7" fmla="*/ 42532 w 425337"/>
              <a:gd name="connsiteY7" fmla="*/ 526426 h 526435"/>
              <a:gd name="connsiteX8" fmla="*/ 5318 w 425337"/>
              <a:gd name="connsiteY8" fmla="*/ 491870 h 526435"/>
              <a:gd name="connsiteX9" fmla="*/ 13293 w 425337"/>
              <a:gd name="connsiteY9" fmla="*/ 409468 h 526435"/>
              <a:gd name="connsiteX10" fmla="*/ 124935 w 425337"/>
              <a:gd name="connsiteY10" fmla="*/ 265928 h 526435"/>
              <a:gd name="connsiteX11" fmla="*/ 316321 w 425337"/>
              <a:gd name="connsiteY11" fmla="*/ 74542 h 526435"/>
              <a:gd name="connsiteX12" fmla="*/ 329611 w 425337"/>
              <a:gd name="connsiteY12" fmla="*/ 39987 h 526435"/>
              <a:gd name="connsiteX13" fmla="*/ 313662 w 425337"/>
              <a:gd name="connsiteY13" fmla="*/ 16064 h 526435"/>
              <a:gd name="connsiteX0" fmla="*/ 313662 w 425315"/>
              <a:gd name="connsiteY0" fmla="*/ 31952 h 542323"/>
              <a:gd name="connsiteX1" fmla="*/ 382774 w 425315"/>
              <a:gd name="connsiteY1" fmla="*/ 53 h 542323"/>
              <a:gd name="connsiteX2" fmla="*/ 425304 w 425315"/>
              <a:gd name="connsiteY2" fmla="*/ 39926 h 542323"/>
              <a:gd name="connsiteX3" fmla="*/ 385432 w 425315"/>
              <a:gd name="connsiteY3" fmla="*/ 130302 h 542323"/>
              <a:gd name="connsiteX4" fmla="*/ 260500 w 425315"/>
              <a:gd name="connsiteY4" fmla="*/ 268526 h 542323"/>
              <a:gd name="connsiteX5" fmla="*/ 82404 w 425315"/>
              <a:gd name="connsiteY5" fmla="*/ 459912 h 542323"/>
              <a:gd name="connsiteX6" fmla="*/ 69114 w 425315"/>
              <a:gd name="connsiteY6" fmla="*/ 505100 h 542323"/>
              <a:gd name="connsiteX7" fmla="*/ 42532 w 425315"/>
              <a:gd name="connsiteY7" fmla="*/ 542314 h 542323"/>
              <a:gd name="connsiteX8" fmla="*/ 5318 w 425315"/>
              <a:gd name="connsiteY8" fmla="*/ 507758 h 542323"/>
              <a:gd name="connsiteX9" fmla="*/ 13293 w 425315"/>
              <a:gd name="connsiteY9" fmla="*/ 425356 h 542323"/>
              <a:gd name="connsiteX10" fmla="*/ 124935 w 425315"/>
              <a:gd name="connsiteY10" fmla="*/ 281816 h 542323"/>
              <a:gd name="connsiteX11" fmla="*/ 316321 w 425315"/>
              <a:gd name="connsiteY11" fmla="*/ 90430 h 542323"/>
              <a:gd name="connsiteX12" fmla="*/ 329611 w 425315"/>
              <a:gd name="connsiteY12" fmla="*/ 55875 h 542323"/>
              <a:gd name="connsiteX13" fmla="*/ 313662 w 425315"/>
              <a:gd name="connsiteY13" fmla="*/ 31952 h 542323"/>
              <a:gd name="connsiteX0" fmla="*/ 393406 w 425315"/>
              <a:gd name="connsiteY0" fmla="*/ 61521 h 542652"/>
              <a:gd name="connsiteX1" fmla="*/ 382774 w 425315"/>
              <a:gd name="connsiteY1" fmla="*/ 382 h 542652"/>
              <a:gd name="connsiteX2" fmla="*/ 425304 w 425315"/>
              <a:gd name="connsiteY2" fmla="*/ 40255 h 542652"/>
              <a:gd name="connsiteX3" fmla="*/ 385432 w 425315"/>
              <a:gd name="connsiteY3" fmla="*/ 130631 h 542652"/>
              <a:gd name="connsiteX4" fmla="*/ 260500 w 425315"/>
              <a:gd name="connsiteY4" fmla="*/ 268855 h 542652"/>
              <a:gd name="connsiteX5" fmla="*/ 82404 w 425315"/>
              <a:gd name="connsiteY5" fmla="*/ 460241 h 542652"/>
              <a:gd name="connsiteX6" fmla="*/ 69114 w 425315"/>
              <a:gd name="connsiteY6" fmla="*/ 505429 h 542652"/>
              <a:gd name="connsiteX7" fmla="*/ 42532 w 425315"/>
              <a:gd name="connsiteY7" fmla="*/ 542643 h 542652"/>
              <a:gd name="connsiteX8" fmla="*/ 5318 w 425315"/>
              <a:gd name="connsiteY8" fmla="*/ 508087 h 542652"/>
              <a:gd name="connsiteX9" fmla="*/ 13293 w 425315"/>
              <a:gd name="connsiteY9" fmla="*/ 425685 h 542652"/>
              <a:gd name="connsiteX10" fmla="*/ 124935 w 425315"/>
              <a:gd name="connsiteY10" fmla="*/ 282145 h 542652"/>
              <a:gd name="connsiteX11" fmla="*/ 316321 w 425315"/>
              <a:gd name="connsiteY11" fmla="*/ 90759 h 542652"/>
              <a:gd name="connsiteX12" fmla="*/ 329611 w 425315"/>
              <a:gd name="connsiteY12" fmla="*/ 56204 h 542652"/>
              <a:gd name="connsiteX13" fmla="*/ 393406 w 425315"/>
              <a:gd name="connsiteY13" fmla="*/ 61521 h 542652"/>
              <a:gd name="connsiteX0" fmla="*/ 329610 w 425315"/>
              <a:gd name="connsiteY0" fmla="*/ 24200 h 542545"/>
              <a:gd name="connsiteX1" fmla="*/ 382774 w 425315"/>
              <a:gd name="connsiteY1" fmla="*/ 275 h 542545"/>
              <a:gd name="connsiteX2" fmla="*/ 425304 w 425315"/>
              <a:gd name="connsiteY2" fmla="*/ 40148 h 542545"/>
              <a:gd name="connsiteX3" fmla="*/ 385432 w 425315"/>
              <a:gd name="connsiteY3" fmla="*/ 130524 h 542545"/>
              <a:gd name="connsiteX4" fmla="*/ 260500 w 425315"/>
              <a:gd name="connsiteY4" fmla="*/ 268748 h 542545"/>
              <a:gd name="connsiteX5" fmla="*/ 82404 w 425315"/>
              <a:gd name="connsiteY5" fmla="*/ 460134 h 542545"/>
              <a:gd name="connsiteX6" fmla="*/ 69114 w 425315"/>
              <a:gd name="connsiteY6" fmla="*/ 505322 h 542545"/>
              <a:gd name="connsiteX7" fmla="*/ 42532 w 425315"/>
              <a:gd name="connsiteY7" fmla="*/ 542536 h 542545"/>
              <a:gd name="connsiteX8" fmla="*/ 5318 w 425315"/>
              <a:gd name="connsiteY8" fmla="*/ 507980 h 542545"/>
              <a:gd name="connsiteX9" fmla="*/ 13293 w 425315"/>
              <a:gd name="connsiteY9" fmla="*/ 425578 h 542545"/>
              <a:gd name="connsiteX10" fmla="*/ 124935 w 425315"/>
              <a:gd name="connsiteY10" fmla="*/ 282038 h 542545"/>
              <a:gd name="connsiteX11" fmla="*/ 316321 w 425315"/>
              <a:gd name="connsiteY11" fmla="*/ 90652 h 542545"/>
              <a:gd name="connsiteX12" fmla="*/ 329611 w 425315"/>
              <a:gd name="connsiteY12" fmla="*/ 56097 h 542545"/>
              <a:gd name="connsiteX13" fmla="*/ 329610 w 425315"/>
              <a:gd name="connsiteY13" fmla="*/ 24200 h 542545"/>
              <a:gd name="connsiteX0" fmla="*/ 329610 w 425315"/>
              <a:gd name="connsiteY0" fmla="*/ 24645 h 542990"/>
              <a:gd name="connsiteX1" fmla="*/ 382774 w 425315"/>
              <a:gd name="connsiteY1" fmla="*/ 720 h 542990"/>
              <a:gd name="connsiteX2" fmla="*/ 425304 w 425315"/>
              <a:gd name="connsiteY2" fmla="*/ 40593 h 542990"/>
              <a:gd name="connsiteX3" fmla="*/ 385432 w 425315"/>
              <a:gd name="connsiteY3" fmla="*/ 130969 h 542990"/>
              <a:gd name="connsiteX4" fmla="*/ 260500 w 425315"/>
              <a:gd name="connsiteY4" fmla="*/ 269193 h 542990"/>
              <a:gd name="connsiteX5" fmla="*/ 82404 w 425315"/>
              <a:gd name="connsiteY5" fmla="*/ 460579 h 542990"/>
              <a:gd name="connsiteX6" fmla="*/ 69114 w 425315"/>
              <a:gd name="connsiteY6" fmla="*/ 505767 h 542990"/>
              <a:gd name="connsiteX7" fmla="*/ 42532 w 425315"/>
              <a:gd name="connsiteY7" fmla="*/ 542981 h 542990"/>
              <a:gd name="connsiteX8" fmla="*/ 5318 w 425315"/>
              <a:gd name="connsiteY8" fmla="*/ 508425 h 542990"/>
              <a:gd name="connsiteX9" fmla="*/ 13293 w 425315"/>
              <a:gd name="connsiteY9" fmla="*/ 426023 h 542990"/>
              <a:gd name="connsiteX10" fmla="*/ 124935 w 425315"/>
              <a:gd name="connsiteY10" fmla="*/ 282483 h 542990"/>
              <a:gd name="connsiteX11" fmla="*/ 316321 w 425315"/>
              <a:gd name="connsiteY11" fmla="*/ 91097 h 542990"/>
              <a:gd name="connsiteX12" fmla="*/ 329611 w 425315"/>
              <a:gd name="connsiteY12" fmla="*/ 56542 h 542990"/>
              <a:gd name="connsiteX13" fmla="*/ 329610 w 425315"/>
              <a:gd name="connsiteY13" fmla="*/ 24645 h 542990"/>
              <a:gd name="connsiteX0" fmla="*/ 329610 w 425315"/>
              <a:gd name="connsiteY0" fmla="*/ 24645 h 542990"/>
              <a:gd name="connsiteX1" fmla="*/ 382774 w 425315"/>
              <a:gd name="connsiteY1" fmla="*/ 720 h 542990"/>
              <a:gd name="connsiteX2" fmla="*/ 425304 w 425315"/>
              <a:gd name="connsiteY2" fmla="*/ 40593 h 542990"/>
              <a:gd name="connsiteX3" fmla="*/ 385432 w 425315"/>
              <a:gd name="connsiteY3" fmla="*/ 130969 h 542990"/>
              <a:gd name="connsiteX4" fmla="*/ 260500 w 425315"/>
              <a:gd name="connsiteY4" fmla="*/ 269193 h 542990"/>
              <a:gd name="connsiteX5" fmla="*/ 82404 w 425315"/>
              <a:gd name="connsiteY5" fmla="*/ 460579 h 542990"/>
              <a:gd name="connsiteX6" fmla="*/ 69114 w 425315"/>
              <a:gd name="connsiteY6" fmla="*/ 505767 h 542990"/>
              <a:gd name="connsiteX7" fmla="*/ 42532 w 425315"/>
              <a:gd name="connsiteY7" fmla="*/ 542981 h 542990"/>
              <a:gd name="connsiteX8" fmla="*/ 5318 w 425315"/>
              <a:gd name="connsiteY8" fmla="*/ 508425 h 542990"/>
              <a:gd name="connsiteX9" fmla="*/ 13293 w 425315"/>
              <a:gd name="connsiteY9" fmla="*/ 426023 h 542990"/>
              <a:gd name="connsiteX10" fmla="*/ 124935 w 425315"/>
              <a:gd name="connsiteY10" fmla="*/ 282483 h 542990"/>
              <a:gd name="connsiteX11" fmla="*/ 316321 w 425315"/>
              <a:gd name="connsiteY11" fmla="*/ 91097 h 542990"/>
              <a:gd name="connsiteX12" fmla="*/ 329611 w 425315"/>
              <a:gd name="connsiteY12" fmla="*/ 56542 h 542990"/>
              <a:gd name="connsiteX13" fmla="*/ 329610 w 425315"/>
              <a:gd name="connsiteY13" fmla="*/ 24645 h 542990"/>
              <a:gd name="connsiteX0" fmla="*/ 329610 w 425315"/>
              <a:gd name="connsiteY0" fmla="*/ 24645 h 542990"/>
              <a:gd name="connsiteX1" fmla="*/ 382774 w 425315"/>
              <a:gd name="connsiteY1" fmla="*/ 720 h 542990"/>
              <a:gd name="connsiteX2" fmla="*/ 425304 w 425315"/>
              <a:gd name="connsiteY2" fmla="*/ 40593 h 542990"/>
              <a:gd name="connsiteX3" fmla="*/ 385432 w 425315"/>
              <a:gd name="connsiteY3" fmla="*/ 130969 h 542990"/>
              <a:gd name="connsiteX4" fmla="*/ 260500 w 425315"/>
              <a:gd name="connsiteY4" fmla="*/ 269193 h 542990"/>
              <a:gd name="connsiteX5" fmla="*/ 82404 w 425315"/>
              <a:gd name="connsiteY5" fmla="*/ 460579 h 542990"/>
              <a:gd name="connsiteX6" fmla="*/ 69114 w 425315"/>
              <a:gd name="connsiteY6" fmla="*/ 505767 h 542990"/>
              <a:gd name="connsiteX7" fmla="*/ 42532 w 425315"/>
              <a:gd name="connsiteY7" fmla="*/ 542981 h 542990"/>
              <a:gd name="connsiteX8" fmla="*/ 5318 w 425315"/>
              <a:gd name="connsiteY8" fmla="*/ 508425 h 542990"/>
              <a:gd name="connsiteX9" fmla="*/ 13293 w 425315"/>
              <a:gd name="connsiteY9" fmla="*/ 426023 h 542990"/>
              <a:gd name="connsiteX10" fmla="*/ 124935 w 425315"/>
              <a:gd name="connsiteY10" fmla="*/ 282483 h 542990"/>
              <a:gd name="connsiteX11" fmla="*/ 316321 w 425315"/>
              <a:gd name="connsiteY11" fmla="*/ 91097 h 542990"/>
              <a:gd name="connsiteX12" fmla="*/ 329611 w 425315"/>
              <a:gd name="connsiteY12" fmla="*/ 56542 h 542990"/>
              <a:gd name="connsiteX13" fmla="*/ 329610 w 425315"/>
              <a:gd name="connsiteY13" fmla="*/ 24645 h 542990"/>
              <a:gd name="connsiteX0" fmla="*/ 329610 w 425315"/>
              <a:gd name="connsiteY0" fmla="*/ 4543 h 522888"/>
              <a:gd name="connsiteX1" fmla="*/ 382774 w 425315"/>
              <a:gd name="connsiteY1" fmla="*/ 1883 h 522888"/>
              <a:gd name="connsiteX2" fmla="*/ 425304 w 425315"/>
              <a:gd name="connsiteY2" fmla="*/ 20491 h 522888"/>
              <a:gd name="connsiteX3" fmla="*/ 385432 w 425315"/>
              <a:gd name="connsiteY3" fmla="*/ 110867 h 522888"/>
              <a:gd name="connsiteX4" fmla="*/ 260500 w 425315"/>
              <a:gd name="connsiteY4" fmla="*/ 249091 h 522888"/>
              <a:gd name="connsiteX5" fmla="*/ 82404 w 425315"/>
              <a:gd name="connsiteY5" fmla="*/ 440477 h 522888"/>
              <a:gd name="connsiteX6" fmla="*/ 69114 w 425315"/>
              <a:gd name="connsiteY6" fmla="*/ 485665 h 522888"/>
              <a:gd name="connsiteX7" fmla="*/ 42532 w 425315"/>
              <a:gd name="connsiteY7" fmla="*/ 522879 h 522888"/>
              <a:gd name="connsiteX8" fmla="*/ 5318 w 425315"/>
              <a:gd name="connsiteY8" fmla="*/ 488323 h 522888"/>
              <a:gd name="connsiteX9" fmla="*/ 13293 w 425315"/>
              <a:gd name="connsiteY9" fmla="*/ 405921 h 522888"/>
              <a:gd name="connsiteX10" fmla="*/ 124935 w 425315"/>
              <a:gd name="connsiteY10" fmla="*/ 262381 h 522888"/>
              <a:gd name="connsiteX11" fmla="*/ 316321 w 425315"/>
              <a:gd name="connsiteY11" fmla="*/ 70995 h 522888"/>
              <a:gd name="connsiteX12" fmla="*/ 329611 w 425315"/>
              <a:gd name="connsiteY12" fmla="*/ 36440 h 522888"/>
              <a:gd name="connsiteX13" fmla="*/ 329610 w 425315"/>
              <a:gd name="connsiteY13" fmla="*/ 4543 h 522888"/>
              <a:gd name="connsiteX0" fmla="*/ 329610 w 425345"/>
              <a:gd name="connsiteY0" fmla="*/ 18964 h 537309"/>
              <a:gd name="connsiteX1" fmla="*/ 380116 w 425345"/>
              <a:gd name="connsiteY1" fmla="*/ 355 h 537309"/>
              <a:gd name="connsiteX2" fmla="*/ 425304 w 425345"/>
              <a:gd name="connsiteY2" fmla="*/ 34912 h 537309"/>
              <a:gd name="connsiteX3" fmla="*/ 385432 w 425345"/>
              <a:gd name="connsiteY3" fmla="*/ 125288 h 537309"/>
              <a:gd name="connsiteX4" fmla="*/ 260500 w 425345"/>
              <a:gd name="connsiteY4" fmla="*/ 263512 h 537309"/>
              <a:gd name="connsiteX5" fmla="*/ 82404 w 425345"/>
              <a:gd name="connsiteY5" fmla="*/ 454898 h 537309"/>
              <a:gd name="connsiteX6" fmla="*/ 69114 w 425345"/>
              <a:gd name="connsiteY6" fmla="*/ 500086 h 537309"/>
              <a:gd name="connsiteX7" fmla="*/ 42532 w 425345"/>
              <a:gd name="connsiteY7" fmla="*/ 537300 h 537309"/>
              <a:gd name="connsiteX8" fmla="*/ 5318 w 425345"/>
              <a:gd name="connsiteY8" fmla="*/ 502744 h 537309"/>
              <a:gd name="connsiteX9" fmla="*/ 13293 w 425345"/>
              <a:gd name="connsiteY9" fmla="*/ 420342 h 537309"/>
              <a:gd name="connsiteX10" fmla="*/ 124935 w 425345"/>
              <a:gd name="connsiteY10" fmla="*/ 276802 h 537309"/>
              <a:gd name="connsiteX11" fmla="*/ 316321 w 425345"/>
              <a:gd name="connsiteY11" fmla="*/ 85416 h 537309"/>
              <a:gd name="connsiteX12" fmla="*/ 329611 w 425345"/>
              <a:gd name="connsiteY12" fmla="*/ 50861 h 537309"/>
              <a:gd name="connsiteX13" fmla="*/ 329610 w 425345"/>
              <a:gd name="connsiteY13" fmla="*/ 18964 h 537309"/>
              <a:gd name="connsiteX0" fmla="*/ 329610 w 425345"/>
              <a:gd name="connsiteY0" fmla="*/ 18913 h 537258"/>
              <a:gd name="connsiteX1" fmla="*/ 380116 w 425345"/>
              <a:gd name="connsiteY1" fmla="*/ 304 h 537258"/>
              <a:gd name="connsiteX2" fmla="*/ 425304 w 425345"/>
              <a:gd name="connsiteY2" fmla="*/ 34861 h 537258"/>
              <a:gd name="connsiteX3" fmla="*/ 385432 w 425345"/>
              <a:gd name="connsiteY3" fmla="*/ 125237 h 537258"/>
              <a:gd name="connsiteX4" fmla="*/ 260500 w 425345"/>
              <a:gd name="connsiteY4" fmla="*/ 263461 h 537258"/>
              <a:gd name="connsiteX5" fmla="*/ 82404 w 425345"/>
              <a:gd name="connsiteY5" fmla="*/ 454847 h 537258"/>
              <a:gd name="connsiteX6" fmla="*/ 69114 w 425345"/>
              <a:gd name="connsiteY6" fmla="*/ 500035 h 537258"/>
              <a:gd name="connsiteX7" fmla="*/ 42532 w 425345"/>
              <a:gd name="connsiteY7" fmla="*/ 537249 h 537258"/>
              <a:gd name="connsiteX8" fmla="*/ 5318 w 425345"/>
              <a:gd name="connsiteY8" fmla="*/ 502693 h 537258"/>
              <a:gd name="connsiteX9" fmla="*/ 13293 w 425345"/>
              <a:gd name="connsiteY9" fmla="*/ 420291 h 537258"/>
              <a:gd name="connsiteX10" fmla="*/ 124935 w 425345"/>
              <a:gd name="connsiteY10" fmla="*/ 276751 h 537258"/>
              <a:gd name="connsiteX11" fmla="*/ 316321 w 425345"/>
              <a:gd name="connsiteY11" fmla="*/ 85365 h 537258"/>
              <a:gd name="connsiteX12" fmla="*/ 300371 w 425345"/>
              <a:gd name="connsiteY12" fmla="*/ 34861 h 537258"/>
              <a:gd name="connsiteX13" fmla="*/ 329610 w 425345"/>
              <a:gd name="connsiteY13" fmla="*/ 18913 h 537258"/>
              <a:gd name="connsiteX0" fmla="*/ 358849 w 425345"/>
              <a:gd name="connsiteY0" fmla="*/ 11633 h 537952"/>
              <a:gd name="connsiteX1" fmla="*/ 380116 w 425345"/>
              <a:gd name="connsiteY1" fmla="*/ 998 h 537952"/>
              <a:gd name="connsiteX2" fmla="*/ 425304 w 425345"/>
              <a:gd name="connsiteY2" fmla="*/ 35555 h 537952"/>
              <a:gd name="connsiteX3" fmla="*/ 385432 w 425345"/>
              <a:gd name="connsiteY3" fmla="*/ 125931 h 537952"/>
              <a:gd name="connsiteX4" fmla="*/ 260500 w 425345"/>
              <a:gd name="connsiteY4" fmla="*/ 264155 h 537952"/>
              <a:gd name="connsiteX5" fmla="*/ 82404 w 425345"/>
              <a:gd name="connsiteY5" fmla="*/ 455541 h 537952"/>
              <a:gd name="connsiteX6" fmla="*/ 69114 w 425345"/>
              <a:gd name="connsiteY6" fmla="*/ 500729 h 537952"/>
              <a:gd name="connsiteX7" fmla="*/ 42532 w 425345"/>
              <a:gd name="connsiteY7" fmla="*/ 537943 h 537952"/>
              <a:gd name="connsiteX8" fmla="*/ 5318 w 425345"/>
              <a:gd name="connsiteY8" fmla="*/ 503387 h 537952"/>
              <a:gd name="connsiteX9" fmla="*/ 13293 w 425345"/>
              <a:gd name="connsiteY9" fmla="*/ 420985 h 537952"/>
              <a:gd name="connsiteX10" fmla="*/ 124935 w 425345"/>
              <a:gd name="connsiteY10" fmla="*/ 277445 h 537952"/>
              <a:gd name="connsiteX11" fmla="*/ 316321 w 425345"/>
              <a:gd name="connsiteY11" fmla="*/ 86059 h 537952"/>
              <a:gd name="connsiteX12" fmla="*/ 300371 w 425345"/>
              <a:gd name="connsiteY12" fmla="*/ 35555 h 537952"/>
              <a:gd name="connsiteX13" fmla="*/ 358849 w 425345"/>
              <a:gd name="connsiteY13" fmla="*/ 11633 h 537952"/>
              <a:gd name="connsiteX0" fmla="*/ 300371 w 425345"/>
              <a:gd name="connsiteY0" fmla="*/ 34557 h 536954"/>
              <a:gd name="connsiteX1" fmla="*/ 380116 w 425345"/>
              <a:gd name="connsiteY1" fmla="*/ 0 h 536954"/>
              <a:gd name="connsiteX2" fmla="*/ 425304 w 425345"/>
              <a:gd name="connsiteY2" fmla="*/ 34557 h 536954"/>
              <a:gd name="connsiteX3" fmla="*/ 385432 w 425345"/>
              <a:gd name="connsiteY3" fmla="*/ 124933 h 536954"/>
              <a:gd name="connsiteX4" fmla="*/ 260500 w 425345"/>
              <a:gd name="connsiteY4" fmla="*/ 263157 h 536954"/>
              <a:gd name="connsiteX5" fmla="*/ 82404 w 425345"/>
              <a:gd name="connsiteY5" fmla="*/ 454543 h 536954"/>
              <a:gd name="connsiteX6" fmla="*/ 69114 w 425345"/>
              <a:gd name="connsiteY6" fmla="*/ 499731 h 536954"/>
              <a:gd name="connsiteX7" fmla="*/ 42532 w 425345"/>
              <a:gd name="connsiteY7" fmla="*/ 536945 h 536954"/>
              <a:gd name="connsiteX8" fmla="*/ 5318 w 425345"/>
              <a:gd name="connsiteY8" fmla="*/ 502389 h 536954"/>
              <a:gd name="connsiteX9" fmla="*/ 13293 w 425345"/>
              <a:gd name="connsiteY9" fmla="*/ 419987 h 536954"/>
              <a:gd name="connsiteX10" fmla="*/ 124935 w 425345"/>
              <a:gd name="connsiteY10" fmla="*/ 276447 h 536954"/>
              <a:gd name="connsiteX11" fmla="*/ 316321 w 425345"/>
              <a:gd name="connsiteY11" fmla="*/ 85061 h 536954"/>
              <a:gd name="connsiteX12" fmla="*/ 300371 w 425345"/>
              <a:gd name="connsiteY12" fmla="*/ 34557 h 53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25345" h="536954">
                <a:moveTo>
                  <a:pt x="300371" y="34557"/>
                </a:moveTo>
                <a:cubicBezTo>
                  <a:pt x="311003" y="20380"/>
                  <a:pt x="359294" y="0"/>
                  <a:pt x="380116" y="0"/>
                </a:cubicBezTo>
                <a:cubicBezTo>
                  <a:pt x="400938" y="0"/>
                  <a:pt x="424418" y="13735"/>
                  <a:pt x="425304" y="34557"/>
                </a:cubicBezTo>
                <a:cubicBezTo>
                  <a:pt x="426190" y="55379"/>
                  <a:pt x="412899" y="86833"/>
                  <a:pt x="385432" y="124933"/>
                </a:cubicBezTo>
                <a:cubicBezTo>
                  <a:pt x="357965" y="163033"/>
                  <a:pt x="311005" y="208222"/>
                  <a:pt x="260500" y="263157"/>
                </a:cubicBezTo>
                <a:cubicBezTo>
                  <a:pt x="209995" y="318092"/>
                  <a:pt x="114302" y="415114"/>
                  <a:pt x="82404" y="454543"/>
                </a:cubicBezTo>
                <a:cubicBezTo>
                  <a:pt x="50506" y="493972"/>
                  <a:pt x="75759" y="485997"/>
                  <a:pt x="69114" y="499731"/>
                </a:cubicBezTo>
                <a:cubicBezTo>
                  <a:pt x="62469" y="513465"/>
                  <a:pt x="53165" y="536502"/>
                  <a:pt x="42532" y="536945"/>
                </a:cubicBezTo>
                <a:cubicBezTo>
                  <a:pt x="31899" y="537388"/>
                  <a:pt x="10191" y="521882"/>
                  <a:pt x="5318" y="502389"/>
                </a:cubicBezTo>
                <a:cubicBezTo>
                  <a:pt x="445" y="482896"/>
                  <a:pt x="-6643" y="457644"/>
                  <a:pt x="13293" y="419987"/>
                </a:cubicBezTo>
                <a:cubicBezTo>
                  <a:pt x="33229" y="382330"/>
                  <a:pt x="74430" y="332268"/>
                  <a:pt x="124935" y="276447"/>
                </a:cubicBezTo>
                <a:cubicBezTo>
                  <a:pt x="175440" y="220626"/>
                  <a:pt x="282208" y="122718"/>
                  <a:pt x="316321" y="85061"/>
                </a:cubicBezTo>
                <a:cubicBezTo>
                  <a:pt x="350434" y="47404"/>
                  <a:pt x="289739" y="48734"/>
                  <a:pt x="300371" y="34557"/>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任意多边形 11"/>
          <p:cNvSpPr/>
          <p:nvPr/>
        </p:nvSpPr>
        <p:spPr>
          <a:xfrm>
            <a:off x="3465361" y="3430575"/>
            <a:ext cx="1020762" cy="577850"/>
          </a:xfrm>
          <a:custGeom>
            <a:avLst/>
            <a:gdLst>
              <a:gd name="connsiteX0" fmla="*/ 954272 w 1019346"/>
              <a:gd name="connsiteY0" fmla="*/ 2788 h 583597"/>
              <a:gd name="connsiteX1" fmla="*/ 1004777 w 1019346"/>
              <a:gd name="connsiteY1" fmla="*/ 29369 h 583597"/>
              <a:gd name="connsiteX2" fmla="*/ 1015409 w 1019346"/>
              <a:gd name="connsiteY2" fmla="*/ 93165 h 583597"/>
              <a:gd name="connsiteX3" fmla="*/ 946298 w 1019346"/>
              <a:gd name="connsiteY3" fmla="*/ 196832 h 583597"/>
              <a:gd name="connsiteX4" fmla="*/ 738963 w 1019346"/>
              <a:gd name="connsiteY4" fmla="*/ 329739 h 583597"/>
              <a:gd name="connsiteX5" fmla="*/ 563526 w 1019346"/>
              <a:gd name="connsiteY5" fmla="*/ 404167 h 583597"/>
              <a:gd name="connsiteX6" fmla="*/ 499730 w 1019346"/>
              <a:gd name="connsiteY6" fmla="*/ 401509 h 583597"/>
              <a:gd name="connsiteX7" fmla="*/ 377456 w 1019346"/>
              <a:gd name="connsiteY7" fmla="*/ 446697 h 583597"/>
              <a:gd name="connsiteX8" fmla="*/ 188728 w 1019346"/>
              <a:gd name="connsiteY8" fmla="*/ 545048 h 583597"/>
              <a:gd name="connsiteX9" fmla="*/ 101009 w 1019346"/>
              <a:gd name="connsiteY9" fmla="*/ 579604 h 583597"/>
              <a:gd name="connsiteX10" fmla="*/ 0 w 1019346"/>
              <a:gd name="connsiteY10" fmla="*/ 579604 h 583597"/>
              <a:gd name="connsiteX11" fmla="*/ 18607 w 1019346"/>
              <a:gd name="connsiteY11" fmla="*/ 537074 h 583597"/>
              <a:gd name="connsiteX12" fmla="*/ 93035 w 1019346"/>
              <a:gd name="connsiteY12" fmla="*/ 534416 h 583597"/>
              <a:gd name="connsiteX13" fmla="*/ 172779 w 1019346"/>
              <a:gd name="connsiteY13" fmla="*/ 513151 h 583597"/>
              <a:gd name="connsiteX14" fmla="*/ 353533 w 1019346"/>
              <a:gd name="connsiteY14" fmla="*/ 420116 h 583597"/>
              <a:gd name="connsiteX15" fmla="*/ 462516 w 1019346"/>
              <a:gd name="connsiteY15" fmla="*/ 382902 h 583597"/>
              <a:gd name="connsiteX16" fmla="*/ 539602 w 1019346"/>
              <a:gd name="connsiteY16" fmla="*/ 366953 h 583597"/>
              <a:gd name="connsiteX17" fmla="*/ 584791 w 1019346"/>
              <a:gd name="connsiteY17" fmla="*/ 358979 h 583597"/>
              <a:gd name="connsiteX18" fmla="*/ 661877 w 1019346"/>
              <a:gd name="connsiteY18" fmla="*/ 324423 h 583597"/>
              <a:gd name="connsiteX19" fmla="*/ 861237 w 1019346"/>
              <a:gd name="connsiteY19" fmla="*/ 180883 h 583597"/>
              <a:gd name="connsiteX20" fmla="*/ 935665 w 1019346"/>
              <a:gd name="connsiteY20" fmla="*/ 93165 h 583597"/>
              <a:gd name="connsiteX21" fmla="*/ 954272 w 1019346"/>
              <a:gd name="connsiteY21" fmla="*/ 2788 h 583597"/>
              <a:gd name="connsiteX0" fmla="*/ 948956 w 1019504"/>
              <a:gd name="connsiteY0" fmla="*/ 10725 h 559636"/>
              <a:gd name="connsiteX1" fmla="*/ 1004777 w 1019504"/>
              <a:gd name="connsiteY1" fmla="*/ 5408 h 559636"/>
              <a:gd name="connsiteX2" fmla="*/ 1015409 w 1019504"/>
              <a:gd name="connsiteY2" fmla="*/ 69204 h 559636"/>
              <a:gd name="connsiteX3" fmla="*/ 946298 w 1019504"/>
              <a:gd name="connsiteY3" fmla="*/ 172871 h 559636"/>
              <a:gd name="connsiteX4" fmla="*/ 738963 w 1019504"/>
              <a:gd name="connsiteY4" fmla="*/ 305778 h 559636"/>
              <a:gd name="connsiteX5" fmla="*/ 563526 w 1019504"/>
              <a:gd name="connsiteY5" fmla="*/ 380206 h 559636"/>
              <a:gd name="connsiteX6" fmla="*/ 499730 w 1019504"/>
              <a:gd name="connsiteY6" fmla="*/ 377548 h 559636"/>
              <a:gd name="connsiteX7" fmla="*/ 377456 w 1019504"/>
              <a:gd name="connsiteY7" fmla="*/ 422736 h 559636"/>
              <a:gd name="connsiteX8" fmla="*/ 188728 w 1019504"/>
              <a:gd name="connsiteY8" fmla="*/ 521087 h 559636"/>
              <a:gd name="connsiteX9" fmla="*/ 101009 w 1019504"/>
              <a:gd name="connsiteY9" fmla="*/ 555643 h 559636"/>
              <a:gd name="connsiteX10" fmla="*/ 0 w 1019504"/>
              <a:gd name="connsiteY10" fmla="*/ 555643 h 559636"/>
              <a:gd name="connsiteX11" fmla="*/ 18607 w 1019504"/>
              <a:gd name="connsiteY11" fmla="*/ 513113 h 559636"/>
              <a:gd name="connsiteX12" fmla="*/ 93035 w 1019504"/>
              <a:gd name="connsiteY12" fmla="*/ 510455 h 559636"/>
              <a:gd name="connsiteX13" fmla="*/ 172779 w 1019504"/>
              <a:gd name="connsiteY13" fmla="*/ 489190 h 559636"/>
              <a:gd name="connsiteX14" fmla="*/ 353533 w 1019504"/>
              <a:gd name="connsiteY14" fmla="*/ 396155 h 559636"/>
              <a:gd name="connsiteX15" fmla="*/ 462516 w 1019504"/>
              <a:gd name="connsiteY15" fmla="*/ 358941 h 559636"/>
              <a:gd name="connsiteX16" fmla="*/ 539602 w 1019504"/>
              <a:gd name="connsiteY16" fmla="*/ 342992 h 559636"/>
              <a:gd name="connsiteX17" fmla="*/ 584791 w 1019504"/>
              <a:gd name="connsiteY17" fmla="*/ 335018 h 559636"/>
              <a:gd name="connsiteX18" fmla="*/ 661877 w 1019504"/>
              <a:gd name="connsiteY18" fmla="*/ 300462 h 559636"/>
              <a:gd name="connsiteX19" fmla="*/ 861237 w 1019504"/>
              <a:gd name="connsiteY19" fmla="*/ 156922 h 559636"/>
              <a:gd name="connsiteX20" fmla="*/ 935665 w 1019504"/>
              <a:gd name="connsiteY20" fmla="*/ 69204 h 559636"/>
              <a:gd name="connsiteX21" fmla="*/ 948956 w 1019504"/>
              <a:gd name="connsiteY21" fmla="*/ 10725 h 559636"/>
              <a:gd name="connsiteX0" fmla="*/ 951614 w 1019424"/>
              <a:gd name="connsiteY0" fmla="*/ 3528 h 576363"/>
              <a:gd name="connsiteX1" fmla="*/ 1004777 w 1019424"/>
              <a:gd name="connsiteY1" fmla="*/ 22135 h 576363"/>
              <a:gd name="connsiteX2" fmla="*/ 1015409 w 1019424"/>
              <a:gd name="connsiteY2" fmla="*/ 85931 h 576363"/>
              <a:gd name="connsiteX3" fmla="*/ 946298 w 1019424"/>
              <a:gd name="connsiteY3" fmla="*/ 189598 h 576363"/>
              <a:gd name="connsiteX4" fmla="*/ 738963 w 1019424"/>
              <a:gd name="connsiteY4" fmla="*/ 322505 h 576363"/>
              <a:gd name="connsiteX5" fmla="*/ 563526 w 1019424"/>
              <a:gd name="connsiteY5" fmla="*/ 396933 h 576363"/>
              <a:gd name="connsiteX6" fmla="*/ 499730 w 1019424"/>
              <a:gd name="connsiteY6" fmla="*/ 394275 h 576363"/>
              <a:gd name="connsiteX7" fmla="*/ 377456 w 1019424"/>
              <a:gd name="connsiteY7" fmla="*/ 439463 h 576363"/>
              <a:gd name="connsiteX8" fmla="*/ 188728 w 1019424"/>
              <a:gd name="connsiteY8" fmla="*/ 537814 h 576363"/>
              <a:gd name="connsiteX9" fmla="*/ 101009 w 1019424"/>
              <a:gd name="connsiteY9" fmla="*/ 572370 h 576363"/>
              <a:gd name="connsiteX10" fmla="*/ 0 w 1019424"/>
              <a:gd name="connsiteY10" fmla="*/ 572370 h 576363"/>
              <a:gd name="connsiteX11" fmla="*/ 18607 w 1019424"/>
              <a:gd name="connsiteY11" fmla="*/ 529840 h 576363"/>
              <a:gd name="connsiteX12" fmla="*/ 93035 w 1019424"/>
              <a:gd name="connsiteY12" fmla="*/ 527182 h 576363"/>
              <a:gd name="connsiteX13" fmla="*/ 172779 w 1019424"/>
              <a:gd name="connsiteY13" fmla="*/ 505917 h 576363"/>
              <a:gd name="connsiteX14" fmla="*/ 353533 w 1019424"/>
              <a:gd name="connsiteY14" fmla="*/ 412882 h 576363"/>
              <a:gd name="connsiteX15" fmla="*/ 462516 w 1019424"/>
              <a:gd name="connsiteY15" fmla="*/ 375668 h 576363"/>
              <a:gd name="connsiteX16" fmla="*/ 539602 w 1019424"/>
              <a:gd name="connsiteY16" fmla="*/ 359719 h 576363"/>
              <a:gd name="connsiteX17" fmla="*/ 584791 w 1019424"/>
              <a:gd name="connsiteY17" fmla="*/ 351745 h 576363"/>
              <a:gd name="connsiteX18" fmla="*/ 661877 w 1019424"/>
              <a:gd name="connsiteY18" fmla="*/ 317189 h 576363"/>
              <a:gd name="connsiteX19" fmla="*/ 861237 w 1019424"/>
              <a:gd name="connsiteY19" fmla="*/ 173649 h 576363"/>
              <a:gd name="connsiteX20" fmla="*/ 935665 w 1019424"/>
              <a:gd name="connsiteY20" fmla="*/ 85931 h 576363"/>
              <a:gd name="connsiteX21" fmla="*/ 951614 w 1019424"/>
              <a:gd name="connsiteY21" fmla="*/ 3528 h 576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19424" h="576363">
                <a:moveTo>
                  <a:pt x="951614" y="3528"/>
                </a:moveTo>
                <a:cubicBezTo>
                  <a:pt x="963133" y="-7105"/>
                  <a:pt x="994145" y="8401"/>
                  <a:pt x="1004777" y="22135"/>
                </a:cubicBezTo>
                <a:cubicBezTo>
                  <a:pt x="1015409" y="35869"/>
                  <a:pt x="1025156" y="58020"/>
                  <a:pt x="1015409" y="85931"/>
                </a:cubicBezTo>
                <a:cubicBezTo>
                  <a:pt x="1005662" y="113842"/>
                  <a:pt x="992372" y="150169"/>
                  <a:pt x="946298" y="189598"/>
                </a:cubicBezTo>
                <a:cubicBezTo>
                  <a:pt x="900224" y="229027"/>
                  <a:pt x="802758" y="287949"/>
                  <a:pt x="738963" y="322505"/>
                </a:cubicBezTo>
                <a:cubicBezTo>
                  <a:pt x="675168" y="357061"/>
                  <a:pt x="595424" y="388516"/>
                  <a:pt x="563526" y="396933"/>
                </a:cubicBezTo>
                <a:cubicBezTo>
                  <a:pt x="542261" y="396047"/>
                  <a:pt x="530742" y="387187"/>
                  <a:pt x="499730" y="394275"/>
                </a:cubicBezTo>
                <a:cubicBezTo>
                  <a:pt x="468718" y="401363"/>
                  <a:pt x="429290" y="415540"/>
                  <a:pt x="377456" y="439463"/>
                </a:cubicBezTo>
                <a:cubicBezTo>
                  <a:pt x="325622" y="463386"/>
                  <a:pt x="234802" y="515663"/>
                  <a:pt x="188728" y="537814"/>
                </a:cubicBezTo>
                <a:cubicBezTo>
                  <a:pt x="142654" y="559965"/>
                  <a:pt x="132464" y="566611"/>
                  <a:pt x="101009" y="572370"/>
                </a:cubicBezTo>
                <a:cubicBezTo>
                  <a:pt x="69554" y="578129"/>
                  <a:pt x="15506" y="577243"/>
                  <a:pt x="0" y="572370"/>
                </a:cubicBezTo>
                <a:cubicBezTo>
                  <a:pt x="6202" y="558193"/>
                  <a:pt x="2215" y="536042"/>
                  <a:pt x="18607" y="529840"/>
                </a:cubicBezTo>
                <a:lnTo>
                  <a:pt x="93035" y="527182"/>
                </a:lnTo>
                <a:cubicBezTo>
                  <a:pt x="118730" y="523195"/>
                  <a:pt x="129363" y="524967"/>
                  <a:pt x="172779" y="505917"/>
                </a:cubicBezTo>
                <a:cubicBezTo>
                  <a:pt x="216195" y="486867"/>
                  <a:pt x="305244" y="434590"/>
                  <a:pt x="353533" y="412882"/>
                </a:cubicBezTo>
                <a:cubicBezTo>
                  <a:pt x="401822" y="391174"/>
                  <a:pt x="431505" y="384528"/>
                  <a:pt x="462516" y="375668"/>
                </a:cubicBezTo>
                <a:cubicBezTo>
                  <a:pt x="493527" y="366808"/>
                  <a:pt x="519223" y="363706"/>
                  <a:pt x="539602" y="359719"/>
                </a:cubicBezTo>
                <a:cubicBezTo>
                  <a:pt x="559981" y="355732"/>
                  <a:pt x="564412" y="358833"/>
                  <a:pt x="584791" y="351745"/>
                </a:cubicBezTo>
                <a:cubicBezTo>
                  <a:pt x="605170" y="344657"/>
                  <a:pt x="615803" y="346872"/>
                  <a:pt x="661877" y="317189"/>
                </a:cubicBezTo>
                <a:cubicBezTo>
                  <a:pt x="707951" y="287506"/>
                  <a:pt x="815606" y="212192"/>
                  <a:pt x="861237" y="173649"/>
                </a:cubicBezTo>
                <a:cubicBezTo>
                  <a:pt x="906868" y="135106"/>
                  <a:pt x="920602" y="114285"/>
                  <a:pt x="935665" y="85931"/>
                </a:cubicBezTo>
                <a:cubicBezTo>
                  <a:pt x="950728" y="57577"/>
                  <a:pt x="940095" y="14161"/>
                  <a:pt x="951614" y="3528"/>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5" name="任意多边形 12"/>
          <p:cNvSpPr/>
          <p:nvPr/>
        </p:nvSpPr>
        <p:spPr>
          <a:xfrm>
            <a:off x="3944786" y="3430575"/>
            <a:ext cx="488950" cy="587375"/>
          </a:xfrm>
          <a:custGeom>
            <a:avLst/>
            <a:gdLst>
              <a:gd name="connsiteX0" fmla="*/ 476180 w 476672"/>
              <a:gd name="connsiteY0" fmla="*/ 1468 h 586833"/>
              <a:gd name="connsiteX1" fmla="*/ 396436 w 476672"/>
              <a:gd name="connsiteY1" fmla="*/ 14759 h 586833"/>
              <a:gd name="connsiteX2" fmla="*/ 316692 w 476672"/>
              <a:gd name="connsiteY2" fmla="*/ 62605 h 586833"/>
              <a:gd name="connsiteX3" fmla="*/ 175810 w 476672"/>
              <a:gd name="connsiteY3" fmla="*/ 171589 h 586833"/>
              <a:gd name="connsiteX4" fmla="*/ 42903 w 476672"/>
              <a:gd name="connsiteY4" fmla="*/ 328419 h 586833"/>
              <a:gd name="connsiteX5" fmla="*/ 373 w 476672"/>
              <a:gd name="connsiteY5" fmla="*/ 482592 h 586833"/>
              <a:gd name="connsiteX6" fmla="*/ 61510 w 476672"/>
              <a:gd name="connsiteY6" fmla="*/ 578285 h 586833"/>
              <a:gd name="connsiteX7" fmla="*/ 258213 w 476672"/>
              <a:gd name="connsiteY7" fmla="*/ 578285 h 586833"/>
              <a:gd name="connsiteX8" fmla="*/ 231631 w 476672"/>
              <a:gd name="connsiteY8" fmla="*/ 543729 h 586833"/>
              <a:gd name="connsiteX9" fmla="*/ 141254 w 476672"/>
              <a:gd name="connsiteY9" fmla="*/ 538412 h 586833"/>
              <a:gd name="connsiteX10" fmla="*/ 96066 w 476672"/>
              <a:gd name="connsiteY10" fmla="*/ 469301 h 586833"/>
              <a:gd name="connsiteX11" fmla="*/ 170494 w 476672"/>
              <a:gd name="connsiteY11" fmla="*/ 272598 h 586833"/>
              <a:gd name="connsiteX12" fmla="*/ 337957 w 476672"/>
              <a:gd name="connsiteY12" fmla="*/ 97161 h 586833"/>
              <a:gd name="connsiteX13" fmla="*/ 425675 w 476672"/>
              <a:gd name="connsiteY13" fmla="*/ 43998 h 586833"/>
              <a:gd name="connsiteX14" fmla="*/ 476180 w 476672"/>
              <a:gd name="connsiteY14" fmla="*/ 1468 h 586833"/>
              <a:gd name="connsiteX0" fmla="*/ 476180 w 489195"/>
              <a:gd name="connsiteY0" fmla="*/ 802 h 586167"/>
              <a:gd name="connsiteX1" fmla="*/ 396436 w 489195"/>
              <a:gd name="connsiteY1" fmla="*/ 14093 h 586167"/>
              <a:gd name="connsiteX2" fmla="*/ 316692 w 489195"/>
              <a:gd name="connsiteY2" fmla="*/ 61939 h 586167"/>
              <a:gd name="connsiteX3" fmla="*/ 175810 w 489195"/>
              <a:gd name="connsiteY3" fmla="*/ 170923 h 586167"/>
              <a:gd name="connsiteX4" fmla="*/ 42903 w 489195"/>
              <a:gd name="connsiteY4" fmla="*/ 327753 h 586167"/>
              <a:gd name="connsiteX5" fmla="*/ 373 w 489195"/>
              <a:gd name="connsiteY5" fmla="*/ 481926 h 586167"/>
              <a:gd name="connsiteX6" fmla="*/ 61510 w 489195"/>
              <a:gd name="connsiteY6" fmla="*/ 577619 h 586167"/>
              <a:gd name="connsiteX7" fmla="*/ 258213 w 489195"/>
              <a:gd name="connsiteY7" fmla="*/ 577619 h 586167"/>
              <a:gd name="connsiteX8" fmla="*/ 231631 w 489195"/>
              <a:gd name="connsiteY8" fmla="*/ 543063 h 586167"/>
              <a:gd name="connsiteX9" fmla="*/ 141254 w 489195"/>
              <a:gd name="connsiteY9" fmla="*/ 537746 h 586167"/>
              <a:gd name="connsiteX10" fmla="*/ 96066 w 489195"/>
              <a:gd name="connsiteY10" fmla="*/ 468635 h 586167"/>
              <a:gd name="connsiteX11" fmla="*/ 170494 w 489195"/>
              <a:gd name="connsiteY11" fmla="*/ 271932 h 586167"/>
              <a:gd name="connsiteX12" fmla="*/ 337957 w 489195"/>
              <a:gd name="connsiteY12" fmla="*/ 96495 h 586167"/>
              <a:gd name="connsiteX13" fmla="*/ 425675 w 489195"/>
              <a:gd name="connsiteY13" fmla="*/ 43332 h 586167"/>
              <a:gd name="connsiteX14" fmla="*/ 484154 w 489195"/>
              <a:gd name="connsiteY14" fmla="*/ 32700 h 586167"/>
              <a:gd name="connsiteX15" fmla="*/ 476180 w 489195"/>
              <a:gd name="connsiteY15" fmla="*/ 802 h 586167"/>
              <a:gd name="connsiteX0" fmla="*/ 476180 w 489195"/>
              <a:gd name="connsiteY0" fmla="*/ 802 h 590327"/>
              <a:gd name="connsiteX1" fmla="*/ 396436 w 489195"/>
              <a:gd name="connsiteY1" fmla="*/ 14093 h 590327"/>
              <a:gd name="connsiteX2" fmla="*/ 316692 w 489195"/>
              <a:gd name="connsiteY2" fmla="*/ 61939 h 590327"/>
              <a:gd name="connsiteX3" fmla="*/ 175810 w 489195"/>
              <a:gd name="connsiteY3" fmla="*/ 170923 h 590327"/>
              <a:gd name="connsiteX4" fmla="*/ 42903 w 489195"/>
              <a:gd name="connsiteY4" fmla="*/ 327753 h 590327"/>
              <a:gd name="connsiteX5" fmla="*/ 373 w 489195"/>
              <a:gd name="connsiteY5" fmla="*/ 481926 h 590327"/>
              <a:gd name="connsiteX6" fmla="*/ 61510 w 489195"/>
              <a:gd name="connsiteY6" fmla="*/ 577619 h 590327"/>
              <a:gd name="connsiteX7" fmla="*/ 234289 w 489195"/>
              <a:gd name="connsiteY7" fmla="*/ 585594 h 590327"/>
              <a:gd name="connsiteX8" fmla="*/ 231631 w 489195"/>
              <a:gd name="connsiteY8" fmla="*/ 543063 h 590327"/>
              <a:gd name="connsiteX9" fmla="*/ 141254 w 489195"/>
              <a:gd name="connsiteY9" fmla="*/ 537746 h 590327"/>
              <a:gd name="connsiteX10" fmla="*/ 96066 w 489195"/>
              <a:gd name="connsiteY10" fmla="*/ 468635 h 590327"/>
              <a:gd name="connsiteX11" fmla="*/ 170494 w 489195"/>
              <a:gd name="connsiteY11" fmla="*/ 271932 h 590327"/>
              <a:gd name="connsiteX12" fmla="*/ 337957 w 489195"/>
              <a:gd name="connsiteY12" fmla="*/ 96495 h 590327"/>
              <a:gd name="connsiteX13" fmla="*/ 425675 w 489195"/>
              <a:gd name="connsiteY13" fmla="*/ 43332 h 590327"/>
              <a:gd name="connsiteX14" fmla="*/ 484154 w 489195"/>
              <a:gd name="connsiteY14" fmla="*/ 32700 h 590327"/>
              <a:gd name="connsiteX15" fmla="*/ 476180 w 489195"/>
              <a:gd name="connsiteY15" fmla="*/ 802 h 590327"/>
              <a:gd name="connsiteX0" fmla="*/ 476180 w 489195"/>
              <a:gd name="connsiteY0" fmla="*/ 802 h 582158"/>
              <a:gd name="connsiteX1" fmla="*/ 396436 w 489195"/>
              <a:gd name="connsiteY1" fmla="*/ 14093 h 582158"/>
              <a:gd name="connsiteX2" fmla="*/ 316692 w 489195"/>
              <a:gd name="connsiteY2" fmla="*/ 61939 h 582158"/>
              <a:gd name="connsiteX3" fmla="*/ 175810 w 489195"/>
              <a:gd name="connsiteY3" fmla="*/ 170923 h 582158"/>
              <a:gd name="connsiteX4" fmla="*/ 42903 w 489195"/>
              <a:gd name="connsiteY4" fmla="*/ 327753 h 582158"/>
              <a:gd name="connsiteX5" fmla="*/ 373 w 489195"/>
              <a:gd name="connsiteY5" fmla="*/ 481926 h 582158"/>
              <a:gd name="connsiteX6" fmla="*/ 61510 w 489195"/>
              <a:gd name="connsiteY6" fmla="*/ 577619 h 582158"/>
              <a:gd name="connsiteX7" fmla="*/ 234289 w 489195"/>
              <a:gd name="connsiteY7" fmla="*/ 564329 h 582158"/>
              <a:gd name="connsiteX8" fmla="*/ 231631 w 489195"/>
              <a:gd name="connsiteY8" fmla="*/ 543063 h 582158"/>
              <a:gd name="connsiteX9" fmla="*/ 141254 w 489195"/>
              <a:gd name="connsiteY9" fmla="*/ 537746 h 582158"/>
              <a:gd name="connsiteX10" fmla="*/ 96066 w 489195"/>
              <a:gd name="connsiteY10" fmla="*/ 468635 h 582158"/>
              <a:gd name="connsiteX11" fmla="*/ 170494 w 489195"/>
              <a:gd name="connsiteY11" fmla="*/ 271932 h 582158"/>
              <a:gd name="connsiteX12" fmla="*/ 337957 w 489195"/>
              <a:gd name="connsiteY12" fmla="*/ 96495 h 582158"/>
              <a:gd name="connsiteX13" fmla="*/ 425675 w 489195"/>
              <a:gd name="connsiteY13" fmla="*/ 43332 h 582158"/>
              <a:gd name="connsiteX14" fmla="*/ 484154 w 489195"/>
              <a:gd name="connsiteY14" fmla="*/ 32700 h 582158"/>
              <a:gd name="connsiteX15" fmla="*/ 476180 w 489195"/>
              <a:gd name="connsiteY15" fmla="*/ 802 h 582158"/>
              <a:gd name="connsiteX0" fmla="*/ 476180 w 489195"/>
              <a:gd name="connsiteY0" fmla="*/ 802 h 585126"/>
              <a:gd name="connsiteX1" fmla="*/ 396436 w 489195"/>
              <a:gd name="connsiteY1" fmla="*/ 14093 h 585126"/>
              <a:gd name="connsiteX2" fmla="*/ 316692 w 489195"/>
              <a:gd name="connsiteY2" fmla="*/ 61939 h 585126"/>
              <a:gd name="connsiteX3" fmla="*/ 175810 w 489195"/>
              <a:gd name="connsiteY3" fmla="*/ 170923 h 585126"/>
              <a:gd name="connsiteX4" fmla="*/ 42903 w 489195"/>
              <a:gd name="connsiteY4" fmla="*/ 327753 h 585126"/>
              <a:gd name="connsiteX5" fmla="*/ 373 w 489195"/>
              <a:gd name="connsiteY5" fmla="*/ 481926 h 585126"/>
              <a:gd name="connsiteX6" fmla="*/ 61510 w 489195"/>
              <a:gd name="connsiteY6" fmla="*/ 577619 h 585126"/>
              <a:gd name="connsiteX7" fmla="*/ 234289 w 489195"/>
              <a:gd name="connsiteY7" fmla="*/ 574961 h 585126"/>
              <a:gd name="connsiteX8" fmla="*/ 231631 w 489195"/>
              <a:gd name="connsiteY8" fmla="*/ 543063 h 585126"/>
              <a:gd name="connsiteX9" fmla="*/ 141254 w 489195"/>
              <a:gd name="connsiteY9" fmla="*/ 537746 h 585126"/>
              <a:gd name="connsiteX10" fmla="*/ 96066 w 489195"/>
              <a:gd name="connsiteY10" fmla="*/ 468635 h 585126"/>
              <a:gd name="connsiteX11" fmla="*/ 170494 w 489195"/>
              <a:gd name="connsiteY11" fmla="*/ 271932 h 585126"/>
              <a:gd name="connsiteX12" fmla="*/ 337957 w 489195"/>
              <a:gd name="connsiteY12" fmla="*/ 96495 h 585126"/>
              <a:gd name="connsiteX13" fmla="*/ 425675 w 489195"/>
              <a:gd name="connsiteY13" fmla="*/ 43332 h 585126"/>
              <a:gd name="connsiteX14" fmla="*/ 484154 w 489195"/>
              <a:gd name="connsiteY14" fmla="*/ 32700 h 585126"/>
              <a:gd name="connsiteX15" fmla="*/ 476180 w 489195"/>
              <a:gd name="connsiteY15" fmla="*/ 802 h 585126"/>
              <a:gd name="connsiteX0" fmla="*/ 476180 w 489195"/>
              <a:gd name="connsiteY0" fmla="*/ 802 h 586167"/>
              <a:gd name="connsiteX1" fmla="*/ 396436 w 489195"/>
              <a:gd name="connsiteY1" fmla="*/ 14093 h 586167"/>
              <a:gd name="connsiteX2" fmla="*/ 316692 w 489195"/>
              <a:gd name="connsiteY2" fmla="*/ 61939 h 586167"/>
              <a:gd name="connsiteX3" fmla="*/ 175810 w 489195"/>
              <a:gd name="connsiteY3" fmla="*/ 170923 h 586167"/>
              <a:gd name="connsiteX4" fmla="*/ 42903 w 489195"/>
              <a:gd name="connsiteY4" fmla="*/ 327753 h 586167"/>
              <a:gd name="connsiteX5" fmla="*/ 373 w 489195"/>
              <a:gd name="connsiteY5" fmla="*/ 481926 h 586167"/>
              <a:gd name="connsiteX6" fmla="*/ 61510 w 489195"/>
              <a:gd name="connsiteY6" fmla="*/ 577619 h 586167"/>
              <a:gd name="connsiteX7" fmla="*/ 223657 w 489195"/>
              <a:gd name="connsiteY7" fmla="*/ 577619 h 586167"/>
              <a:gd name="connsiteX8" fmla="*/ 231631 w 489195"/>
              <a:gd name="connsiteY8" fmla="*/ 543063 h 586167"/>
              <a:gd name="connsiteX9" fmla="*/ 141254 w 489195"/>
              <a:gd name="connsiteY9" fmla="*/ 537746 h 586167"/>
              <a:gd name="connsiteX10" fmla="*/ 96066 w 489195"/>
              <a:gd name="connsiteY10" fmla="*/ 468635 h 586167"/>
              <a:gd name="connsiteX11" fmla="*/ 170494 w 489195"/>
              <a:gd name="connsiteY11" fmla="*/ 271932 h 586167"/>
              <a:gd name="connsiteX12" fmla="*/ 337957 w 489195"/>
              <a:gd name="connsiteY12" fmla="*/ 96495 h 586167"/>
              <a:gd name="connsiteX13" fmla="*/ 425675 w 489195"/>
              <a:gd name="connsiteY13" fmla="*/ 43332 h 586167"/>
              <a:gd name="connsiteX14" fmla="*/ 484154 w 489195"/>
              <a:gd name="connsiteY14" fmla="*/ 32700 h 586167"/>
              <a:gd name="connsiteX15" fmla="*/ 476180 w 489195"/>
              <a:gd name="connsiteY15" fmla="*/ 802 h 586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89195" h="586167">
                <a:moveTo>
                  <a:pt x="476180" y="802"/>
                </a:moveTo>
                <a:cubicBezTo>
                  <a:pt x="461560" y="-2299"/>
                  <a:pt x="423017" y="3904"/>
                  <a:pt x="396436" y="14093"/>
                </a:cubicBezTo>
                <a:cubicBezTo>
                  <a:pt x="369855" y="24283"/>
                  <a:pt x="353463" y="35801"/>
                  <a:pt x="316692" y="61939"/>
                </a:cubicBezTo>
                <a:cubicBezTo>
                  <a:pt x="279921" y="88077"/>
                  <a:pt x="221441" y="126621"/>
                  <a:pt x="175810" y="170923"/>
                </a:cubicBezTo>
                <a:cubicBezTo>
                  <a:pt x="130179" y="215225"/>
                  <a:pt x="72142" y="275919"/>
                  <a:pt x="42903" y="327753"/>
                </a:cubicBezTo>
                <a:cubicBezTo>
                  <a:pt x="13663" y="379587"/>
                  <a:pt x="-2728" y="440282"/>
                  <a:pt x="373" y="481926"/>
                </a:cubicBezTo>
                <a:cubicBezTo>
                  <a:pt x="3474" y="523570"/>
                  <a:pt x="24296" y="561670"/>
                  <a:pt x="61510" y="577619"/>
                </a:cubicBezTo>
                <a:cubicBezTo>
                  <a:pt x="98724" y="593568"/>
                  <a:pt x="195304" y="583378"/>
                  <a:pt x="223657" y="577619"/>
                </a:cubicBezTo>
                <a:cubicBezTo>
                  <a:pt x="252010" y="571860"/>
                  <a:pt x="245365" y="549709"/>
                  <a:pt x="231631" y="543063"/>
                </a:cubicBezTo>
                <a:cubicBezTo>
                  <a:pt x="217897" y="536418"/>
                  <a:pt x="163848" y="550151"/>
                  <a:pt x="141254" y="537746"/>
                </a:cubicBezTo>
                <a:cubicBezTo>
                  <a:pt x="118660" y="525341"/>
                  <a:pt x="91193" y="512937"/>
                  <a:pt x="96066" y="468635"/>
                </a:cubicBezTo>
                <a:cubicBezTo>
                  <a:pt x="100939" y="424333"/>
                  <a:pt x="130179" y="333955"/>
                  <a:pt x="170494" y="271932"/>
                </a:cubicBezTo>
                <a:cubicBezTo>
                  <a:pt x="210809" y="209909"/>
                  <a:pt x="295427" y="134595"/>
                  <a:pt x="337957" y="96495"/>
                </a:cubicBezTo>
                <a:cubicBezTo>
                  <a:pt x="380487" y="58395"/>
                  <a:pt x="401309" y="53964"/>
                  <a:pt x="425675" y="43332"/>
                </a:cubicBezTo>
                <a:cubicBezTo>
                  <a:pt x="450041" y="32700"/>
                  <a:pt x="475737" y="39788"/>
                  <a:pt x="484154" y="32700"/>
                </a:cubicBezTo>
                <a:cubicBezTo>
                  <a:pt x="492571" y="25612"/>
                  <a:pt x="490800" y="3903"/>
                  <a:pt x="476180" y="802"/>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任意多边形 13"/>
          <p:cNvSpPr/>
          <p:nvPr/>
        </p:nvSpPr>
        <p:spPr>
          <a:xfrm>
            <a:off x="5287811" y="2663812"/>
            <a:ext cx="1150937" cy="366713"/>
          </a:xfrm>
          <a:custGeom>
            <a:avLst/>
            <a:gdLst>
              <a:gd name="connsiteX0" fmla="*/ 1064419 w 1133475"/>
              <a:gd name="connsiteY0" fmla="*/ 112528 h 360651"/>
              <a:gd name="connsiteX1" fmla="*/ 1133475 w 1133475"/>
              <a:gd name="connsiteY1" fmla="*/ 110147 h 360651"/>
              <a:gd name="connsiteX2" fmla="*/ 1116806 w 1133475"/>
              <a:gd name="connsiteY2" fmla="*/ 72047 h 360651"/>
              <a:gd name="connsiteX3" fmla="*/ 1073944 w 1133475"/>
              <a:gd name="connsiteY3" fmla="*/ 36328 h 360651"/>
              <a:gd name="connsiteX4" fmla="*/ 1002506 w 1133475"/>
              <a:gd name="connsiteY4" fmla="*/ 5372 h 360651"/>
              <a:gd name="connsiteX5" fmla="*/ 871538 w 1133475"/>
              <a:gd name="connsiteY5" fmla="*/ 2990 h 360651"/>
              <a:gd name="connsiteX6" fmla="*/ 573881 w 1133475"/>
              <a:gd name="connsiteY6" fmla="*/ 36328 h 360651"/>
              <a:gd name="connsiteX7" fmla="*/ 326231 w 1133475"/>
              <a:gd name="connsiteY7" fmla="*/ 103003 h 360651"/>
              <a:gd name="connsiteX8" fmla="*/ 135731 w 1133475"/>
              <a:gd name="connsiteY8" fmla="*/ 183965 h 360651"/>
              <a:gd name="connsiteX9" fmla="*/ 21431 w 1133475"/>
              <a:gd name="connsiteY9" fmla="*/ 286359 h 360651"/>
              <a:gd name="connsiteX10" fmla="*/ 0 w 1133475"/>
              <a:gd name="connsiteY10" fmla="*/ 331603 h 360651"/>
              <a:gd name="connsiteX11" fmla="*/ 2381 w 1133475"/>
              <a:gd name="connsiteY11" fmla="*/ 360178 h 360651"/>
              <a:gd name="connsiteX12" fmla="*/ 76200 w 1133475"/>
              <a:gd name="connsiteY12" fmla="*/ 357797 h 360651"/>
              <a:gd name="connsiteX13" fmla="*/ 102394 w 1133475"/>
              <a:gd name="connsiteY13" fmla="*/ 322078 h 360651"/>
              <a:gd name="connsiteX14" fmla="*/ 216694 w 1133475"/>
              <a:gd name="connsiteY14" fmla="*/ 257784 h 360651"/>
              <a:gd name="connsiteX15" fmla="*/ 323850 w 1133475"/>
              <a:gd name="connsiteY15" fmla="*/ 217303 h 360651"/>
              <a:gd name="connsiteX16" fmla="*/ 428625 w 1133475"/>
              <a:gd name="connsiteY16" fmla="*/ 179203 h 360651"/>
              <a:gd name="connsiteX17" fmla="*/ 566738 w 1133475"/>
              <a:gd name="connsiteY17" fmla="*/ 141103 h 360651"/>
              <a:gd name="connsiteX18" fmla="*/ 683419 w 1133475"/>
              <a:gd name="connsiteY18" fmla="*/ 114909 h 360651"/>
              <a:gd name="connsiteX19" fmla="*/ 854869 w 1133475"/>
              <a:gd name="connsiteY19" fmla="*/ 95859 h 360651"/>
              <a:gd name="connsiteX20" fmla="*/ 1064419 w 1133475"/>
              <a:gd name="connsiteY20" fmla="*/ 112528 h 360651"/>
              <a:gd name="connsiteX0" fmla="*/ 1064419 w 1133475"/>
              <a:gd name="connsiteY0" fmla="*/ 116260 h 364383"/>
              <a:gd name="connsiteX1" fmla="*/ 1133475 w 1133475"/>
              <a:gd name="connsiteY1" fmla="*/ 113879 h 364383"/>
              <a:gd name="connsiteX2" fmla="*/ 1116806 w 1133475"/>
              <a:gd name="connsiteY2" fmla="*/ 75779 h 364383"/>
              <a:gd name="connsiteX3" fmla="*/ 1073944 w 1133475"/>
              <a:gd name="connsiteY3" fmla="*/ 40060 h 364383"/>
              <a:gd name="connsiteX4" fmla="*/ 1002506 w 1133475"/>
              <a:gd name="connsiteY4" fmla="*/ 9104 h 364383"/>
              <a:gd name="connsiteX5" fmla="*/ 869157 w 1133475"/>
              <a:gd name="connsiteY5" fmla="*/ 1959 h 364383"/>
              <a:gd name="connsiteX6" fmla="*/ 573881 w 1133475"/>
              <a:gd name="connsiteY6" fmla="*/ 40060 h 364383"/>
              <a:gd name="connsiteX7" fmla="*/ 326231 w 1133475"/>
              <a:gd name="connsiteY7" fmla="*/ 106735 h 364383"/>
              <a:gd name="connsiteX8" fmla="*/ 135731 w 1133475"/>
              <a:gd name="connsiteY8" fmla="*/ 187697 h 364383"/>
              <a:gd name="connsiteX9" fmla="*/ 21431 w 1133475"/>
              <a:gd name="connsiteY9" fmla="*/ 290091 h 364383"/>
              <a:gd name="connsiteX10" fmla="*/ 0 w 1133475"/>
              <a:gd name="connsiteY10" fmla="*/ 335335 h 364383"/>
              <a:gd name="connsiteX11" fmla="*/ 2381 w 1133475"/>
              <a:gd name="connsiteY11" fmla="*/ 363910 h 364383"/>
              <a:gd name="connsiteX12" fmla="*/ 76200 w 1133475"/>
              <a:gd name="connsiteY12" fmla="*/ 361529 h 364383"/>
              <a:gd name="connsiteX13" fmla="*/ 102394 w 1133475"/>
              <a:gd name="connsiteY13" fmla="*/ 325810 h 364383"/>
              <a:gd name="connsiteX14" fmla="*/ 216694 w 1133475"/>
              <a:gd name="connsiteY14" fmla="*/ 261516 h 364383"/>
              <a:gd name="connsiteX15" fmla="*/ 323850 w 1133475"/>
              <a:gd name="connsiteY15" fmla="*/ 221035 h 364383"/>
              <a:gd name="connsiteX16" fmla="*/ 428625 w 1133475"/>
              <a:gd name="connsiteY16" fmla="*/ 182935 h 364383"/>
              <a:gd name="connsiteX17" fmla="*/ 566738 w 1133475"/>
              <a:gd name="connsiteY17" fmla="*/ 144835 h 364383"/>
              <a:gd name="connsiteX18" fmla="*/ 683419 w 1133475"/>
              <a:gd name="connsiteY18" fmla="*/ 118641 h 364383"/>
              <a:gd name="connsiteX19" fmla="*/ 854869 w 1133475"/>
              <a:gd name="connsiteY19" fmla="*/ 99591 h 364383"/>
              <a:gd name="connsiteX20" fmla="*/ 1064419 w 1133475"/>
              <a:gd name="connsiteY20" fmla="*/ 116260 h 364383"/>
              <a:gd name="connsiteX0" fmla="*/ 1052513 w 1133475"/>
              <a:gd name="connsiteY0" fmla="*/ 97210 h 364383"/>
              <a:gd name="connsiteX1" fmla="*/ 1133475 w 1133475"/>
              <a:gd name="connsiteY1" fmla="*/ 113879 h 364383"/>
              <a:gd name="connsiteX2" fmla="*/ 1116806 w 1133475"/>
              <a:gd name="connsiteY2" fmla="*/ 75779 h 364383"/>
              <a:gd name="connsiteX3" fmla="*/ 1073944 w 1133475"/>
              <a:gd name="connsiteY3" fmla="*/ 40060 h 364383"/>
              <a:gd name="connsiteX4" fmla="*/ 1002506 w 1133475"/>
              <a:gd name="connsiteY4" fmla="*/ 9104 h 364383"/>
              <a:gd name="connsiteX5" fmla="*/ 869157 w 1133475"/>
              <a:gd name="connsiteY5" fmla="*/ 1959 h 364383"/>
              <a:gd name="connsiteX6" fmla="*/ 573881 w 1133475"/>
              <a:gd name="connsiteY6" fmla="*/ 40060 h 364383"/>
              <a:gd name="connsiteX7" fmla="*/ 326231 w 1133475"/>
              <a:gd name="connsiteY7" fmla="*/ 106735 h 364383"/>
              <a:gd name="connsiteX8" fmla="*/ 135731 w 1133475"/>
              <a:gd name="connsiteY8" fmla="*/ 187697 h 364383"/>
              <a:gd name="connsiteX9" fmla="*/ 21431 w 1133475"/>
              <a:gd name="connsiteY9" fmla="*/ 290091 h 364383"/>
              <a:gd name="connsiteX10" fmla="*/ 0 w 1133475"/>
              <a:gd name="connsiteY10" fmla="*/ 335335 h 364383"/>
              <a:gd name="connsiteX11" fmla="*/ 2381 w 1133475"/>
              <a:gd name="connsiteY11" fmla="*/ 363910 h 364383"/>
              <a:gd name="connsiteX12" fmla="*/ 76200 w 1133475"/>
              <a:gd name="connsiteY12" fmla="*/ 361529 h 364383"/>
              <a:gd name="connsiteX13" fmla="*/ 102394 w 1133475"/>
              <a:gd name="connsiteY13" fmla="*/ 325810 h 364383"/>
              <a:gd name="connsiteX14" fmla="*/ 216694 w 1133475"/>
              <a:gd name="connsiteY14" fmla="*/ 261516 h 364383"/>
              <a:gd name="connsiteX15" fmla="*/ 323850 w 1133475"/>
              <a:gd name="connsiteY15" fmla="*/ 221035 h 364383"/>
              <a:gd name="connsiteX16" fmla="*/ 428625 w 1133475"/>
              <a:gd name="connsiteY16" fmla="*/ 182935 h 364383"/>
              <a:gd name="connsiteX17" fmla="*/ 566738 w 1133475"/>
              <a:gd name="connsiteY17" fmla="*/ 144835 h 364383"/>
              <a:gd name="connsiteX18" fmla="*/ 683419 w 1133475"/>
              <a:gd name="connsiteY18" fmla="*/ 118641 h 364383"/>
              <a:gd name="connsiteX19" fmla="*/ 854869 w 1133475"/>
              <a:gd name="connsiteY19" fmla="*/ 99591 h 364383"/>
              <a:gd name="connsiteX20" fmla="*/ 1052513 w 1133475"/>
              <a:gd name="connsiteY20" fmla="*/ 97210 h 364383"/>
              <a:gd name="connsiteX0" fmla="*/ 1062038 w 1133475"/>
              <a:gd name="connsiteY0" fmla="*/ 109116 h 364383"/>
              <a:gd name="connsiteX1" fmla="*/ 1133475 w 1133475"/>
              <a:gd name="connsiteY1" fmla="*/ 113879 h 364383"/>
              <a:gd name="connsiteX2" fmla="*/ 1116806 w 1133475"/>
              <a:gd name="connsiteY2" fmla="*/ 75779 h 364383"/>
              <a:gd name="connsiteX3" fmla="*/ 1073944 w 1133475"/>
              <a:gd name="connsiteY3" fmla="*/ 40060 h 364383"/>
              <a:gd name="connsiteX4" fmla="*/ 1002506 w 1133475"/>
              <a:gd name="connsiteY4" fmla="*/ 9104 h 364383"/>
              <a:gd name="connsiteX5" fmla="*/ 869157 w 1133475"/>
              <a:gd name="connsiteY5" fmla="*/ 1959 h 364383"/>
              <a:gd name="connsiteX6" fmla="*/ 573881 w 1133475"/>
              <a:gd name="connsiteY6" fmla="*/ 40060 h 364383"/>
              <a:gd name="connsiteX7" fmla="*/ 326231 w 1133475"/>
              <a:gd name="connsiteY7" fmla="*/ 106735 h 364383"/>
              <a:gd name="connsiteX8" fmla="*/ 135731 w 1133475"/>
              <a:gd name="connsiteY8" fmla="*/ 187697 h 364383"/>
              <a:gd name="connsiteX9" fmla="*/ 21431 w 1133475"/>
              <a:gd name="connsiteY9" fmla="*/ 290091 h 364383"/>
              <a:gd name="connsiteX10" fmla="*/ 0 w 1133475"/>
              <a:gd name="connsiteY10" fmla="*/ 335335 h 364383"/>
              <a:gd name="connsiteX11" fmla="*/ 2381 w 1133475"/>
              <a:gd name="connsiteY11" fmla="*/ 363910 h 364383"/>
              <a:gd name="connsiteX12" fmla="*/ 76200 w 1133475"/>
              <a:gd name="connsiteY12" fmla="*/ 361529 h 364383"/>
              <a:gd name="connsiteX13" fmla="*/ 102394 w 1133475"/>
              <a:gd name="connsiteY13" fmla="*/ 325810 h 364383"/>
              <a:gd name="connsiteX14" fmla="*/ 216694 w 1133475"/>
              <a:gd name="connsiteY14" fmla="*/ 261516 h 364383"/>
              <a:gd name="connsiteX15" fmla="*/ 323850 w 1133475"/>
              <a:gd name="connsiteY15" fmla="*/ 221035 h 364383"/>
              <a:gd name="connsiteX16" fmla="*/ 428625 w 1133475"/>
              <a:gd name="connsiteY16" fmla="*/ 182935 h 364383"/>
              <a:gd name="connsiteX17" fmla="*/ 566738 w 1133475"/>
              <a:gd name="connsiteY17" fmla="*/ 144835 h 364383"/>
              <a:gd name="connsiteX18" fmla="*/ 683419 w 1133475"/>
              <a:gd name="connsiteY18" fmla="*/ 118641 h 364383"/>
              <a:gd name="connsiteX19" fmla="*/ 854869 w 1133475"/>
              <a:gd name="connsiteY19" fmla="*/ 99591 h 364383"/>
              <a:gd name="connsiteX20" fmla="*/ 1062038 w 1133475"/>
              <a:gd name="connsiteY20" fmla="*/ 109116 h 364383"/>
              <a:gd name="connsiteX0" fmla="*/ 1062038 w 1133475"/>
              <a:gd name="connsiteY0" fmla="*/ 109116 h 364383"/>
              <a:gd name="connsiteX1" fmla="*/ 1133475 w 1133475"/>
              <a:gd name="connsiteY1" fmla="*/ 113879 h 364383"/>
              <a:gd name="connsiteX2" fmla="*/ 1116806 w 1133475"/>
              <a:gd name="connsiteY2" fmla="*/ 75779 h 364383"/>
              <a:gd name="connsiteX3" fmla="*/ 1073944 w 1133475"/>
              <a:gd name="connsiteY3" fmla="*/ 40060 h 364383"/>
              <a:gd name="connsiteX4" fmla="*/ 1002506 w 1133475"/>
              <a:gd name="connsiteY4" fmla="*/ 9104 h 364383"/>
              <a:gd name="connsiteX5" fmla="*/ 869157 w 1133475"/>
              <a:gd name="connsiteY5" fmla="*/ 1959 h 364383"/>
              <a:gd name="connsiteX6" fmla="*/ 573881 w 1133475"/>
              <a:gd name="connsiteY6" fmla="*/ 40060 h 364383"/>
              <a:gd name="connsiteX7" fmla="*/ 326231 w 1133475"/>
              <a:gd name="connsiteY7" fmla="*/ 106735 h 364383"/>
              <a:gd name="connsiteX8" fmla="*/ 135731 w 1133475"/>
              <a:gd name="connsiteY8" fmla="*/ 187697 h 364383"/>
              <a:gd name="connsiteX9" fmla="*/ 21431 w 1133475"/>
              <a:gd name="connsiteY9" fmla="*/ 290091 h 364383"/>
              <a:gd name="connsiteX10" fmla="*/ 0 w 1133475"/>
              <a:gd name="connsiteY10" fmla="*/ 335335 h 364383"/>
              <a:gd name="connsiteX11" fmla="*/ 2381 w 1133475"/>
              <a:gd name="connsiteY11" fmla="*/ 363910 h 364383"/>
              <a:gd name="connsiteX12" fmla="*/ 76200 w 1133475"/>
              <a:gd name="connsiteY12" fmla="*/ 361529 h 364383"/>
              <a:gd name="connsiteX13" fmla="*/ 102394 w 1133475"/>
              <a:gd name="connsiteY13" fmla="*/ 325810 h 364383"/>
              <a:gd name="connsiteX14" fmla="*/ 216694 w 1133475"/>
              <a:gd name="connsiteY14" fmla="*/ 261516 h 364383"/>
              <a:gd name="connsiteX15" fmla="*/ 323850 w 1133475"/>
              <a:gd name="connsiteY15" fmla="*/ 221035 h 364383"/>
              <a:gd name="connsiteX16" fmla="*/ 428625 w 1133475"/>
              <a:gd name="connsiteY16" fmla="*/ 182935 h 364383"/>
              <a:gd name="connsiteX17" fmla="*/ 566738 w 1133475"/>
              <a:gd name="connsiteY17" fmla="*/ 144835 h 364383"/>
              <a:gd name="connsiteX18" fmla="*/ 683419 w 1133475"/>
              <a:gd name="connsiteY18" fmla="*/ 118641 h 364383"/>
              <a:gd name="connsiteX19" fmla="*/ 854869 w 1133475"/>
              <a:gd name="connsiteY19" fmla="*/ 99591 h 364383"/>
              <a:gd name="connsiteX20" fmla="*/ 914400 w 1133475"/>
              <a:gd name="connsiteY20" fmla="*/ 80541 h 364383"/>
              <a:gd name="connsiteX21" fmla="*/ 1062038 w 1133475"/>
              <a:gd name="connsiteY21" fmla="*/ 109116 h 364383"/>
              <a:gd name="connsiteX0" fmla="*/ 1062038 w 1133475"/>
              <a:gd name="connsiteY0" fmla="*/ 109116 h 364383"/>
              <a:gd name="connsiteX1" fmla="*/ 1133475 w 1133475"/>
              <a:gd name="connsiteY1" fmla="*/ 113879 h 364383"/>
              <a:gd name="connsiteX2" fmla="*/ 1116806 w 1133475"/>
              <a:gd name="connsiteY2" fmla="*/ 75779 h 364383"/>
              <a:gd name="connsiteX3" fmla="*/ 1073944 w 1133475"/>
              <a:gd name="connsiteY3" fmla="*/ 40060 h 364383"/>
              <a:gd name="connsiteX4" fmla="*/ 1002506 w 1133475"/>
              <a:gd name="connsiteY4" fmla="*/ 9104 h 364383"/>
              <a:gd name="connsiteX5" fmla="*/ 869157 w 1133475"/>
              <a:gd name="connsiteY5" fmla="*/ 1959 h 364383"/>
              <a:gd name="connsiteX6" fmla="*/ 573881 w 1133475"/>
              <a:gd name="connsiteY6" fmla="*/ 40060 h 364383"/>
              <a:gd name="connsiteX7" fmla="*/ 326231 w 1133475"/>
              <a:gd name="connsiteY7" fmla="*/ 106735 h 364383"/>
              <a:gd name="connsiteX8" fmla="*/ 135731 w 1133475"/>
              <a:gd name="connsiteY8" fmla="*/ 187697 h 364383"/>
              <a:gd name="connsiteX9" fmla="*/ 21431 w 1133475"/>
              <a:gd name="connsiteY9" fmla="*/ 290091 h 364383"/>
              <a:gd name="connsiteX10" fmla="*/ 0 w 1133475"/>
              <a:gd name="connsiteY10" fmla="*/ 335335 h 364383"/>
              <a:gd name="connsiteX11" fmla="*/ 2381 w 1133475"/>
              <a:gd name="connsiteY11" fmla="*/ 363910 h 364383"/>
              <a:gd name="connsiteX12" fmla="*/ 76200 w 1133475"/>
              <a:gd name="connsiteY12" fmla="*/ 361529 h 364383"/>
              <a:gd name="connsiteX13" fmla="*/ 102394 w 1133475"/>
              <a:gd name="connsiteY13" fmla="*/ 325810 h 364383"/>
              <a:gd name="connsiteX14" fmla="*/ 216694 w 1133475"/>
              <a:gd name="connsiteY14" fmla="*/ 261516 h 364383"/>
              <a:gd name="connsiteX15" fmla="*/ 323850 w 1133475"/>
              <a:gd name="connsiteY15" fmla="*/ 221035 h 364383"/>
              <a:gd name="connsiteX16" fmla="*/ 428625 w 1133475"/>
              <a:gd name="connsiteY16" fmla="*/ 182935 h 364383"/>
              <a:gd name="connsiteX17" fmla="*/ 566738 w 1133475"/>
              <a:gd name="connsiteY17" fmla="*/ 144835 h 364383"/>
              <a:gd name="connsiteX18" fmla="*/ 683419 w 1133475"/>
              <a:gd name="connsiteY18" fmla="*/ 118641 h 364383"/>
              <a:gd name="connsiteX19" fmla="*/ 854869 w 1133475"/>
              <a:gd name="connsiteY19" fmla="*/ 99591 h 364383"/>
              <a:gd name="connsiteX20" fmla="*/ 995362 w 1133475"/>
              <a:gd name="connsiteY20" fmla="*/ 94829 h 364383"/>
              <a:gd name="connsiteX21" fmla="*/ 1062038 w 1133475"/>
              <a:gd name="connsiteY21" fmla="*/ 109116 h 364383"/>
              <a:gd name="connsiteX0" fmla="*/ 1062038 w 1133475"/>
              <a:gd name="connsiteY0" fmla="*/ 109116 h 364383"/>
              <a:gd name="connsiteX1" fmla="*/ 1133475 w 1133475"/>
              <a:gd name="connsiteY1" fmla="*/ 113879 h 364383"/>
              <a:gd name="connsiteX2" fmla="*/ 1116806 w 1133475"/>
              <a:gd name="connsiteY2" fmla="*/ 75779 h 364383"/>
              <a:gd name="connsiteX3" fmla="*/ 1073944 w 1133475"/>
              <a:gd name="connsiteY3" fmla="*/ 40060 h 364383"/>
              <a:gd name="connsiteX4" fmla="*/ 1002506 w 1133475"/>
              <a:gd name="connsiteY4" fmla="*/ 9104 h 364383"/>
              <a:gd name="connsiteX5" fmla="*/ 869157 w 1133475"/>
              <a:gd name="connsiteY5" fmla="*/ 1959 h 364383"/>
              <a:gd name="connsiteX6" fmla="*/ 573881 w 1133475"/>
              <a:gd name="connsiteY6" fmla="*/ 40060 h 364383"/>
              <a:gd name="connsiteX7" fmla="*/ 326231 w 1133475"/>
              <a:gd name="connsiteY7" fmla="*/ 106735 h 364383"/>
              <a:gd name="connsiteX8" fmla="*/ 135731 w 1133475"/>
              <a:gd name="connsiteY8" fmla="*/ 187697 h 364383"/>
              <a:gd name="connsiteX9" fmla="*/ 21431 w 1133475"/>
              <a:gd name="connsiteY9" fmla="*/ 290091 h 364383"/>
              <a:gd name="connsiteX10" fmla="*/ 0 w 1133475"/>
              <a:gd name="connsiteY10" fmla="*/ 335335 h 364383"/>
              <a:gd name="connsiteX11" fmla="*/ 2381 w 1133475"/>
              <a:gd name="connsiteY11" fmla="*/ 363910 h 364383"/>
              <a:gd name="connsiteX12" fmla="*/ 76200 w 1133475"/>
              <a:gd name="connsiteY12" fmla="*/ 361529 h 364383"/>
              <a:gd name="connsiteX13" fmla="*/ 102394 w 1133475"/>
              <a:gd name="connsiteY13" fmla="*/ 325810 h 364383"/>
              <a:gd name="connsiteX14" fmla="*/ 216694 w 1133475"/>
              <a:gd name="connsiteY14" fmla="*/ 261516 h 364383"/>
              <a:gd name="connsiteX15" fmla="*/ 323850 w 1133475"/>
              <a:gd name="connsiteY15" fmla="*/ 221035 h 364383"/>
              <a:gd name="connsiteX16" fmla="*/ 428625 w 1133475"/>
              <a:gd name="connsiteY16" fmla="*/ 182935 h 364383"/>
              <a:gd name="connsiteX17" fmla="*/ 566738 w 1133475"/>
              <a:gd name="connsiteY17" fmla="*/ 144835 h 364383"/>
              <a:gd name="connsiteX18" fmla="*/ 683419 w 1133475"/>
              <a:gd name="connsiteY18" fmla="*/ 118641 h 364383"/>
              <a:gd name="connsiteX19" fmla="*/ 854869 w 1133475"/>
              <a:gd name="connsiteY19" fmla="*/ 99591 h 364383"/>
              <a:gd name="connsiteX20" fmla="*/ 1047750 w 1133475"/>
              <a:gd name="connsiteY20" fmla="*/ 75779 h 364383"/>
              <a:gd name="connsiteX21" fmla="*/ 1062038 w 1133475"/>
              <a:gd name="connsiteY21" fmla="*/ 109116 h 364383"/>
              <a:gd name="connsiteX0" fmla="*/ 1062038 w 1133475"/>
              <a:gd name="connsiteY0" fmla="*/ 109116 h 364383"/>
              <a:gd name="connsiteX1" fmla="*/ 1133475 w 1133475"/>
              <a:gd name="connsiteY1" fmla="*/ 113879 h 364383"/>
              <a:gd name="connsiteX2" fmla="*/ 1116806 w 1133475"/>
              <a:gd name="connsiteY2" fmla="*/ 75779 h 364383"/>
              <a:gd name="connsiteX3" fmla="*/ 1073944 w 1133475"/>
              <a:gd name="connsiteY3" fmla="*/ 40060 h 364383"/>
              <a:gd name="connsiteX4" fmla="*/ 1002506 w 1133475"/>
              <a:gd name="connsiteY4" fmla="*/ 9104 h 364383"/>
              <a:gd name="connsiteX5" fmla="*/ 869157 w 1133475"/>
              <a:gd name="connsiteY5" fmla="*/ 1959 h 364383"/>
              <a:gd name="connsiteX6" fmla="*/ 573881 w 1133475"/>
              <a:gd name="connsiteY6" fmla="*/ 40060 h 364383"/>
              <a:gd name="connsiteX7" fmla="*/ 326231 w 1133475"/>
              <a:gd name="connsiteY7" fmla="*/ 106735 h 364383"/>
              <a:gd name="connsiteX8" fmla="*/ 135731 w 1133475"/>
              <a:gd name="connsiteY8" fmla="*/ 187697 h 364383"/>
              <a:gd name="connsiteX9" fmla="*/ 21431 w 1133475"/>
              <a:gd name="connsiteY9" fmla="*/ 290091 h 364383"/>
              <a:gd name="connsiteX10" fmla="*/ 0 w 1133475"/>
              <a:gd name="connsiteY10" fmla="*/ 335335 h 364383"/>
              <a:gd name="connsiteX11" fmla="*/ 2381 w 1133475"/>
              <a:gd name="connsiteY11" fmla="*/ 363910 h 364383"/>
              <a:gd name="connsiteX12" fmla="*/ 76200 w 1133475"/>
              <a:gd name="connsiteY12" fmla="*/ 361529 h 364383"/>
              <a:gd name="connsiteX13" fmla="*/ 102394 w 1133475"/>
              <a:gd name="connsiteY13" fmla="*/ 325810 h 364383"/>
              <a:gd name="connsiteX14" fmla="*/ 216694 w 1133475"/>
              <a:gd name="connsiteY14" fmla="*/ 261516 h 364383"/>
              <a:gd name="connsiteX15" fmla="*/ 323850 w 1133475"/>
              <a:gd name="connsiteY15" fmla="*/ 221035 h 364383"/>
              <a:gd name="connsiteX16" fmla="*/ 428625 w 1133475"/>
              <a:gd name="connsiteY16" fmla="*/ 182935 h 364383"/>
              <a:gd name="connsiteX17" fmla="*/ 566738 w 1133475"/>
              <a:gd name="connsiteY17" fmla="*/ 144835 h 364383"/>
              <a:gd name="connsiteX18" fmla="*/ 683419 w 1133475"/>
              <a:gd name="connsiteY18" fmla="*/ 118641 h 364383"/>
              <a:gd name="connsiteX19" fmla="*/ 854869 w 1133475"/>
              <a:gd name="connsiteY19" fmla="*/ 99591 h 364383"/>
              <a:gd name="connsiteX20" fmla="*/ 1016794 w 1133475"/>
              <a:gd name="connsiteY20" fmla="*/ 94829 h 364383"/>
              <a:gd name="connsiteX21" fmla="*/ 1062038 w 1133475"/>
              <a:gd name="connsiteY21" fmla="*/ 109116 h 364383"/>
              <a:gd name="connsiteX0" fmla="*/ 1062038 w 1133475"/>
              <a:gd name="connsiteY0" fmla="*/ 109116 h 364383"/>
              <a:gd name="connsiteX1" fmla="*/ 1133475 w 1133475"/>
              <a:gd name="connsiteY1" fmla="*/ 113879 h 364383"/>
              <a:gd name="connsiteX2" fmla="*/ 1116806 w 1133475"/>
              <a:gd name="connsiteY2" fmla="*/ 75779 h 364383"/>
              <a:gd name="connsiteX3" fmla="*/ 1073944 w 1133475"/>
              <a:gd name="connsiteY3" fmla="*/ 40060 h 364383"/>
              <a:gd name="connsiteX4" fmla="*/ 1002506 w 1133475"/>
              <a:gd name="connsiteY4" fmla="*/ 9104 h 364383"/>
              <a:gd name="connsiteX5" fmla="*/ 869157 w 1133475"/>
              <a:gd name="connsiteY5" fmla="*/ 1959 h 364383"/>
              <a:gd name="connsiteX6" fmla="*/ 573881 w 1133475"/>
              <a:gd name="connsiteY6" fmla="*/ 40060 h 364383"/>
              <a:gd name="connsiteX7" fmla="*/ 326231 w 1133475"/>
              <a:gd name="connsiteY7" fmla="*/ 106735 h 364383"/>
              <a:gd name="connsiteX8" fmla="*/ 135731 w 1133475"/>
              <a:gd name="connsiteY8" fmla="*/ 187697 h 364383"/>
              <a:gd name="connsiteX9" fmla="*/ 21431 w 1133475"/>
              <a:gd name="connsiteY9" fmla="*/ 290091 h 364383"/>
              <a:gd name="connsiteX10" fmla="*/ 0 w 1133475"/>
              <a:gd name="connsiteY10" fmla="*/ 335335 h 364383"/>
              <a:gd name="connsiteX11" fmla="*/ 2381 w 1133475"/>
              <a:gd name="connsiteY11" fmla="*/ 363910 h 364383"/>
              <a:gd name="connsiteX12" fmla="*/ 76200 w 1133475"/>
              <a:gd name="connsiteY12" fmla="*/ 361529 h 364383"/>
              <a:gd name="connsiteX13" fmla="*/ 102394 w 1133475"/>
              <a:gd name="connsiteY13" fmla="*/ 325810 h 364383"/>
              <a:gd name="connsiteX14" fmla="*/ 216694 w 1133475"/>
              <a:gd name="connsiteY14" fmla="*/ 261516 h 364383"/>
              <a:gd name="connsiteX15" fmla="*/ 323850 w 1133475"/>
              <a:gd name="connsiteY15" fmla="*/ 221035 h 364383"/>
              <a:gd name="connsiteX16" fmla="*/ 428625 w 1133475"/>
              <a:gd name="connsiteY16" fmla="*/ 182935 h 364383"/>
              <a:gd name="connsiteX17" fmla="*/ 566738 w 1133475"/>
              <a:gd name="connsiteY17" fmla="*/ 144835 h 364383"/>
              <a:gd name="connsiteX18" fmla="*/ 683419 w 1133475"/>
              <a:gd name="connsiteY18" fmla="*/ 118641 h 364383"/>
              <a:gd name="connsiteX19" fmla="*/ 854869 w 1133475"/>
              <a:gd name="connsiteY19" fmla="*/ 99591 h 364383"/>
              <a:gd name="connsiteX20" fmla="*/ 1016794 w 1133475"/>
              <a:gd name="connsiteY20" fmla="*/ 92448 h 364383"/>
              <a:gd name="connsiteX21" fmla="*/ 1062038 w 1133475"/>
              <a:gd name="connsiteY21" fmla="*/ 109116 h 364383"/>
              <a:gd name="connsiteX0" fmla="*/ 1062038 w 1133475"/>
              <a:gd name="connsiteY0" fmla="*/ 109116 h 364383"/>
              <a:gd name="connsiteX1" fmla="*/ 1133475 w 1133475"/>
              <a:gd name="connsiteY1" fmla="*/ 113879 h 364383"/>
              <a:gd name="connsiteX2" fmla="*/ 1116806 w 1133475"/>
              <a:gd name="connsiteY2" fmla="*/ 75779 h 364383"/>
              <a:gd name="connsiteX3" fmla="*/ 1073944 w 1133475"/>
              <a:gd name="connsiteY3" fmla="*/ 40060 h 364383"/>
              <a:gd name="connsiteX4" fmla="*/ 1002506 w 1133475"/>
              <a:gd name="connsiteY4" fmla="*/ 9104 h 364383"/>
              <a:gd name="connsiteX5" fmla="*/ 869157 w 1133475"/>
              <a:gd name="connsiteY5" fmla="*/ 1959 h 364383"/>
              <a:gd name="connsiteX6" fmla="*/ 573881 w 1133475"/>
              <a:gd name="connsiteY6" fmla="*/ 40060 h 364383"/>
              <a:gd name="connsiteX7" fmla="*/ 326231 w 1133475"/>
              <a:gd name="connsiteY7" fmla="*/ 106735 h 364383"/>
              <a:gd name="connsiteX8" fmla="*/ 135731 w 1133475"/>
              <a:gd name="connsiteY8" fmla="*/ 187697 h 364383"/>
              <a:gd name="connsiteX9" fmla="*/ 21431 w 1133475"/>
              <a:gd name="connsiteY9" fmla="*/ 290091 h 364383"/>
              <a:gd name="connsiteX10" fmla="*/ 0 w 1133475"/>
              <a:gd name="connsiteY10" fmla="*/ 335335 h 364383"/>
              <a:gd name="connsiteX11" fmla="*/ 2381 w 1133475"/>
              <a:gd name="connsiteY11" fmla="*/ 363910 h 364383"/>
              <a:gd name="connsiteX12" fmla="*/ 76200 w 1133475"/>
              <a:gd name="connsiteY12" fmla="*/ 361529 h 364383"/>
              <a:gd name="connsiteX13" fmla="*/ 102394 w 1133475"/>
              <a:gd name="connsiteY13" fmla="*/ 325810 h 364383"/>
              <a:gd name="connsiteX14" fmla="*/ 216694 w 1133475"/>
              <a:gd name="connsiteY14" fmla="*/ 261516 h 364383"/>
              <a:gd name="connsiteX15" fmla="*/ 323850 w 1133475"/>
              <a:gd name="connsiteY15" fmla="*/ 221035 h 364383"/>
              <a:gd name="connsiteX16" fmla="*/ 428625 w 1133475"/>
              <a:gd name="connsiteY16" fmla="*/ 182935 h 364383"/>
              <a:gd name="connsiteX17" fmla="*/ 566738 w 1133475"/>
              <a:gd name="connsiteY17" fmla="*/ 144835 h 364383"/>
              <a:gd name="connsiteX18" fmla="*/ 683419 w 1133475"/>
              <a:gd name="connsiteY18" fmla="*/ 118641 h 364383"/>
              <a:gd name="connsiteX19" fmla="*/ 854869 w 1133475"/>
              <a:gd name="connsiteY19" fmla="*/ 99591 h 364383"/>
              <a:gd name="connsiteX20" fmla="*/ 1014413 w 1133475"/>
              <a:gd name="connsiteY20" fmla="*/ 97211 h 364383"/>
              <a:gd name="connsiteX21" fmla="*/ 1062038 w 1133475"/>
              <a:gd name="connsiteY21" fmla="*/ 109116 h 364383"/>
              <a:gd name="connsiteX0" fmla="*/ 1083469 w 1133475"/>
              <a:gd name="connsiteY0" fmla="*/ 116260 h 364383"/>
              <a:gd name="connsiteX1" fmla="*/ 1133475 w 1133475"/>
              <a:gd name="connsiteY1" fmla="*/ 113879 h 364383"/>
              <a:gd name="connsiteX2" fmla="*/ 1116806 w 1133475"/>
              <a:gd name="connsiteY2" fmla="*/ 75779 h 364383"/>
              <a:gd name="connsiteX3" fmla="*/ 1073944 w 1133475"/>
              <a:gd name="connsiteY3" fmla="*/ 40060 h 364383"/>
              <a:gd name="connsiteX4" fmla="*/ 1002506 w 1133475"/>
              <a:gd name="connsiteY4" fmla="*/ 9104 h 364383"/>
              <a:gd name="connsiteX5" fmla="*/ 869157 w 1133475"/>
              <a:gd name="connsiteY5" fmla="*/ 1959 h 364383"/>
              <a:gd name="connsiteX6" fmla="*/ 573881 w 1133475"/>
              <a:gd name="connsiteY6" fmla="*/ 40060 h 364383"/>
              <a:gd name="connsiteX7" fmla="*/ 326231 w 1133475"/>
              <a:gd name="connsiteY7" fmla="*/ 106735 h 364383"/>
              <a:gd name="connsiteX8" fmla="*/ 135731 w 1133475"/>
              <a:gd name="connsiteY8" fmla="*/ 187697 h 364383"/>
              <a:gd name="connsiteX9" fmla="*/ 21431 w 1133475"/>
              <a:gd name="connsiteY9" fmla="*/ 290091 h 364383"/>
              <a:gd name="connsiteX10" fmla="*/ 0 w 1133475"/>
              <a:gd name="connsiteY10" fmla="*/ 335335 h 364383"/>
              <a:gd name="connsiteX11" fmla="*/ 2381 w 1133475"/>
              <a:gd name="connsiteY11" fmla="*/ 363910 h 364383"/>
              <a:gd name="connsiteX12" fmla="*/ 76200 w 1133475"/>
              <a:gd name="connsiteY12" fmla="*/ 361529 h 364383"/>
              <a:gd name="connsiteX13" fmla="*/ 102394 w 1133475"/>
              <a:gd name="connsiteY13" fmla="*/ 325810 h 364383"/>
              <a:gd name="connsiteX14" fmla="*/ 216694 w 1133475"/>
              <a:gd name="connsiteY14" fmla="*/ 261516 h 364383"/>
              <a:gd name="connsiteX15" fmla="*/ 323850 w 1133475"/>
              <a:gd name="connsiteY15" fmla="*/ 221035 h 364383"/>
              <a:gd name="connsiteX16" fmla="*/ 428625 w 1133475"/>
              <a:gd name="connsiteY16" fmla="*/ 182935 h 364383"/>
              <a:gd name="connsiteX17" fmla="*/ 566738 w 1133475"/>
              <a:gd name="connsiteY17" fmla="*/ 144835 h 364383"/>
              <a:gd name="connsiteX18" fmla="*/ 683419 w 1133475"/>
              <a:gd name="connsiteY18" fmla="*/ 118641 h 364383"/>
              <a:gd name="connsiteX19" fmla="*/ 854869 w 1133475"/>
              <a:gd name="connsiteY19" fmla="*/ 99591 h 364383"/>
              <a:gd name="connsiteX20" fmla="*/ 1014413 w 1133475"/>
              <a:gd name="connsiteY20" fmla="*/ 97211 h 364383"/>
              <a:gd name="connsiteX21" fmla="*/ 1083469 w 1133475"/>
              <a:gd name="connsiteY21" fmla="*/ 116260 h 364383"/>
              <a:gd name="connsiteX0" fmla="*/ 1084401 w 1134407"/>
              <a:gd name="connsiteY0" fmla="*/ 116260 h 364383"/>
              <a:gd name="connsiteX1" fmla="*/ 1134407 w 1134407"/>
              <a:gd name="connsiteY1" fmla="*/ 113879 h 364383"/>
              <a:gd name="connsiteX2" fmla="*/ 1117738 w 1134407"/>
              <a:gd name="connsiteY2" fmla="*/ 75779 h 364383"/>
              <a:gd name="connsiteX3" fmla="*/ 1074876 w 1134407"/>
              <a:gd name="connsiteY3" fmla="*/ 40060 h 364383"/>
              <a:gd name="connsiteX4" fmla="*/ 1003438 w 1134407"/>
              <a:gd name="connsiteY4" fmla="*/ 9104 h 364383"/>
              <a:gd name="connsiteX5" fmla="*/ 870089 w 1134407"/>
              <a:gd name="connsiteY5" fmla="*/ 1959 h 364383"/>
              <a:gd name="connsiteX6" fmla="*/ 574813 w 1134407"/>
              <a:gd name="connsiteY6" fmla="*/ 40060 h 364383"/>
              <a:gd name="connsiteX7" fmla="*/ 327163 w 1134407"/>
              <a:gd name="connsiteY7" fmla="*/ 106735 h 364383"/>
              <a:gd name="connsiteX8" fmla="*/ 136663 w 1134407"/>
              <a:gd name="connsiteY8" fmla="*/ 187697 h 364383"/>
              <a:gd name="connsiteX9" fmla="*/ 13654 w 1134407"/>
              <a:gd name="connsiteY9" fmla="*/ 287188 h 364383"/>
              <a:gd name="connsiteX10" fmla="*/ 932 w 1134407"/>
              <a:gd name="connsiteY10" fmla="*/ 335335 h 364383"/>
              <a:gd name="connsiteX11" fmla="*/ 3313 w 1134407"/>
              <a:gd name="connsiteY11" fmla="*/ 363910 h 364383"/>
              <a:gd name="connsiteX12" fmla="*/ 77132 w 1134407"/>
              <a:gd name="connsiteY12" fmla="*/ 361529 h 364383"/>
              <a:gd name="connsiteX13" fmla="*/ 103326 w 1134407"/>
              <a:gd name="connsiteY13" fmla="*/ 325810 h 364383"/>
              <a:gd name="connsiteX14" fmla="*/ 217626 w 1134407"/>
              <a:gd name="connsiteY14" fmla="*/ 261516 h 364383"/>
              <a:gd name="connsiteX15" fmla="*/ 324782 w 1134407"/>
              <a:gd name="connsiteY15" fmla="*/ 221035 h 364383"/>
              <a:gd name="connsiteX16" fmla="*/ 429557 w 1134407"/>
              <a:gd name="connsiteY16" fmla="*/ 182935 h 364383"/>
              <a:gd name="connsiteX17" fmla="*/ 567670 w 1134407"/>
              <a:gd name="connsiteY17" fmla="*/ 144835 h 364383"/>
              <a:gd name="connsiteX18" fmla="*/ 684351 w 1134407"/>
              <a:gd name="connsiteY18" fmla="*/ 118641 h 364383"/>
              <a:gd name="connsiteX19" fmla="*/ 855801 w 1134407"/>
              <a:gd name="connsiteY19" fmla="*/ 99591 h 364383"/>
              <a:gd name="connsiteX20" fmla="*/ 1015345 w 1134407"/>
              <a:gd name="connsiteY20" fmla="*/ 97211 h 364383"/>
              <a:gd name="connsiteX21" fmla="*/ 1084401 w 1134407"/>
              <a:gd name="connsiteY21" fmla="*/ 116260 h 364383"/>
              <a:gd name="connsiteX0" fmla="*/ 1086372 w 1136378"/>
              <a:gd name="connsiteY0" fmla="*/ 116260 h 364383"/>
              <a:gd name="connsiteX1" fmla="*/ 1136378 w 1136378"/>
              <a:gd name="connsiteY1" fmla="*/ 113879 h 364383"/>
              <a:gd name="connsiteX2" fmla="*/ 1119709 w 1136378"/>
              <a:gd name="connsiteY2" fmla="*/ 75779 h 364383"/>
              <a:gd name="connsiteX3" fmla="*/ 1076847 w 1136378"/>
              <a:gd name="connsiteY3" fmla="*/ 40060 h 364383"/>
              <a:gd name="connsiteX4" fmla="*/ 1005409 w 1136378"/>
              <a:gd name="connsiteY4" fmla="*/ 9104 h 364383"/>
              <a:gd name="connsiteX5" fmla="*/ 872060 w 1136378"/>
              <a:gd name="connsiteY5" fmla="*/ 1959 h 364383"/>
              <a:gd name="connsiteX6" fmla="*/ 576784 w 1136378"/>
              <a:gd name="connsiteY6" fmla="*/ 40060 h 364383"/>
              <a:gd name="connsiteX7" fmla="*/ 329134 w 1136378"/>
              <a:gd name="connsiteY7" fmla="*/ 106735 h 364383"/>
              <a:gd name="connsiteX8" fmla="*/ 138634 w 1136378"/>
              <a:gd name="connsiteY8" fmla="*/ 187697 h 364383"/>
              <a:gd name="connsiteX9" fmla="*/ 15625 w 1136378"/>
              <a:gd name="connsiteY9" fmla="*/ 287188 h 364383"/>
              <a:gd name="connsiteX10" fmla="*/ 0 w 1136378"/>
              <a:gd name="connsiteY10" fmla="*/ 338238 h 364383"/>
              <a:gd name="connsiteX11" fmla="*/ 5284 w 1136378"/>
              <a:gd name="connsiteY11" fmla="*/ 363910 h 364383"/>
              <a:gd name="connsiteX12" fmla="*/ 79103 w 1136378"/>
              <a:gd name="connsiteY12" fmla="*/ 361529 h 364383"/>
              <a:gd name="connsiteX13" fmla="*/ 105297 w 1136378"/>
              <a:gd name="connsiteY13" fmla="*/ 325810 h 364383"/>
              <a:gd name="connsiteX14" fmla="*/ 219597 w 1136378"/>
              <a:gd name="connsiteY14" fmla="*/ 261516 h 364383"/>
              <a:gd name="connsiteX15" fmla="*/ 326753 w 1136378"/>
              <a:gd name="connsiteY15" fmla="*/ 221035 h 364383"/>
              <a:gd name="connsiteX16" fmla="*/ 431528 w 1136378"/>
              <a:gd name="connsiteY16" fmla="*/ 182935 h 364383"/>
              <a:gd name="connsiteX17" fmla="*/ 569641 w 1136378"/>
              <a:gd name="connsiteY17" fmla="*/ 144835 h 364383"/>
              <a:gd name="connsiteX18" fmla="*/ 686322 w 1136378"/>
              <a:gd name="connsiteY18" fmla="*/ 118641 h 364383"/>
              <a:gd name="connsiteX19" fmla="*/ 857772 w 1136378"/>
              <a:gd name="connsiteY19" fmla="*/ 99591 h 364383"/>
              <a:gd name="connsiteX20" fmla="*/ 1017316 w 1136378"/>
              <a:gd name="connsiteY20" fmla="*/ 97211 h 364383"/>
              <a:gd name="connsiteX21" fmla="*/ 1086372 w 1136378"/>
              <a:gd name="connsiteY21" fmla="*/ 116260 h 364383"/>
              <a:gd name="connsiteX0" fmla="*/ 1095603 w 1145609"/>
              <a:gd name="connsiteY0" fmla="*/ 116260 h 364383"/>
              <a:gd name="connsiteX1" fmla="*/ 1145609 w 1145609"/>
              <a:gd name="connsiteY1" fmla="*/ 113879 h 364383"/>
              <a:gd name="connsiteX2" fmla="*/ 1128940 w 1145609"/>
              <a:gd name="connsiteY2" fmla="*/ 75779 h 364383"/>
              <a:gd name="connsiteX3" fmla="*/ 1086078 w 1145609"/>
              <a:gd name="connsiteY3" fmla="*/ 40060 h 364383"/>
              <a:gd name="connsiteX4" fmla="*/ 1014640 w 1145609"/>
              <a:gd name="connsiteY4" fmla="*/ 9104 h 364383"/>
              <a:gd name="connsiteX5" fmla="*/ 881291 w 1145609"/>
              <a:gd name="connsiteY5" fmla="*/ 1959 h 364383"/>
              <a:gd name="connsiteX6" fmla="*/ 586015 w 1145609"/>
              <a:gd name="connsiteY6" fmla="*/ 40060 h 364383"/>
              <a:gd name="connsiteX7" fmla="*/ 338365 w 1145609"/>
              <a:gd name="connsiteY7" fmla="*/ 106735 h 364383"/>
              <a:gd name="connsiteX8" fmla="*/ 147865 w 1145609"/>
              <a:gd name="connsiteY8" fmla="*/ 187697 h 364383"/>
              <a:gd name="connsiteX9" fmla="*/ 24856 w 1145609"/>
              <a:gd name="connsiteY9" fmla="*/ 287188 h 364383"/>
              <a:gd name="connsiteX10" fmla="*/ 9231 w 1145609"/>
              <a:gd name="connsiteY10" fmla="*/ 338238 h 364383"/>
              <a:gd name="connsiteX11" fmla="*/ 0 w 1145609"/>
              <a:gd name="connsiteY11" fmla="*/ 363910 h 364383"/>
              <a:gd name="connsiteX12" fmla="*/ 88334 w 1145609"/>
              <a:gd name="connsiteY12" fmla="*/ 361529 h 364383"/>
              <a:gd name="connsiteX13" fmla="*/ 114528 w 1145609"/>
              <a:gd name="connsiteY13" fmla="*/ 325810 h 364383"/>
              <a:gd name="connsiteX14" fmla="*/ 228828 w 1145609"/>
              <a:gd name="connsiteY14" fmla="*/ 261516 h 364383"/>
              <a:gd name="connsiteX15" fmla="*/ 335984 w 1145609"/>
              <a:gd name="connsiteY15" fmla="*/ 221035 h 364383"/>
              <a:gd name="connsiteX16" fmla="*/ 440759 w 1145609"/>
              <a:gd name="connsiteY16" fmla="*/ 182935 h 364383"/>
              <a:gd name="connsiteX17" fmla="*/ 578872 w 1145609"/>
              <a:gd name="connsiteY17" fmla="*/ 144835 h 364383"/>
              <a:gd name="connsiteX18" fmla="*/ 695553 w 1145609"/>
              <a:gd name="connsiteY18" fmla="*/ 118641 h 364383"/>
              <a:gd name="connsiteX19" fmla="*/ 867003 w 1145609"/>
              <a:gd name="connsiteY19" fmla="*/ 99591 h 364383"/>
              <a:gd name="connsiteX20" fmla="*/ 1026547 w 1145609"/>
              <a:gd name="connsiteY20" fmla="*/ 97211 h 364383"/>
              <a:gd name="connsiteX21" fmla="*/ 1095603 w 1145609"/>
              <a:gd name="connsiteY21" fmla="*/ 116260 h 364383"/>
              <a:gd name="connsiteX0" fmla="*/ 1099653 w 1149659"/>
              <a:gd name="connsiteY0" fmla="*/ 116260 h 364383"/>
              <a:gd name="connsiteX1" fmla="*/ 1149659 w 1149659"/>
              <a:gd name="connsiteY1" fmla="*/ 113879 h 364383"/>
              <a:gd name="connsiteX2" fmla="*/ 1132990 w 1149659"/>
              <a:gd name="connsiteY2" fmla="*/ 75779 h 364383"/>
              <a:gd name="connsiteX3" fmla="*/ 1090128 w 1149659"/>
              <a:gd name="connsiteY3" fmla="*/ 40060 h 364383"/>
              <a:gd name="connsiteX4" fmla="*/ 1018690 w 1149659"/>
              <a:gd name="connsiteY4" fmla="*/ 9104 h 364383"/>
              <a:gd name="connsiteX5" fmla="*/ 885341 w 1149659"/>
              <a:gd name="connsiteY5" fmla="*/ 1959 h 364383"/>
              <a:gd name="connsiteX6" fmla="*/ 590065 w 1149659"/>
              <a:gd name="connsiteY6" fmla="*/ 40060 h 364383"/>
              <a:gd name="connsiteX7" fmla="*/ 342415 w 1149659"/>
              <a:gd name="connsiteY7" fmla="*/ 106735 h 364383"/>
              <a:gd name="connsiteX8" fmla="*/ 151915 w 1149659"/>
              <a:gd name="connsiteY8" fmla="*/ 187697 h 364383"/>
              <a:gd name="connsiteX9" fmla="*/ 28906 w 1149659"/>
              <a:gd name="connsiteY9" fmla="*/ 287188 h 364383"/>
              <a:gd name="connsiteX10" fmla="*/ 4050 w 1149659"/>
              <a:gd name="connsiteY10" fmla="*/ 363910 h 364383"/>
              <a:gd name="connsiteX11" fmla="*/ 92384 w 1149659"/>
              <a:gd name="connsiteY11" fmla="*/ 361529 h 364383"/>
              <a:gd name="connsiteX12" fmla="*/ 118578 w 1149659"/>
              <a:gd name="connsiteY12" fmla="*/ 325810 h 364383"/>
              <a:gd name="connsiteX13" fmla="*/ 232878 w 1149659"/>
              <a:gd name="connsiteY13" fmla="*/ 261516 h 364383"/>
              <a:gd name="connsiteX14" fmla="*/ 340034 w 1149659"/>
              <a:gd name="connsiteY14" fmla="*/ 221035 h 364383"/>
              <a:gd name="connsiteX15" fmla="*/ 444809 w 1149659"/>
              <a:gd name="connsiteY15" fmla="*/ 182935 h 364383"/>
              <a:gd name="connsiteX16" fmla="*/ 582922 w 1149659"/>
              <a:gd name="connsiteY16" fmla="*/ 144835 h 364383"/>
              <a:gd name="connsiteX17" fmla="*/ 699603 w 1149659"/>
              <a:gd name="connsiteY17" fmla="*/ 118641 h 364383"/>
              <a:gd name="connsiteX18" fmla="*/ 871053 w 1149659"/>
              <a:gd name="connsiteY18" fmla="*/ 99591 h 364383"/>
              <a:gd name="connsiteX19" fmla="*/ 1030597 w 1149659"/>
              <a:gd name="connsiteY19" fmla="*/ 97211 h 364383"/>
              <a:gd name="connsiteX20" fmla="*/ 1099653 w 1149659"/>
              <a:gd name="connsiteY20" fmla="*/ 116260 h 364383"/>
              <a:gd name="connsiteX0" fmla="*/ 1102177 w 1152183"/>
              <a:gd name="connsiteY0" fmla="*/ 116260 h 366812"/>
              <a:gd name="connsiteX1" fmla="*/ 1152183 w 1152183"/>
              <a:gd name="connsiteY1" fmla="*/ 113879 h 366812"/>
              <a:gd name="connsiteX2" fmla="*/ 1135514 w 1152183"/>
              <a:gd name="connsiteY2" fmla="*/ 75779 h 366812"/>
              <a:gd name="connsiteX3" fmla="*/ 1092652 w 1152183"/>
              <a:gd name="connsiteY3" fmla="*/ 40060 h 366812"/>
              <a:gd name="connsiteX4" fmla="*/ 1021214 w 1152183"/>
              <a:gd name="connsiteY4" fmla="*/ 9104 h 366812"/>
              <a:gd name="connsiteX5" fmla="*/ 887865 w 1152183"/>
              <a:gd name="connsiteY5" fmla="*/ 1959 h 366812"/>
              <a:gd name="connsiteX6" fmla="*/ 592589 w 1152183"/>
              <a:gd name="connsiteY6" fmla="*/ 40060 h 366812"/>
              <a:gd name="connsiteX7" fmla="*/ 344939 w 1152183"/>
              <a:gd name="connsiteY7" fmla="*/ 106735 h 366812"/>
              <a:gd name="connsiteX8" fmla="*/ 154439 w 1152183"/>
              <a:gd name="connsiteY8" fmla="*/ 187697 h 366812"/>
              <a:gd name="connsiteX9" fmla="*/ 31430 w 1152183"/>
              <a:gd name="connsiteY9" fmla="*/ 287188 h 366812"/>
              <a:gd name="connsiteX10" fmla="*/ 3671 w 1152183"/>
              <a:gd name="connsiteY10" fmla="*/ 366812 h 366812"/>
              <a:gd name="connsiteX11" fmla="*/ 94908 w 1152183"/>
              <a:gd name="connsiteY11" fmla="*/ 361529 h 366812"/>
              <a:gd name="connsiteX12" fmla="*/ 121102 w 1152183"/>
              <a:gd name="connsiteY12" fmla="*/ 325810 h 366812"/>
              <a:gd name="connsiteX13" fmla="*/ 235402 w 1152183"/>
              <a:gd name="connsiteY13" fmla="*/ 261516 h 366812"/>
              <a:gd name="connsiteX14" fmla="*/ 342558 w 1152183"/>
              <a:gd name="connsiteY14" fmla="*/ 221035 h 366812"/>
              <a:gd name="connsiteX15" fmla="*/ 447333 w 1152183"/>
              <a:gd name="connsiteY15" fmla="*/ 182935 h 366812"/>
              <a:gd name="connsiteX16" fmla="*/ 585446 w 1152183"/>
              <a:gd name="connsiteY16" fmla="*/ 144835 h 366812"/>
              <a:gd name="connsiteX17" fmla="*/ 702127 w 1152183"/>
              <a:gd name="connsiteY17" fmla="*/ 118641 h 366812"/>
              <a:gd name="connsiteX18" fmla="*/ 873577 w 1152183"/>
              <a:gd name="connsiteY18" fmla="*/ 99591 h 366812"/>
              <a:gd name="connsiteX19" fmla="*/ 1033121 w 1152183"/>
              <a:gd name="connsiteY19" fmla="*/ 97211 h 366812"/>
              <a:gd name="connsiteX20" fmla="*/ 1102177 w 1152183"/>
              <a:gd name="connsiteY20" fmla="*/ 116260 h 366812"/>
              <a:gd name="connsiteX0" fmla="*/ 1102177 w 1152183"/>
              <a:gd name="connsiteY0" fmla="*/ 116260 h 366812"/>
              <a:gd name="connsiteX1" fmla="*/ 1152183 w 1152183"/>
              <a:gd name="connsiteY1" fmla="*/ 113879 h 366812"/>
              <a:gd name="connsiteX2" fmla="*/ 1135514 w 1152183"/>
              <a:gd name="connsiteY2" fmla="*/ 75779 h 366812"/>
              <a:gd name="connsiteX3" fmla="*/ 1092652 w 1152183"/>
              <a:gd name="connsiteY3" fmla="*/ 40060 h 366812"/>
              <a:gd name="connsiteX4" fmla="*/ 1021214 w 1152183"/>
              <a:gd name="connsiteY4" fmla="*/ 9104 h 366812"/>
              <a:gd name="connsiteX5" fmla="*/ 887865 w 1152183"/>
              <a:gd name="connsiteY5" fmla="*/ 1959 h 366812"/>
              <a:gd name="connsiteX6" fmla="*/ 592589 w 1152183"/>
              <a:gd name="connsiteY6" fmla="*/ 40060 h 366812"/>
              <a:gd name="connsiteX7" fmla="*/ 344939 w 1152183"/>
              <a:gd name="connsiteY7" fmla="*/ 106735 h 366812"/>
              <a:gd name="connsiteX8" fmla="*/ 154439 w 1152183"/>
              <a:gd name="connsiteY8" fmla="*/ 187697 h 366812"/>
              <a:gd name="connsiteX9" fmla="*/ 31430 w 1152183"/>
              <a:gd name="connsiteY9" fmla="*/ 287188 h 366812"/>
              <a:gd name="connsiteX10" fmla="*/ 3671 w 1152183"/>
              <a:gd name="connsiteY10" fmla="*/ 366812 h 366812"/>
              <a:gd name="connsiteX11" fmla="*/ 92005 w 1152183"/>
              <a:gd name="connsiteY11" fmla="*/ 361529 h 366812"/>
              <a:gd name="connsiteX12" fmla="*/ 121102 w 1152183"/>
              <a:gd name="connsiteY12" fmla="*/ 325810 h 366812"/>
              <a:gd name="connsiteX13" fmla="*/ 235402 w 1152183"/>
              <a:gd name="connsiteY13" fmla="*/ 261516 h 366812"/>
              <a:gd name="connsiteX14" fmla="*/ 342558 w 1152183"/>
              <a:gd name="connsiteY14" fmla="*/ 221035 h 366812"/>
              <a:gd name="connsiteX15" fmla="*/ 447333 w 1152183"/>
              <a:gd name="connsiteY15" fmla="*/ 182935 h 366812"/>
              <a:gd name="connsiteX16" fmla="*/ 585446 w 1152183"/>
              <a:gd name="connsiteY16" fmla="*/ 144835 h 366812"/>
              <a:gd name="connsiteX17" fmla="*/ 702127 w 1152183"/>
              <a:gd name="connsiteY17" fmla="*/ 118641 h 366812"/>
              <a:gd name="connsiteX18" fmla="*/ 873577 w 1152183"/>
              <a:gd name="connsiteY18" fmla="*/ 99591 h 366812"/>
              <a:gd name="connsiteX19" fmla="*/ 1033121 w 1152183"/>
              <a:gd name="connsiteY19" fmla="*/ 97211 h 366812"/>
              <a:gd name="connsiteX20" fmla="*/ 1102177 w 1152183"/>
              <a:gd name="connsiteY20" fmla="*/ 116260 h 366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152183" h="366812">
                <a:moveTo>
                  <a:pt x="1102177" y="116260"/>
                </a:moveTo>
                <a:cubicBezTo>
                  <a:pt x="1122021" y="119038"/>
                  <a:pt x="1115671" y="114673"/>
                  <a:pt x="1152183" y="113879"/>
                </a:cubicBezTo>
                <a:cubicBezTo>
                  <a:pt x="1146627" y="101179"/>
                  <a:pt x="1145436" y="88082"/>
                  <a:pt x="1135514" y="75779"/>
                </a:cubicBezTo>
                <a:cubicBezTo>
                  <a:pt x="1125592" y="63476"/>
                  <a:pt x="1111702" y="51172"/>
                  <a:pt x="1092652" y="40060"/>
                </a:cubicBezTo>
                <a:cubicBezTo>
                  <a:pt x="1073602" y="28948"/>
                  <a:pt x="1055345" y="15454"/>
                  <a:pt x="1021214" y="9104"/>
                </a:cubicBezTo>
                <a:cubicBezTo>
                  <a:pt x="987083" y="2754"/>
                  <a:pt x="959302" y="-3200"/>
                  <a:pt x="887865" y="1959"/>
                </a:cubicBezTo>
                <a:cubicBezTo>
                  <a:pt x="816427" y="7118"/>
                  <a:pt x="683077" y="22597"/>
                  <a:pt x="592589" y="40060"/>
                </a:cubicBezTo>
                <a:cubicBezTo>
                  <a:pt x="502101" y="57523"/>
                  <a:pt x="417964" y="82129"/>
                  <a:pt x="344939" y="106735"/>
                </a:cubicBezTo>
                <a:cubicBezTo>
                  <a:pt x="271914" y="131341"/>
                  <a:pt x="206690" y="157622"/>
                  <a:pt x="154439" y="187697"/>
                </a:cubicBezTo>
                <a:cubicBezTo>
                  <a:pt x="102188" y="217772"/>
                  <a:pt x="56558" y="257336"/>
                  <a:pt x="31430" y="287188"/>
                </a:cubicBezTo>
                <a:cubicBezTo>
                  <a:pt x="6302" y="317040"/>
                  <a:pt x="-6909" y="354422"/>
                  <a:pt x="3671" y="366812"/>
                </a:cubicBezTo>
                <a:cubicBezTo>
                  <a:pt x="28277" y="366018"/>
                  <a:pt x="74542" y="366688"/>
                  <a:pt x="92005" y="361529"/>
                </a:cubicBezTo>
                <a:cubicBezTo>
                  <a:pt x="100736" y="349623"/>
                  <a:pt x="97203" y="342479"/>
                  <a:pt x="121102" y="325810"/>
                </a:cubicBezTo>
                <a:cubicBezTo>
                  <a:pt x="145001" y="309141"/>
                  <a:pt x="198493" y="278979"/>
                  <a:pt x="235402" y="261516"/>
                </a:cubicBezTo>
                <a:cubicBezTo>
                  <a:pt x="272311" y="244053"/>
                  <a:pt x="342558" y="221035"/>
                  <a:pt x="342558" y="221035"/>
                </a:cubicBezTo>
                <a:cubicBezTo>
                  <a:pt x="377880" y="207938"/>
                  <a:pt x="406852" y="195635"/>
                  <a:pt x="447333" y="182935"/>
                </a:cubicBezTo>
                <a:cubicBezTo>
                  <a:pt x="487814" y="170235"/>
                  <a:pt x="542980" y="155551"/>
                  <a:pt x="585446" y="144835"/>
                </a:cubicBezTo>
                <a:cubicBezTo>
                  <a:pt x="627912" y="134119"/>
                  <a:pt x="654105" y="126182"/>
                  <a:pt x="702127" y="118641"/>
                </a:cubicBezTo>
                <a:cubicBezTo>
                  <a:pt x="750149" y="111100"/>
                  <a:pt x="818411" y="103163"/>
                  <a:pt x="873577" y="99591"/>
                </a:cubicBezTo>
                <a:cubicBezTo>
                  <a:pt x="928743" y="96019"/>
                  <a:pt x="998593" y="95624"/>
                  <a:pt x="1033121" y="97211"/>
                </a:cubicBezTo>
                <a:cubicBezTo>
                  <a:pt x="1067649" y="98798"/>
                  <a:pt x="1082333" y="113482"/>
                  <a:pt x="1102177" y="116260"/>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7" name="任意多边形 14"/>
          <p:cNvSpPr/>
          <p:nvPr/>
        </p:nvSpPr>
        <p:spPr>
          <a:xfrm>
            <a:off x="4698848" y="3005125"/>
            <a:ext cx="1349375" cy="893762"/>
          </a:xfrm>
          <a:custGeom>
            <a:avLst/>
            <a:gdLst>
              <a:gd name="connsiteX0" fmla="*/ 590902 w 1348880"/>
              <a:gd name="connsiteY0" fmla="*/ 9703 h 897910"/>
              <a:gd name="connsiteX1" fmla="*/ 676627 w 1348880"/>
              <a:gd name="connsiteY1" fmla="*/ 9703 h 897910"/>
              <a:gd name="connsiteX2" fmla="*/ 657577 w 1348880"/>
              <a:gd name="connsiteY2" fmla="*/ 43041 h 897910"/>
              <a:gd name="connsiteX3" fmla="*/ 662340 w 1348880"/>
              <a:gd name="connsiteY3" fmla="*/ 90666 h 897910"/>
              <a:gd name="connsiteX4" fmla="*/ 683771 w 1348880"/>
              <a:gd name="connsiteY4" fmla="*/ 119241 h 897910"/>
              <a:gd name="connsiteX5" fmla="*/ 798071 w 1348880"/>
              <a:gd name="connsiteY5" fmla="*/ 166866 h 897910"/>
              <a:gd name="connsiteX6" fmla="*/ 1095727 w 1348880"/>
              <a:gd name="connsiteY6" fmla="*/ 209728 h 897910"/>
              <a:gd name="connsiteX7" fmla="*/ 1271940 w 1348880"/>
              <a:gd name="connsiteY7" fmla="*/ 209728 h 897910"/>
              <a:gd name="connsiteX8" fmla="*/ 1343377 w 1348880"/>
              <a:gd name="connsiteY8" fmla="*/ 226397 h 897910"/>
              <a:gd name="connsiteX9" fmla="*/ 1333852 w 1348880"/>
              <a:gd name="connsiteY9" fmla="*/ 266878 h 897910"/>
              <a:gd name="connsiteX10" fmla="*/ 1252890 w 1348880"/>
              <a:gd name="connsiteY10" fmla="*/ 300216 h 897910"/>
              <a:gd name="connsiteX11" fmla="*/ 1033815 w 1348880"/>
              <a:gd name="connsiteY11" fmla="*/ 316885 h 897910"/>
              <a:gd name="connsiteX12" fmla="*/ 838552 w 1348880"/>
              <a:gd name="connsiteY12" fmla="*/ 354985 h 897910"/>
              <a:gd name="connsiteX13" fmla="*/ 548040 w 1348880"/>
              <a:gd name="connsiteY13" fmla="*/ 447853 h 897910"/>
              <a:gd name="connsiteX14" fmla="*/ 312296 w 1348880"/>
              <a:gd name="connsiteY14" fmla="*/ 557391 h 897910"/>
              <a:gd name="connsiteX15" fmla="*/ 157515 w 1348880"/>
              <a:gd name="connsiteY15" fmla="*/ 669310 h 897910"/>
              <a:gd name="connsiteX16" fmla="*/ 76552 w 1348880"/>
              <a:gd name="connsiteY16" fmla="*/ 769322 h 897910"/>
              <a:gd name="connsiteX17" fmla="*/ 64646 w 1348880"/>
              <a:gd name="connsiteY17" fmla="*/ 895528 h 897910"/>
              <a:gd name="connsiteX18" fmla="*/ 12258 w 1348880"/>
              <a:gd name="connsiteY18" fmla="*/ 897910 h 897910"/>
              <a:gd name="connsiteX19" fmla="*/ 352 w 1348880"/>
              <a:gd name="connsiteY19" fmla="*/ 807422 h 897910"/>
              <a:gd name="connsiteX20" fmla="*/ 26546 w 1348880"/>
              <a:gd name="connsiteY20" fmla="*/ 674072 h 897910"/>
              <a:gd name="connsiteX21" fmla="*/ 133702 w 1348880"/>
              <a:gd name="connsiteY21" fmla="*/ 535960 h 897910"/>
              <a:gd name="connsiteX22" fmla="*/ 321821 w 1348880"/>
              <a:gd name="connsiteY22" fmla="*/ 426422 h 897910"/>
              <a:gd name="connsiteX23" fmla="*/ 488508 w 1348880"/>
              <a:gd name="connsiteY23" fmla="*/ 359747 h 897910"/>
              <a:gd name="connsiteX24" fmla="*/ 709965 w 1348880"/>
              <a:gd name="connsiteY24" fmla="*/ 297835 h 897910"/>
              <a:gd name="connsiteX25" fmla="*/ 976665 w 1348880"/>
              <a:gd name="connsiteY25" fmla="*/ 259735 h 897910"/>
              <a:gd name="connsiteX26" fmla="*/ 926658 w 1348880"/>
              <a:gd name="connsiteY26" fmla="*/ 231160 h 897910"/>
              <a:gd name="connsiteX27" fmla="*/ 755208 w 1348880"/>
              <a:gd name="connsiteY27" fmla="*/ 207347 h 897910"/>
              <a:gd name="connsiteX28" fmla="*/ 631383 w 1348880"/>
              <a:gd name="connsiteY28" fmla="*/ 138291 h 897910"/>
              <a:gd name="connsiteX29" fmla="*/ 590902 w 1348880"/>
              <a:gd name="connsiteY29" fmla="*/ 9703 h 897910"/>
              <a:gd name="connsiteX0" fmla="*/ 590902 w 1348880"/>
              <a:gd name="connsiteY0" fmla="*/ 9703 h 897910"/>
              <a:gd name="connsiteX1" fmla="*/ 676627 w 1348880"/>
              <a:gd name="connsiteY1" fmla="*/ 9703 h 897910"/>
              <a:gd name="connsiteX2" fmla="*/ 657577 w 1348880"/>
              <a:gd name="connsiteY2" fmla="*/ 43041 h 897910"/>
              <a:gd name="connsiteX3" fmla="*/ 662340 w 1348880"/>
              <a:gd name="connsiteY3" fmla="*/ 90666 h 897910"/>
              <a:gd name="connsiteX4" fmla="*/ 683771 w 1348880"/>
              <a:gd name="connsiteY4" fmla="*/ 119241 h 897910"/>
              <a:gd name="connsiteX5" fmla="*/ 798071 w 1348880"/>
              <a:gd name="connsiteY5" fmla="*/ 166866 h 897910"/>
              <a:gd name="connsiteX6" fmla="*/ 1095727 w 1348880"/>
              <a:gd name="connsiteY6" fmla="*/ 209728 h 897910"/>
              <a:gd name="connsiteX7" fmla="*/ 1271940 w 1348880"/>
              <a:gd name="connsiteY7" fmla="*/ 214490 h 897910"/>
              <a:gd name="connsiteX8" fmla="*/ 1343377 w 1348880"/>
              <a:gd name="connsiteY8" fmla="*/ 226397 h 897910"/>
              <a:gd name="connsiteX9" fmla="*/ 1333852 w 1348880"/>
              <a:gd name="connsiteY9" fmla="*/ 266878 h 897910"/>
              <a:gd name="connsiteX10" fmla="*/ 1252890 w 1348880"/>
              <a:gd name="connsiteY10" fmla="*/ 300216 h 897910"/>
              <a:gd name="connsiteX11" fmla="*/ 1033815 w 1348880"/>
              <a:gd name="connsiteY11" fmla="*/ 316885 h 897910"/>
              <a:gd name="connsiteX12" fmla="*/ 838552 w 1348880"/>
              <a:gd name="connsiteY12" fmla="*/ 354985 h 897910"/>
              <a:gd name="connsiteX13" fmla="*/ 548040 w 1348880"/>
              <a:gd name="connsiteY13" fmla="*/ 447853 h 897910"/>
              <a:gd name="connsiteX14" fmla="*/ 312296 w 1348880"/>
              <a:gd name="connsiteY14" fmla="*/ 557391 h 897910"/>
              <a:gd name="connsiteX15" fmla="*/ 157515 w 1348880"/>
              <a:gd name="connsiteY15" fmla="*/ 669310 h 897910"/>
              <a:gd name="connsiteX16" fmla="*/ 76552 w 1348880"/>
              <a:gd name="connsiteY16" fmla="*/ 769322 h 897910"/>
              <a:gd name="connsiteX17" fmla="*/ 64646 w 1348880"/>
              <a:gd name="connsiteY17" fmla="*/ 895528 h 897910"/>
              <a:gd name="connsiteX18" fmla="*/ 12258 w 1348880"/>
              <a:gd name="connsiteY18" fmla="*/ 897910 h 897910"/>
              <a:gd name="connsiteX19" fmla="*/ 352 w 1348880"/>
              <a:gd name="connsiteY19" fmla="*/ 807422 h 897910"/>
              <a:gd name="connsiteX20" fmla="*/ 26546 w 1348880"/>
              <a:gd name="connsiteY20" fmla="*/ 674072 h 897910"/>
              <a:gd name="connsiteX21" fmla="*/ 133702 w 1348880"/>
              <a:gd name="connsiteY21" fmla="*/ 535960 h 897910"/>
              <a:gd name="connsiteX22" fmla="*/ 321821 w 1348880"/>
              <a:gd name="connsiteY22" fmla="*/ 426422 h 897910"/>
              <a:gd name="connsiteX23" fmla="*/ 488508 w 1348880"/>
              <a:gd name="connsiteY23" fmla="*/ 359747 h 897910"/>
              <a:gd name="connsiteX24" fmla="*/ 709965 w 1348880"/>
              <a:gd name="connsiteY24" fmla="*/ 297835 h 897910"/>
              <a:gd name="connsiteX25" fmla="*/ 976665 w 1348880"/>
              <a:gd name="connsiteY25" fmla="*/ 259735 h 897910"/>
              <a:gd name="connsiteX26" fmla="*/ 926658 w 1348880"/>
              <a:gd name="connsiteY26" fmla="*/ 231160 h 897910"/>
              <a:gd name="connsiteX27" fmla="*/ 755208 w 1348880"/>
              <a:gd name="connsiteY27" fmla="*/ 207347 h 897910"/>
              <a:gd name="connsiteX28" fmla="*/ 631383 w 1348880"/>
              <a:gd name="connsiteY28" fmla="*/ 138291 h 897910"/>
              <a:gd name="connsiteX29" fmla="*/ 590902 w 1348880"/>
              <a:gd name="connsiteY29" fmla="*/ 9703 h 897910"/>
              <a:gd name="connsiteX0" fmla="*/ 590902 w 1334119"/>
              <a:gd name="connsiteY0" fmla="*/ 9703 h 897910"/>
              <a:gd name="connsiteX1" fmla="*/ 676627 w 1334119"/>
              <a:gd name="connsiteY1" fmla="*/ 9703 h 897910"/>
              <a:gd name="connsiteX2" fmla="*/ 657577 w 1334119"/>
              <a:gd name="connsiteY2" fmla="*/ 43041 h 897910"/>
              <a:gd name="connsiteX3" fmla="*/ 662340 w 1334119"/>
              <a:gd name="connsiteY3" fmla="*/ 90666 h 897910"/>
              <a:gd name="connsiteX4" fmla="*/ 683771 w 1334119"/>
              <a:gd name="connsiteY4" fmla="*/ 119241 h 897910"/>
              <a:gd name="connsiteX5" fmla="*/ 798071 w 1334119"/>
              <a:gd name="connsiteY5" fmla="*/ 166866 h 897910"/>
              <a:gd name="connsiteX6" fmla="*/ 1095727 w 1334119"/>
              <a:gd name="connsiteY6" fmla="*/ 209728 h 897910"/>
              <a:gd name="connsiteX7" fmla="*/ 1271940 w 1334119"/>
              <a:gd name="connsiteY7" fmla="*/ 214490 h 897910"/>
              <a:gd name="connsiteX8" fmla="*/ 1333852 w 1334119"/>
              <a:gd name="connsiteY8" fmla="*/ 266878 h 897910"/>
              <a:gd name="connsiteX9" fmla="*/ 1252890 w 1334119"/>
              <a:gd name="connsiteY9" fmla="*/ 300216 h 897910"/>
              <a:gd name="connsiteX10" fmla="*/ 1033815 w 1334119"/>
              <a:gd name="connsiteY10" fmla="*/ 316885 h 897910"/>
              <a:gd name="connsiteX11" fmla="*/ 838552 w 1334119"/>
              <a:gd name="connsiteY11" fmla="*/ 354985 h 897910"/>
              <a:gd name="connsiteX12" fmla="*/ 548040 w 1334119"/>
              <a:gd name="connsiteY12" fmla="*/ 447853 h 897910"/>
              <a:gd name="connsiteX13" fmla="*/ 312296 w 1334119"/>
              <a:gd name="connsiteY13" fmla="*/ 557391 h 897910"/>
              <a:gd name="connsiteX14" fmla="*/ 157515 w 1334119"/>
              <a:gd name="connsiteY14" fmla="*/ 669310 h 897910"/>
              <a:gd name="connsiteX15" fmla="*/ 76552 w 1334119"/>
              <a:gd name="connsiteY15" fmla="*/ 769322 h 897910"/>
              <a:gd name="connsiteX16" fmla="*/ 64646 w 1334119"/>
              <a:gd name="connsiteY16" fmla="*/ 895528 h 897910"/>
              <a:gd name="connsiteX17" fmla="*/ 12258 w 1334119"/>
              <a:gd name="connsiteY17" fmla="*/ 897910 h 897910"/>
              <a:gd name="connsiteX18" fmla="*/ 352 w 1334119"/>
              <a:gd name="connsiteY18" fmla="*/ 807422 h 897910"/>
              <a:gd name="connsiteX19" fmla="*/ 26546 w 1334119"/>
              <a:gd name="connsiteY19" fmla="*/ 674072 h 897910"/>
              <a:gd name="connsiteX20" fmla="*/ 133702 w 1334119"/>
              <a:gd name="connsiteY20" fmla="*/ 535960 h 897910"/>
              <a:gd name="connsiteX21" fmla="*/ 321821 w 1334119"/>
              <a:gd name="connsiteY21" fmla="*/ 426422 h 897910"/>
              <a:gd name="connsiteX22" fmla="*/ 488508 w 1334119"/>
              <a:gd name="connsiteY22" fmla="*/ 359747 h 897910"/>
              <a:gd name="connsiteX23" fmla="*/ 709965 w 1334119"/>
              <a:gd name="connsiteY23" fmla="*/ 297835 h 897910"/>
              <a:gd name="connsiteX24" fmla="*/ 976665 w 1334119"/>
              <a:gd name="connsiteY24" fmla="*/ 259735 h 897910"/>
              <a:gd name="connsiteX25" fmla="*/ 926658 w 1334119"/>
              <a:gd name="connsiteY25" fmla="*/ 231160 h 897910"/>
              <a:gd name="connsiteX26" fmla="*/ 755208 w 1334119"/>
              <a:gd name="connsiteY26" fmla="*/ 207347 h 897910"/>
              <a:gd name="connsiteX27" fmla="*/ 631383 w 1334119"/>
              <a:gd name="connsiteY27" fmla="*/ 138291 h 897910"/>
              <a:gd name="connsiteX28" fmla="*/ 590902 w 1334119"/>
              <a:gd name="connsiteY28" fmla="*/ 9703 h 897910"/>
              <a:gd name="connsiteX0" fmla="*/ 590902 w 1341336"/>
              <a:gd name="connsiteY0" fmla="*/ 9703 h 897910"/>
              <a:gd name="connsiteX1" fmla="*/ 676627 w 1341336"/>
              <a:gd name="connsiteY1" fmla="*/ 9703 h 897910"/>
              <a:gd name="connsiteX2" fmla="*/ 657577 w 1341336"/>
              <a:gd name="connsiteY2" fmla="*/ 43041 h 897910"/>
              <a:gd name="connsiteX3" fmla="*/ 662340 w 1341336"/>
              <a:gd name="connsiteY3" fmla="*/ 90666 h 897910"/>
              <a:gd name="connsiteX4" fmla="*/ 683771 w 1341336"/>
              <a:gd name="connsiteY4" fmla="*/ 119241 h 897910"/>
              <a:gd name="connsiteX5" fmla="*/ 798071 w 1341336"/>
              <a:gd name="connsiteY5" fmla="*/ 166866 h 897910"/>
              <a:gd name="connsiteX6" fmla="*/ 1095727 w 1341336"/>
              <a:gd name="connsiteY6" fmla="*/ 209728 h 897910"/>
              <a:gd name="connsiteX7" fmla="*/ 1271940 w 1341336"/>
              <a:gd name="connsiteY7" fmla="*/ 214490 h 897910"/>
              <a:gd name="connsiteX8" fmla="*/ 1333852 w 1341336"/>
              <a:gd name="connsiteY8" fmla="*/ 266878 h 897910"/>
              <a:gd name="connsiteX9" fmla="*/ 1252890 w 1341336"/>
              <a:gd name="connsiteY9" fmla="*/ 300216 h 897910"/>
              <a:gd name="connsiteX10" fmla="*/ 1033815 w 1341336"/>
              <a:gd name="connsiteY10" fmla="*/ 316885 h 897910"/>
              <a:gd name="connsiteX11" fmla="*/ 838552 w 1341336"/>
              <a:gd name="connsiteY11" fmla="*/ 354985 h 897910"/>
              <a:gd name="connsiteX12" fmla="*/ 548040 w 1341336"/>
              <a:gd name="connsiteY12" fmla="*/ 447853 h 897910"/>
              <a:gd name="connsiteX13" fmla="*/ 312296 w 1341336"/>
              <a:gd name="connsiteY13" fmla="*/ 557391 h 897910"/>
              <a:gd name="connsiteX14" fmla="*/ 157515 w 1341336"/>
              <a:gd name="connsiteY14" fmla="*/ 669310 h 897910"/>
              <a:gd name="connsiteX15" fmla="*/ 76552 w 1341336"/>
              <a:gd name="connsiteY15" fmla="*/ 769322 h 897910"/>
              <a:gd name="connsiteX16" fmla="*/ 64646 w 1341336"/>
              <a:gd name="connsiteY16" fmla="*/ 895528 h 897910"/>
              <a:gd name="connsiteX17" fmla="*/ 12258 w 1341336"/>
              <a:gd name="connsiteY17" fmla="*/ 897910 h 897910"/>
              <a:gd name="connsiteX18" fmla="*/ 352 w 1341336"/>
              <a:gd name="connsiteY18" fmla="*/ 807422 h 897910"/>
              <a:gd name="connsiteX19" fmla="*/ 26546 w 1341336"/>
              <a:gd name="connsiteY19" fmla="*/ 674072 h 897910"/>
              <a:gd name="connsiteX20" fmla="*/ 133702 w 1341336"/>
              <a:gd name="connsiteY20" fmla="*/ 535960 h 897910"/>
              <a:gd name="connsiteX21" fmla="*/ 321821 w 1341336"/>
              <a:gd name="connsiteY21" fmla="*/ 426422 h 897910"/>
              <a:gd name="connsiteX22" fmla="*/ 488508 w 1341336"/>
              <a:gd name="connsiteY22" fmla="*/ 359747 h 897910"/>
              <a:gd name="connsiteX23" fmla="*/ 709965 w 1341336"/>
              <a:gd name="connsiteY23" fmla="*/ 297835 h 897910"/>
              <a:gd name="connsiteX24" fmla="*/ 976665 w 1341336"/>
              <a:gd name="connsiteY24" fmla="*/ 259735 h 897910"/>
              <a:gd name="connsiteX25" fmla="*/ 926658 w 1341336"/>
              <a:gd name="connsiteY25" fmla="*/ 231160 h 897910"/>
              <a:gd name="connsiteX26" fmla="*/ 755208 w 1341336"/>
              <a:gd name="connsiteY26" fmla="*/ 207347 h 897910"/>
              <a:gd name="connsiteX27" fmla="*/ 631383 w 1341336"/>
              <a:gd name="connsiteY27" fmla="*/ 138291 h 897910"/>
              <a:gd name="connsiteX28" fmla="*/ 590902 w 1341336"/>
              <a:gd name="connsiteY28" fmla="*/ 9703 h 897910"/>
              <a:gd name="connsiteX0" fmla="*/ 590902 w 1343586"/>
              <a:gd name="connsiteY0" fmla="*/ 9703 h 897910"/>
              <a:gd name="connsiteX1" fmla="*/ 676627 w 1343586"/>
              <a:gd name="connsiteY1" fmla="*/ 9703 h 897910"/>
              <a:gd name="connsiteX2" fmla="*/ 657577 w 1343586"/>
              <a:gd name="connsiteY2" fmla="*/ 43041 h 897910"/>
              <a:gd name="connsiteX3" fmla="*/ 662340 w 1343586"/>
              <a:gd name="connsiteY3" fmla="*/ 90666 h 897910"/>
              <a:gd name="connsiteX4" fmla="*/ 683771 w 1343586"/>
              <a:gd name="connsiteY4" fmla="*/ 119241 h 897910"/>
              <a:gd name="connsiteX5" fmla="*/ 798071 w 1343586"/>
              <a:gd name="connsiteY5" fmla="*/ 166866 h 897910"/>
              <a:gd name="connsiteX6" fmla="*/ 1095727 w 1343586"/>
              <a:gd name="connsiteY6" fmla="*/ 209728 h 897910"/>
              <a:gd name="connsiteX7" fmla="*/ 1271940 w 1343586"/>
              <a:gd name="connsiteY7" fmla="*/ 214490 h 897910"/>
              <a:gd name="connsiteX8" fmla="*/ 1343377 w 1343586"/>
              <a:gd name="connsiteY8" fmla="*/ 266878 h 897910"/>
              <a:gd name="connsiteX9" fmla="*/ 1252890 w 1343586"/>
              <a:gd name="connsiteY9" fmla="*/ 300216 h 897910"/>
              <a:gd name="connsiteX10" fmla="*/ 1033815 w 1343586"/>
              <a:gd name="connsiteY10" fmla="*/ 316885 h 897910"/>
              <a:gd name="connsiteX11" fmla="*/ 838552 w 1343586"/>
              <a:gd name="connsiteY11" fmla="*/ 354985 h 897910"/>
              <a:gd name="connsiteX12" fmla="*/ 548040 w 1343586"/>
              <a:gd name="connsiteY12" fmla="*/ 447853 h 897910"/>
              <a:gd name="connsiteX13" fmla="*/ 312296 w 1343586"/>
              <a:gd name="connsiteY13" fmla="*/ 557391 h 897910"/>
              <a:gd name="connsiteX14" fmla="*/ 157515 w 1343586"/>
              <a:gd name="connsiteY14" fmla="*/ 669310 h 897910"/>
              <a:gd name="connsiteX15" fmla="*/ 76552 w 1343586"/>
              <a:gd name="connsiteY15" fmla="*/ 769322 h 897910"/>
              <a:gd name="connsiteX16" fmla="*/ 64646 w 1343586"/>
              <a:gd name="connsiteY16" fmla="*/ 895528 h 897910"/>
              <a:gd name="connsiteX17" fmla="*/ 12258 w 1343586"/>
              <a:gd name="connsiteY17" fmla="*/ 897910 h 897910"/>
              <a:gd name="connsiteX18" fmla="*/ 352 w 1343586"/>
              <a:gd name="connsiteY18" fmla="*/ 807422 h 897910"/>
              <a:gd name="connsiteX19" fmla="*/ 26546 w 1343586"/>
              <a:gd name="connsiteY19" fmla="*/ 674072 h 897910"/>
              <a:gd name="connsiteX20" fmla="*/ 133702 w 1343586"/>
              <a:gd name="connsiteY20" fmla="*/ 535960 h 897910"/>
              <a:gd name="connsiteX21" fmla="*/ 321821 w 1343586"/>
              <a:gd name="connsiteY21" fmla="*/ 426422 h 897910"/>
              <a:gd name="connsiteX22" fmla="*/ 488508 w 1343586"/>
              <a:gd name="connsiteY22" fmla="*/ 359747 h 897910"/>
              <a:gd name="connsiteX23" fmla="*/ 709965 w 1343586"/>
              <a:gd name="connsiteY23" fmla="*/ 297835 h 897910"/>
              <a:gd name="connsiteX24" fmla="*/ 976665 w 1343586"/>
              <a:gd name="connsiteY24" fmla="*/ 259735 h 897910"/>
              <a:gd name="connsiteX25" fmla="*/ 926658 w 1343586"/>
              <a:gd name="connsiteY25" fmla="*/ 231160 h 897910"/>
              <a:gd name="connsiteX26" fmla="*/ 755208 w 1343586"/>
              <a:gd name="connsiteY26" fmla="*/ 207347 h 897910"/>
              <a:gd name="connsiteX27" fmla="*/ 631383 w 1343586"/>
              <a:gd name="connsiteY27" fmla="*/ 138291 h 897910"/>
              <a:gd name="connsiteX28" fmla="*/ 590902 w 1343586"/>
              <a:gd name="connsiteY28" fmla="*/ 9703 h 897910"/>
              <a:gd name="connsiteX0" fmla="*/ 590902 w 1346344"/>
              <a:gd name="connsiteY0" fmla="*/ 9703 h 897910"/>
              <a:gd name="connsiteX1" fmla="*/ 676627 w 1346344"/>
              <a:gd name="connsiteY1" fmla="*/ 9703 h 897910"/>
              <a:gd name="connsiteX2" fmla="*/ 657577 w 1346344"/>
              <a:gd name="connsiteY2" fmla="*/ 43041 h 897910"/>
              <a:gd name="connsiteX3" fmla="*/ 662340 w 1346344"/>
              <a:gd name="connsiteY3" fmla="*/ 90666 h 897910"/>
              <a:gd name="connsiteX4" fmla="*/ 683771 w 1346344"/>
              <a:gd name="connsiteY4" fmla="*/ 119241 h 897910"/>
              <a:gd name="connsiteX5" fmla="*/ 798071 w 1346344"/>
              <a:gd name="connsiteY5" fmla="*/ 166866 h 897910"/>
              <a:gd name="connsiteX6" fmla="*/ 1095727 w 1346344"/>
              <a:gd name="connsiteY6" fmla="*/ 209728 h 897910"/>
              <a:gd name="connsiteX7" fmla="*/ 1271940 w 1346344"/>
              <a:gd name="connsiteY7" fmla="*/ 214490 h 897910"/>
              <a:gd name="connsiteX8" fmla="*/ 1343377 w 1346344"/>
              <a:gd name="connsiteY8" fmla="*/ 266878 h 897910"/>
              <a:gd name="connsiteX9" fmla="*/ 1252890 w 1346344"/>
              <a:gd name="connsiteY9" fmla="*/ 300216 h 897910"/>
              <a:gd name="connsiteX10" fmla="*/ 1033815 w 1346344"/>
              <a:gd name="connsiteY10" fmla="*/ 316885 h 897910"/>
              <a:gd name="connsiteX11" fmla="*/ 838552 w 1346344"/>
              <a:gd name="connsiteY11" fmla="*/ 354985 h 897910"/>
              <a:gd name="connsiteX12" fmla="*/ 548040 w 1346344"/>
              <a:gd name="connsiteY12" fmla="*/ 447853 h 897910"/>
              <a:gd name="connsiteX13" fmla="*/ 312296 w 1346344"/>
              <a:gd name="connsiteY13" fmla="*/ 557391 h 897910"/>
              <a:gd name="connsiteX14" fmla="*/ 157515 w 1346344"/>
              <a:gd name="connsiteY14" fmla="*/ 669310 h 897910"/>
              <a:gd name="connsiteX15" fmla="*/ 76552 w 1346344"/>
              <a:gd name="connsiteY15" fmla="*/ 769322 h 897910"/>
              <a:gd name="connsiteX16" fmla="*/ 64646 w 1346344"/>
              <a:gd name="connsiteY16" fmla="*/ 895528 h 897910"/>
              <a:gd name="connsiteX17" fmla="*/ 12258 w 1346344"/>
              <a:gd name="connsiteY17" fmla="*/ 897910 h 897910"/>
              <a:gd name="connsiteX18" fmla="*/ 352 w 1346344"/>
              <a:gd name="connsiteY18" fmla="*/ 807422 h 897910"/>
              <a:gd name="connsiteX19" fmla="*/ 26546 w 1346344"/>
              <a:gd name="connsiteY19" fmla="*/ 674072 h 897910"/>
              <a:gd name="connsiteX20" fmla="*/ 133702 w 1346344"/>
              <a:gd name="connsiteY20" fmla="*/ 535960 h 897910"/>
              <a:gd name="connsiteX21" fmla="*/ 321821 w 1346344"/>
              <a:gd name="connsiteY21" fmla="*/ 426422 h 897910"/>
              <a:gd name="connsiteX22" fmla="*/ 488508 w 1346344"/>
              <a:gd name="connsiteY22" fmla="*/ 359747 h 897910"/>
              <a:gd name="connsiteX23" fmla="*/ 709965 w 1346344"/>
              <a:gd name="connsiteY23" fmla="*/ 297835 h 897910"/>
              <a:gd name="connsiteX24" fmla="*/ 976665 w 1346344"/>
              <a:gd name="connsiteY24" fmla="*/ 259735 h 897910"/>
              <a:gd name="connsiteX25" fmla="*/ 926658 w 1346344"/>
              <a:gd name="connsiteY25" fmla="*/ 231160 h 897910"/>
              <a:gd name="connsiteX26" fmla="*/ 755208 w 1346344"/>
              <a:gd name="connsiteY26" fmla="*/ 207347 h 897910"/>
              <a:gd name="connsiteX27" fmla="*/ 631383 w 1346344"/>
              <a:gd name="connsiteY27" fmla="*/ 138291 h 897910"/>
              <a:gd name="connsiteX28" fmla="*/ 590902 w 1346344"/>
              <a:gd name="connsiteY28" fmla="*/ 9703 h 897910"/>
              <a:gd name="connsiteX0" fmla="*/ 590902 w 1350920"/>
              <a:gd name="connsiteY0" fmla="*/ 9703 h 897910"/>
              <a:gd name="connsiteX1" fmla="*/ 676627 w 1350920"/>
              <a:gd name="connsiteY1" fmla="*/ 9703 h 897910"/>
              <a:gd name="connsiteX2" fmla="*/ 657577 w 1350920"/>
              <a:gd name="connsiteY2" fmla="*/ 43041 h 897910"/>
              <a:gd name="connsiteX3" fmla="*/ 662340 w 1350920"/>
              <a:gd name="connsiteY3" fmla="*/ 90666 h 897910"/>
              <a:gd name="connsiteX4" fmla="*/ 683771 w 1350920"/>
              <a:gd name="connsiteY4" fmla="*/ 119241 h 897910"/>
              <a:gd name="connsiteX5" fmla="*/ 798071 w 1350920"/>
              <a:gd name="connsiteY5" fmla="*/ 166866 h 897910"/>
              <a:gd name="connsiteX6" fmla="*/ 1095727 w 1350920"/>
              <a:gd name="connsiteY6" fmla="*/ 209728 h 897910"/>
              <a:gd name="connsiteX7" fmla="*/ 1271940 w 1350920"/>
              <a:gd name="connsiteY7" fmla="*/ 214490 h 897910"/>
              <a:gd name="connsiteX8" fmla="*/ 1348139 w 1350920"/>
              <a:gd name="connsiteY8" fmla="*/ 250209 h 897910"/>
              <a:gd name="connsiteX9" fmla="*/ 1252890 w 1350920"/>
              <a:gd name="connsiteY9" fmla="*/ 300216 h 897910"/>
              <a:gd name="connsiteX10" fmla="*/ 1033815 w 1350920"/>
              <a:gd name="connsiteY10" fmla="*/ 316885 h 897910"/>
              <a:gd name="connsiteX11" fmla="*/ 838552 w 1350920"/>
              <a:gd name="connsiteY11" fmla="*/ 354985 h 897910"/>
              <a:gd name="connsiteX12" fmla="*/ 548040 w 1350920"/>
              <a:gd name="connsiteY12" fmla="*/ 447853 h 897910"/>
              <a:gd name="connsiteX13" fmla="*/ 312296 w 1350920"/>
              <a:gd name="connsiteY13" fmla="*/ 557391 h 897910"/>
              <a:gd name="connsiteX14" fmla="*/ 157515 w 1350920"/>
              <a:gd name="connsiteY14" fmla="*/ 669310 h 897910"/>
              <a:gd name="connsiteX15" fmla="*/ 76552 w 1350920"/>
              <a:gd name="connsiteY15" fmla="*/ 769322 h 897910"/>
              <a:gd name="connsiteX16" fmla="*/ 64646 w 1350920"/>
              <a:gd name="connsiteY16" fmla="*/ 895528 h 897910"/>
              <a:gd name="connsiteX17" fmla="*/ 12258 w 1350920"/>
              <a:gd name="connsiteY17" fmla="*/ 897910 h 897910"/>
              <a:gd name="connsiteX18" fmla="*/ 352 w 1350920"/>
              <a:gd name="connsiteY18" fmla="*/ 807422 h 897910"/>
              <a:gd name="connsiteX19" fmla="*/ 26546 w 1350920"/>
              <a:gd name="connsiteY19" fmla="*/ 674072 h 897910"/>
              <a:gd name="connsiteX20" fmla="*/ 133702 w 1350920"/>
              <a:gd name="connsiteY20" fmla="*/ 535960 h 897910"/>
              <a:gd name="connsiteX21" fmla="*/ 321821 w 1350920"/>
              <a:gd name="connsiteY21" fmla="*/ 426422 h 897910"/>
              <a:gd name="connsiteX22" fmla="*/ 488508 w 1350920"/>
              <a:gd name="connsiteY22" fmla="*/ 359747 h 897910"/>
              <a:gd name="connsiteX23" fmla="*/ 709965 w 1350920"/>
              <a:gd name="connsiteY23" fmla="*/ 297835 h 897910"/>
              <a:gd name="connsiteX24" fmla="*/ 976665 w 1350920"/>
              <a:gd name="connsiteY24" fmla="*/ 259735 h 897910"/>
              <a:gd name="connsiteX25" fmla="*/ 926658 w 1350920"/>
              <a:gd name="connsiteY25" fmla="*/ 231160 h 897910"/>
              <a:gd name="connsiteX26" fmla="*/ 755208 w 1350920"/>
              <a:gd name="connsiteY26" fmla="*/ 207347 h 897910"/>
              <a:gd name="connsiteX27" fmla="*/ 631383 w 1350920"/>
              <a:gd name="connsiteY27" fmla="*/ 138291 h 897910"/>
              <a:gd name="connsiteX28" fmla="*/ 590902 w 1350920"/>
              <a:gd name="connsiteY28" fmla="*/ 9703 h 897910"/>
              <a:gd name="connsiteX0" fmla="*/ 590902 w 1349648"/>
              <a:gd name="connsiteY0" fmla="*/ 9703 h 897910"/>
              <a:gd name="connsiteX1" fmla="*/ 676627 w 1349648"/>
              <a:gd name="connsiteY1" fmla="*/ 9703 h 897910"/>
              <a:gd name="connsiteX2" fmla="*/ 657577 w 1349648"/>
              <a:gd name="connsiteY2" fmla="*/ 43041 h 897910"/>
              <a:gd name="connsiteX3" fmla="*/ 662340 w 1349648"/>
              <a:gd name="connsiteY3" fmla="*/ 90666 h 897910"/>
              <a:gd name="connsiteX4" fmla="*/ 683771 w 1349648"/>
              <a:gd name="connsiteY4" fmla="*/ 119241 h 897910"/>
              <a:gd name="connsiteX5" fmla="*/ 798071 w 1349648"/>
              <a:gd name="connsiteY5" fmla="*/ 166866 h 897910"/>
              <a:gd name="connsiteX6" fmla="*/ 1095727 w 1349648"/>
              <a:gd name="connsiteY6" fmla="*/ 209728 h 897910"/>
              <a:gd name="connsiteX7" fmla="*/ 1271940 w 1349648"/>
              <a:gd name="connsiteY7" fmla="*/ 214490 h 897910"/>
              <a:gd name="connsiteX8" fmla="*/ 1348139 w 1349648"/>
              <a:gd name="connsiteY8" fmla="*/ 250209 h 897910"/>
              <a:gd name="connsiteX9" fmla="*/ 1252890 w 1349648"/>
              <a:gd name="connsiteY9" fmla="*/ 300216 h 897910"/>
              <a:gd name="connsiteX10" fmla="*/ 1033815 w 1349648"/>
              <a:gd name="connsiteY10" fmla="*/ 316885 h 897910"/>
              <a:gd name="connsiteX11" fmla="*/ 838552 w 1349648"/>
              <a:gd name="connsiteY11" fmla="*/ 354985 h 897910"/>
              <a:gd name="connsiteX12" fmla="*/ 548040 w 1349648"/>
              <a:gd name="connsiteY12" fmla="*/ 447853 h 897910"/>
              <a:gd name="connsiteX13" fmla="*/ 312296 w 1349648"/>
              <a:gd name="connsiteY13" fmla="*/ 557391 h 897910"/>
              <a:gd name="connsiteX14" fmla="*/ 157515 w 1349648"/>
              <a:gd name="connsiteY14" fmla="*/ 669310 h 897910"/>
              <a:gd name="connsiteX15" fmla="*/ 76552 w 1349648"/>
              <a:gd name="connsiteY15" fmla="*/ 769322 h 897910"/>
              <a:gd name="connsiteX16" fmla="*/ 64646 w 1349648"/>
              <a:gd name="connsiteY16" fmla="*/ 895528 h 897910"/>
              <a:gd name="connsiteX17" fmla="*/ 12258 w 1349648"/>
              <a:gd name="connsiteY17" fmla="*/ 897910 h 897910"/>
              <a:gd name="connsiteX18" fmla="*/ 352 w 1349648"/>
              <a:gd name="connsiteY18" fmla="*/ 807422 h 897910"/>
              <a:gd name="connsiteX19" fmla="*/ 26546 w 1349648"/>
              <a:gd name="connsiteY19" fmla="*/ 674072 h 897910"/>
              <a:gd name="connsiteX20" fmla="*/ 133702 w 1349648"/>
              <a:gd name="connsiteY20" fmla="*/ 535960 h 897910"/>
              <a:gd name="connsiteX21" fmla="*/ 321821 w 1349648"/>
              <a:gd name="connsiteY21" fmla="*/ 426422 h 897910"/>
              <a:gd name="connsiteX22" fmla="*/ 488508 w 1349648"/>
              <a:gd name="connsiteY22" fmla="*/ 359747 h 897910"/>
              <a:gd name="connsiteX23" fmla="*/ 709965 w 1349648"/>
              <a:gd name="connsiteY23" fmla="*/ 297835 h 897910"/>
              <a:gd name="connsiteX24" fmla="*/ 976665 w 1349648"/>
              <a:gd name="connsiteY24" fmla="*/ 259735 h 897910"/>
              <a:gd name="connsiteX25" fmla="*/ 926658 w 1349648"/>
              <a:gd name="connsiteY25" fmla="*/ 231160 h 897910"/>
              <a:gd name="connsiteX26" fmla="*/ 755208 w 1349648"/>
              <a:gd name="connsiteY26" fmla="*/ 207347 h 897910"/>
              <a:gd name="connsiteX27" fmla="*/ 631383 w 1349648"/>
              <a:gd name="connsiteY27" fmla="*/ 138291 h 897910"/>
              <a:gd name="connsiteX28" fmla="*/ 590902 w 1349648"/>
              <a:gd name="connsiteY28" fmla="*/ 9703 h 897910"/>
              <a:gd name="connsiteX0" fmla="*/ 590902 w 1349648"/>
              <a:gd name="connsiteY0" fmla="*/ 9703 h 897910"/>
              <a:gd name="connsiteX1" fmla="*/ 676627 w 1349648"/>
              <a:gd name="connsiteY1" fmla="*/ 9703 h 897910"/>
              <a:gd name="connsiteX2" fmla="*/ 657577 w 1349648"/>
              <a:gd name="connsiteY2" fmla="*/ 43041 h 897910"/>
              <a:gd name="connsiteX3" fmla="*/ 662340 w 1349648"/>
              <a:gd name="connsiteY3" fmla="*/ 90666 h 897910"/>
              <a:gd name="connsiteX4" fmla="*/ 692480 w 1349648"/>
              <a:gd name="connsiteY4" fmla="*/ 119241 h 897910"/>
              <a:gd name="connsiteX5" fmla="*/ 798071 w 1349648"/>
              <a:gd name="connsiteY5" fmla="*/ 166866 h 897910"/>
              <a:gd name="connsiteX6" fmla="*/ 1095727 w 1349648"/>
              <a:gd name="connsiteY6" fmla="*/ 209728 h 897910"/>
              <a:gd name="connsiteX7" fmla="*/ 1271940 w 1349648"/>
              <a:gd name="connsiteY7" fmla="*/ 214490 h 897910"/>
              <a:gd name="connsiteX8" fmla="*/ 1348139 w 1349648"/>
              <a:gd name="connsiteY8" fmla="*/ 250209 h 897910"/>
              <a:gd name="connsiteX9" fmla="*/ 1252890 w 1349648"/>
              <a:gd name="connsiteY9" fmla="*/ 300216 h 897910"/>
              <a:gd name="connsiteX10" fmla="*/ 1033815 w 1349648"/>
              <a:gd name="connsiteY10" fmla="*/ 316885 h 897910"/>
              <a:gd name="connsiteX11" fmla="*/ 838552 w 1349648"/>
              <a:gd name="connsiteY11" fmla="*/ 354985 h 897910"/>
              <a:gd name="connsiteX12" fmla="*/ 548040 w 1349648"/>
              <a:gd name="connsiteY12" fmla="*/ 447853 h 897910"/>
              <a:gd name="connsiteX13" fmla="*/ 312296 w 1349648"/>
              <a:gd name="connsiteY13" fmla="*/ 557391 h 897910"/>
              <a:gd name="connsiteX14" fmla="*/ 157515 w 1349648"/>
              <a:gd name="connsiteY14" fmla="*/ 669310 h 897910"/>
              <a:gd name="connsiteX15" fmla="*/ 76552 w 1349648"/>
              <a:gd name="connsiteY15" fmla="*/ 769322 h 897910"/>
              <a:gd name="connsiteX16" fmla="*/ 64646 w 1349648"/>
              <a:gd name="connsiteY16" fmla="*/ 895528 h 897910"/>
              <a:gd name="connsiteX17" fmla="*/ 12258 w 1349648"/>
              <a:gd name="connsiteY17" fmla="*/ 897910 h 897910"/>
              <a:gd name="connsiteX18" fmla="*/ 352 w 1349648"/>
              <a:gd name="connsiteY18" fmla="*/ 807422 h 897910"/>
              <a:gd name="connsiteX19" fmla="*/ 26546 w 1349648"/>
              <a:gd name="connsiteY19" fmla="*/ 674072 h 897910"/>
              <a:gd name="connsiteX20" fmla="*/ 133702 w 1349648"/>
              <a:gd name="connsiteY20" fmla="*/ 535960 h 897910"/>
              <a:gd name="connsiteX21" fmla="*/ 321821 w 1349648"/>
              <a:gd name="connsiteY21" fmla="*/ 426422 h 897910"/>
              <a:gd name="connsiteX22" fmla="*/ 488508 w 1349648"/>
              <a:gd name="connsiteY22" fmla="*/ 359747 h 897910"/>
              <a:gd name="connsiteX23" fmla="*/ 709965 w 1349648"/>
              <a:gd name="connsiteY23" fmla="*/ 297835 h 897910"/>
              <a:gd name="connsiteX24" fmla="*/ 976665 w 1349648"/>
              <a:gd name="connsiteY24" fmla="*/ 259735 h 897910"/>
              <a:gd name="connsiteX25" fmla="*/ 926658 w 1349648"/>
              <a:gd name="connsiteY25" fmla="*/ 231160 h 897910"/>
              <a:gd name="connsiteX26" fmla="*/ 755208 w 1349648"/>
              <a:gd name="connsiteY26" fmla="*/ 207347 h 897910"/>
              <a:gd name="connsiteX27" fmla="*/ 631383 w 1349648"/>
              <a:gd name="connsiteY27" fmla="*/ 138291 h 897910"/>
              <a:gd name="connsiteX28" fmla="*/ 590902 w 1349648"/>
              <a:gd name="connsiteY28" fmla="*/ 9703 h 897910"/>
              <a:gd name="connsiteX0" fmla="*/ 590902 w 1349648"/>
              <a:gd name="connsiteY0" fmla="*/ 9703 h 897910"/>
              <a:gd name="connsiteX1" fmla="*/ 676627 w 1349648"/>
              <a:gd name="connsiteY1" fmla="*/ 9703 h 897910"/>
              <a:gd name="connsiteX2" fmla="*/ 657577 w 1349648"/>
              <a:gd name="connsiteY2" fmla="*/ 43041 h 897910"/>
              <a:gd name="connsiteX3" fmla="*/ 671049 w 1349648"/>
              <a:gd name="connsiteY3" fmla="*/ 87763 h 897910"/>
              <a:gd name="connsiteX4" fmla="*/ 692480 w 1349648"/>
              <a:gd name="connsiteY4" fmla="*/ 119241 h 897910"/>
              <a:gd name="connsiteX5" fmla="*/ 798071 w 1349648"/>
              <a:gd name="connsiteY5" fmla="*/ 166866 h 897910"/>
              <a:gd name="connsiteX6" fmla="*/ 1095727 w 1349648"/>
              <a:gd name="connsiteY6" fmla="*/ 209728 h 897910"/>
              <a:gd name="connsiteX7" fmla="*/ 1271940 w 1349648"/>
              <a:gd name="connsiteY7" fmla="*/ 214490 h 897910"/>
              <a:gd name="connsiteX8" fmla="*/ 1348139 w 1349648"/>
              <a:gd name="connsiteY8" fmla="*/ 250209 h 897910"/>
              <a:gd name="connsiteX9" fmla="*/ 1252890 w 1349648"/>
              <a:gd name="connsiteY9" fmla="*/ 300216 h 897910"/>
              <a:gd name="connsiteX10" fmla="*/ 1033815 w 1349648"/>
              <a:gd name="connsiteY10" fmla="*/ 316885 h 897910"/>
              <a:gd name="connsiteX11" fmla="*/ 838552 w 1349648"/>
              <a:gd name="connsiteY11" fmla="*/ 354985 h 897910"/>
              <a:gd name="connsiteX12" fmla="*/ 548040 w 1349648"/>
              <a:gd name="connsiteY12" fmla="*/ 447853 h 897910"/>
              <a:gd name="connsiteX13" fmla="*/ 312296 w 1349648"/>
              <a:gd name="connsiteY13" fmla="*/ 557391 h 897910"/>
              <a:gd name="connsiteX14" fmla="*/ 157515 w 1349648"/>
              <a:gd name="connsiteY14" fmla="*/ 669310 h 897910"/>
              <a:gd name="connsiteX15" fmla="*/ 76552 w 1349648"/>
              <a:gd name="connsiteY15" fmla="*/ 769322 h 897910"/>
              <a:gd name="connsiteX16" fmla="*/ 64646 w 1349648"/>
              <a:gd name="connsiteY16" fmla="*/ 895528 h 897910"/>
              <a:gd name="connsiteX17" fmla="*/ 12258 w 1349648"/>
              <a:gd name="connsiteY17" fmla="*/ 897910 h 897910"/>
              <a:gd name="connsiteX18" fmla="*/ 352 w 1349648"/>
              <a:gd name="connsiteY18" fmla="*/ 807422 h 897910"/>
              <a:gd name="connsiteX19" fmla="*/ 26546 w 1349648"/>
              <a:gd name="connsiteY19" fmla="*/ 674072 h 897910"/>
              <a:gd name="connsiteX20" fmla="*/ 133702 w 1349648"/>
              <a:gd name="connsiteY20" fmla="*/ 535960 h 897910"/>
              <a:gd name="connsiteX21" fmla="*/ 321821 w 1349648"/>
              <a:gd name="connsiteY21" fmla="*/ 426422 h 897910"/>
              <a:gd name="connsiteX22" fmla="*/ 488508 w 1349648"/>
              <a:gd name="connsiteY22" fmla="*/ 359747 h 897910"/>
              <a:gd name="connsiteX23" fmla="*/ 709965 w 1349648"/>
              <a:gd name="connsiteY23" fmla="*/ 297835 h 897910"/>
              <a:gd name="connsiteX24" fmla="*/ 976665 w 1349648"/>
              <a:gd name="connsiteY24" fmla="*/ 259735 h 897910"/>
              <a:gd name="connsiteX25" fmla="*/ 926658 w 1349648"/>
              <a:gd name="connsiteY25" fmla="*/ 231160 h 897910"/>
              <a:gd name="connsiteX26" fmla="*/ 755208 w 1349648"/>
              <a:gd name="connsiteY26" fmla="*/ 207347 h 897910"/>
              <a:gd name="connsiteX27" fmla="*/ 631383 w 1349648"/>
              <a:gd name="connsiteY27" fmla="*/ 138291 h 897910"/>
              <a:gd name="connsiteX28" fmla="*/ 590902 w 1349648"/>
              <a:gd name="connsiteY28" fmla="*/ 9703 h 897910"/>
              <a:gd name="connsiteX0" fmla="*/ 590902 w 1349648"/>
              <a:gd name="connsiteY0" fmla="*/ 9703 h 897910"/>
              <a:gd name="connsiteX1" fmla="*/ 676627 w 1349648"/>
              <a:gd name="connsiteY1" fmla="*/ 9703 h 897910"/>
              <a:gd name="connsiteX2" fmla="*/ 666286 w 1349648"/>
              <a:gd name="connsiteY2" fmla="*/ 43041 h 897910"/>
              <a:gd name="connsiteX3" fmla="*/ 671049 w 1349648"/>
              <a:gd name="connsiteY3" fmla="*/ 87763 h 897910"/>
              <a:gd name="connsiteX4" fmla="*/ 692480 w 1349648"/>
              <a:gd name="connsiteY4" fmla="*/ 119241 h 897910"/>
              <a:gd name="connsiteX5" fmla="*/ 798071 w 1349648"/>
              <a:gd name="connsiteY5" fmla="*/ 166866 h 897910"/>
              <a:gd name="connsiteX6" fmla="*/ 1095727 w 1349648"/>
              <a:gd name="connsiteY6" fmla="*/ 209728 h 897910"/>
              <a:gd name="connsiteX7" fmla="*/ 1271940 w 1349648"/>
              <a:gd name="connsiteY7" fmla="*/ 214490 h 897910"/>
              <a:gd name="connsiteX8" fmla="*/ 1348139 w 1349648"/>
              <a:gd name="connsiteY8" fmla="*/ 250209 h 897910"/>
              <a:gd name="connsiteX9" fmla="*/ 1252890 w 1349648"/>
              <a:gd name="connsiteY9" fmla="*/ 300216 h 897910"/>
              <a:gd name="connsiteX10" fmla="*/ 1033815 w 1349648"/>
              <a:gd name="connsiteY10" fmla="*/ 316885 h 897910"/>
              <a:gd name="connsiteX11" fmla="*/ 838552 w 1349648"/>
              <a:gd name="connsiteY11" fmla="*/ 354985 h 897910"/>
              <a:gd name="connsiteX12" fmla="*/ 548040 w 1349648"/>
              <a:gd name="connsiteY12" fmla="*/ 447853 h 897910"/>
              <a:gd name="connsiteX13" fmla="*/ 312296 w 1349648"/>
              <a:gd name="connsiteY13" fmla="*/ 557391 h 897910"/>
              <a:gd name="connsiteX14" fmla="*/ 157515 w 1349648"/>
              <a:gd name="connsiteY14" fmla="*/ 669310 h 897910"/>
              <a:gd name="connsiteX15" fmla="*/ 76552 w 1349648"/>
              <a:gd name="connsiteY15" fmla="*/ 769322 h 897910"/>
              <a:gd name="connsiteX16" fmla="*/ 64646 w 1349648"/>
              <a:gd name="connsiteY16" fmla="*/ 895528 h 897910"/>
              <a:gd name="connsiteX17" fmla="*/ 12258 w 1349648"/>
              <a:gd name="connsiteY17" fmla="*/ 897910 h 897910"/>
              <a:gd name="connsiteX18" fmla="*/ 352 w 1349648"/>
              <a:gd name="connsiteY18" fmla="*/ 807422 h 897910"/>
              <a:gd name="connsiteX19" fmla="*/ 26546 w 1349648"/>
              <a:gd name="connsiteY19" fmla="*/ 674072 h 897910"/>
              <a:gd name="connsiteX20" fmla="*/ 133702 w 1349648"/>
              <a:gd name="connsiteY20" fmla="*/ 535960 h 897910"/>
              <a:gd name="connsiteX21" fmla="*/ 321821 w 1349648"/>
              <a:gd name="connsiteY21" fmla="*/ 426422 h 897910"/>
              <a:gd name="connsiteX22" fmla="*/ 488508 w 1349648"/>
              <a:gd name="connsiteY22" fmla="*/ 359747 h 897910"/>
              <a:gd name="connsiteX23" fmla="*/ 709965 w 1349648"/>
              <a:gd name="connsiteY23" fmla="*/ 297835 h 897910"/>
              <a:gd name="connsiteX24" fmla="*/ 976665 w 1349648"/>
              <a:gd name="connsiteY24" fmla="*/ 259735 h 897910"/>
              <a:gd name="connsiteX25" fmla="*/ 926658 w 1349648"/>
              <a:gd name="connsiteY25" fmla="*/ 231160 h 897910"/>
              <a:gd name="connsiteX26" fmla="*/ 755208 w 1349648"/>
              <a:gd name="connsiteY26" fmla="*/ 207347 h 897910"/>
              <a:gd name="connsiteX27" fmla="*/ 631383 w 1349648"/>
              <a:gd name="connsiteY27" fmla="*/ 138291 h 897910"/>
              <a:gd name="connsiteX28" fmla="*/ 590902 w 1349648"/>
              <a:gd name="connsiteY28" fmla="*/ 9703 h 897910"/>
              <a:gd name="connsiteX0" fmla="*/ 590902 w 1349648"/>
              <a:gd name="connsiteY0" fmla="*/ 9703 h 897910"/>
              <a:gd name="connsiteX1" fmla="*/ 676627 w 1349648"/>
              <a:gd name="connsiteY1" fmla="*/ 9703 h 897910"/>
              <a:gd name="connsiteX2" fmla="*/ 666286 w 1349648"/>
              <a:gd name="connsiteY2" fmla="*/ 43041 h 897910"/>
              <a:gd name="connsiteX3" fmla="*/ 692480 w 1349648"/>
              <a:gd name="connsiteY3" fmla="*/ 119241 h 897910"/>
              <a:gd name="connsiteX4" fmla="*/ 798071 w 1349648"/>
              <a:gd name="connsiteY4" fmla="*/ 166866 h 897910"/>
              <a:gd name="connsiteX5" fmla="*/ 1095727 w 1349648"/>
              <a:gd name="connsiteY5" fmla="*/ 209728 h 897910"/>
              <a:gd name="connsiteX6" fmla="*/ 1271940 w 1349648"/>
              <a:gd name="connsiteY6" fmla="*/ 214490 h 897910"/>
              <a:gd name="connsiteX7" fmla="*/ 1348139 w 1349648"/>
              <a:gd name="connsiteY7" fmla="*/ 250209 h 897910"/>
              <a:gd name="connsiteX8" fmla="*/ 1252890 w 1349648"/>
              <a:gd name="connsiteY8" fmla="*/ 300216 h 897910"/>
              <a:gd name="connsiteX9" fmla="*/ 1033815 w 1349648"/>
              <a:gd name="connsiteY9" fmla="*/ 316885 h 897910"/>
              <a:gd name="connsiteX10" fmla="*/ 838552 w 1349648"/>
              <a:gd name="connsiteY10" fmla="*/ 354985 h 897910"/>
              <a:gd name="connsiteX11" fmla="*/ 548040 w 1349648"/>
              <a:gd name="connsiteY11" fmla="*/ 447853 h 897910"/>
              <a:gd name="connsiteX12" fmla="*/ 312296 w 1349648"/>
              <a:gd name="connsiteY12" fmla="*/ 557391 h 897910"/>
              <a:gd name="connsiteX13" fmla="*/ 157515 w 1349648"/>
              <a:gd name="connsiteY13" fmla="*/ 669310 h 897910"/>
              <a:gd name="connsiteX14" fmla="*/ 76552 w 1349648"/>
              <a:gd name="connsiteY14" fmla="*/ 769322 h 897910"/>
              <a:gd name="connsiteX15" fmla="*/ 64646 w 1349648"/>
              <a:gd name="connsiteY15" fmla="*/ 895528 h 897910"/>
              <a:gd name="connsiteX16" fmla="*/ 12258 w 1349648"/>
              <a:gd name="connsiteY16" fmla="*/ 897910 h 897910"/>
              <a:gd name="connsiteX17" fmla="*/ 352 w 1349648"/>
              <a:gd name="connsiteY17" fmla="*/ 807422 h 897910"/>
              <a:gd name="connsiteX18" fmla="*/ 26546 w 1349648"/>
              <a:gd name="connsiteY18" fmla="*/ 674072 h 897910"/>
              <a:gd name="connsiteX19" fmla="*/ 133702 w 1349648"/>
              <a:gd name="connsiteY19" fmla="*/ 535960 h 897910"/>
              <a:gd name="connsiteX20" fmla="*/ 321821 w 1349648"/>
              <a:gd name="connsiteY20" fmla="*/ 426422 h 897910"/>
              <a:gd name="connsiteX21" fmla="*/ 488508 w 1349648"/>
              <a:gd name="connsiteY21" fmla="*/ 359747 h 897910"/>
              <a:gd name="connsiteX22" fmla="*/ 709965 w 1349648"/>
              <a:gd name="connsiteY22" fmla="*/ 297835 h 897910"/>
              <a:gd name="connsiteX23" fmla="*/ 976665 w 1349648"/>
              <a:gd name="connsiteY23" fmla="*/ 259735 h 897910"/>
              <a:gd name="connsiteX24" fmla="*/ 926658 w 1349648"/>
              <a:gd name="connsiteY24" fmla="*/ 231160 h 897910"/>
              <a:gd name="connsiteX25" fmla="*/ 755208 w 1349648"/>
              <a:gd name="connsiteY25" fmla="*/ 207347 h 897910"/>
              <a:gd name="connsiteX26" fmla="*/ 631383 w 1349648"/>
              <a:gd name="connsiteY26" fmla="*/ 138291 h 897910"/>
              <a:gd name="connsiteX27" fmla="*/ 590902 w 1349648"/>
              <a:gd name="connsiteY27" fmla="*/ 9703 h 897910"/>
              <a:gd name="connsiteX0" fmla="*/ 590902 w 1349648"/>
              <a:gd name="connsiteY0" fmla="*/ 9703 h 897910"/>
              <a:gd name="connsiteX1" fmla="*/ 685335 w 1349648"/>
              <a:gd name="connsiteY1" fmla="*/ 9703 h 897910"/>
              <a:gd name="connsiteX2" fmla="*/ 666286 w 1349648"/>
              <a:gd name="connsiteY2" fmla="*/ 43041 h 897910"/>
              <a:gd name="connsiteX3" fmla="*/ 692480 w 1349648"/>
              <a:gd name="connsiteY3" fmla="*/ 119241 h 897910"/>
              <a:gd name="connsiteX4" fmla="*/ 798071 w 1349648"/>
              <a:gd name="connsiteY4" fmla="*/ 166866 h 897910"/>
              <a:gd name="connsiteX5" fmla="*/ 1095727 w 1349648"/>
              <a:gd name="connsiteY5" fmla="*/ 209728 h 897910"/>
              <a:gd name="connsiteX6" fmla="*/ 1271940 w 1349648"/>
              <a:gd name="connsiteY6" fmla="*/ 214490 h 897910"/>
              <a:gd name="connsiteX7" fmla="*/ 1348139 w 1349648"/>
              <a:gd name="connsiteY7" fmla="*/ 250209 h 897910"/>
              <a:gd name="connsiteX8" fmla="*/ 1252890 w 1349648"/>
              <a:gd name="connsiteY8" fmla="*/ 300216 h 897910"/>
              <a:gd name="connsiteX9" fmla="*/ 1033815 w 1349648"/>
              <a:gd name="connsiteY9" fmla="*/ 316885 h 897910"/>
              <a:gd name="connsiteX10" fmla="*/ 838552 w 1349648"/>
              <a:gd name="connsiteY10" fmla="*/ 354985 h 897910"/>
              <a:gd name="connsiteX11" fmla="*/ 548040 w 1349648"/>
              <a:gd name="connsiteY11" fmla="*/ 447853 h 897910"/>
              <a:gd name="connsiteX12" fmla="*/ 312296 w 1349648"/>
              <a:gd name="connsiteY12" fmla="*/ 557391 h 897910"/>
              <a:gd name="connsiteX13" fmla="*/ 157515 w 1349648"/>
              <a:gd name="connsiteY13" fmla="*/ 669310 h 897910"/>
              <a:gd name="connsiteX14" fmla="*/ 76552 w 1349648"/>
              <a:gd name="connsiteY14" fmla="*/ 769322 h 897910"/>
              <a:gd name="connsiteX15" fmla="*/ 64646 w 1349648"/>
              <a:gd name="connsiteY15" fmla="*/ 895528 h 897910"/>
              <a:gd name="connsiteX16" fmla="*/ 12258 w 1349648"/>
              <a:gd name="connsiteY16" fmla="*/ 897910 h 897910"/>
              <a:gd name="connsiteX17" fmla="*/ 352 w 1349648"/>
              <a:gd name="connsiteY17" fmla="*/ 807422 h 897910"/>
              <a:gd name="connsiteX18" fmla="*/ 26546 w 1349648"/>
              <a:gd name="connsiteY18" fmla="*/ 674072 h 897910"/>
              <a:gd name="connsiteX19" fmla="*/ 133702 w 1349648"/>
              <a:gd name="connsiteY19" fmla="*/ 535960 h 897910"/>
              <a:gd name="connsiteX20" fmla="*/ 321821 w 1349648"/>
              <a:gd name="connsiteY20" fmla="*/ 426422 h 897910"/>
              <a:gd name="connsiteX21" fmla="*/ 488508 w 1349648"/>
              <a:gd name="connsiteY21" fmla="*/ 359747 h 897910"/>
              <a:gd name="connsiteX22" fmla="*/ 709965 w 1349648"/>
              <a:gd name="connsiteY22" fmla="*/ 297835 h 897910"/>
              <a:gd name="connsiteX23" fmla="*/ 976665 w 1349648"/>
              <a:gd name="connsiteY23" fmla="*/ 259735 h 897910"/>
              <a:gd name="connsiteX24" fmla="*/ 926658 w 1349648"/>
              <a:gd name="connsiteY24" fmla="*/ 231160 h 897910"/>
              <a:gd name="connsiteX25" fmla="*/ 755208 w 1349648"/>
              <a:gd name="connsiteY25" fmla="*/ 207347 h 897910"/>
              <a:gd name="connsiteX26" fmla="*/ 631383 w 1349648"/>
              <a:gd name="connsiteY26" fmla="*/ 138291 h 897910"/>
              <a:gd name="connsiteX27" fmla="*/ 590902 w 1349648"/>
              <a:gd name="connsiteY27" fmla="*/ 9703 h 897910"/>
              <a:gd name="connsiteX0" fmla="*/ 590902 w 1349648"/>
              <a:gd name="connsiteY0" fmla="*/ 10546 h 895850"/>
              <a:gd name="connsiteX1" fmla="*/ 685335 w 1349648"/>
              <a:gd name="connsiteY1" fmla="*/ 7643 h 895850"/>
              <a:gd name="connsiteX2" fmla="*/ 666286 w 1349648"/>
              <a:gd name="connsiteY2" fmla="*/ 40981 h 895850"/>
              <a:gd name="connsiteX3" fmla="*/ 692480 w 1349648"/>
              <a:gd name="connsiteY3" fmla="*/ 117181 h 895850"/>
              <a:gd name="connsiteX4" fmla="*/ 798071 w 1349648"/>
              <a:gd name="connsiteY4" fmla="*/ 164806 h 895850"/>
              <a:gd name="connsiteX5" fmla="*/ 1095727 w 1349648"/>
              <a:gd name="connsiteY5" fmla="*/ 207668 h 895850"/>
              <a:gd name="connsiteX6" fmla="*/ 1271940 w 1349648"/>
              <a:gd name="connsiteY6" fmla="*/ 212430 h 895850"/>
              <a:gd name="connsiteX7" fmla="*/ 1348139 w 1349648"/>
              <a:gd name="connsiteY7" fmla="*/ 248149 h 895850"/>
              <a:gd name="connsiteX8" fmla="*/ 1252890 w 1349648"/>
              <a:gd name="connsiteY8" fmla="*/ 298156 h 895850"/>
              <a:gd name="connsiteX9" fmla="*/ 1033815 w 1349648"/>
              <a:gd name="connsiteY9" fmla="*/ 314825 h 895850"/>
              <a:gd name="connsiteX10" fmla="*/ 838552 w 1349648"/>
              <a:gd name="connsiteY10" fmla="*/ 352925 h 895850"/>
              <a:gd name="connsiteX11" fmla="*/ 548040 w 1349648"/>
              <a:gd name="connsiteY11" fmla="*/ 445793 h 895850"/>
              <a:gd name="connsiteX12" fmla="*/ 312296 w 1349648"/>
              <a:gd name="connsiteY12" fmla="*/ 555331 h 895850"/>
              <a:gd name="connsiteX13" fmla="*/ 157515 w 1349648"/>
              <a:gd name="connsiteY13" fmla="*/ 667250 h 895850"/>
              <a:gd name="connsiteX14" fmla="*/ 76552 w 1349648"/>
              <a:gd name="connsiteY14" fmla="*/ 767262 h 895850"/>
              <a:gd name="connsiteX15" fmla="*/ 64646 w 1349648"/>
              <a:gd name="connsiteY15" fmla="*/ 893468 h 895850"/>
              <a:gd name="connsiteX16" fmla="*/ 12258 w 1349648"/>
              <a:gd name="connsiteY16" fmla="*/ 895850 h 895850"/>
              <a:gd name="connsiteX17" fmla="*/ 352 w 1349648"/>
              <a:gd name="connsiteY17" fmla="*/ 805362 h 895850"/>
              <a:gd name="connsiteX18" fmla="*/ 26546 w 1349648"/>
              <a:gd name="connsiteY18" fmla="*/ 672012 h 895850"/>
              <a:gd name="connsiteX19" fmla="*/ 133702 w 1349648"/>
              <a:gd name="connsiteY19" fmla="*/ 533900 h 895850"/>
              <a:gd name="connsiteX20" fmla="*/ 321821 w 1349648"/>
              <a:gd name="connsiteY20" fmla="*/ 424362 h 895850"/>
              <a:gd name="connsiteX21" fmla="*/ 488508 w 1349648"/>
              <a:gd name="connsiteY21" fmla="*/ 357687 h 895850"/>
              <a:gd name="connsiteX22" fmla="*/ 709965 w 1349648"/>
              <a:gd name="connsiteY22" fmla="*/ 295775 h 895850"/>
              <a:gd name="connsiteX23" fmla="*/ 976665 w 1349648"/>
              <a:gd name="connsiteY23" fmla="*/ 257675 h 895850"/>
              <a:gd name="connsiteX24" fmla="*/ 926658 w 1349648"/>
              <a:gd name="connsiteY24" fmla="*/ 229100 h 895850"/>
              <a:gd name="connsiteX25" fmla="*/ 755208 w 1349648"/>
              <a:gd name="connsiteY25" fmla="*/ 205287 h 895850"/>
              <a:gd name="connsiteX26" fmla="*/ 631383 w 1349648"/>
              <a:gd name="connsiteY26" fmla="*/ 136231 h 895850"/>
              <a:gd name="connsiteX27" fmla="*/ 590902 w 1349648"/>
              <a:gd name="connsiteY27" fmla="*/ 10546 h 895850"/>
              <a:gd name="connsiteX0" fmla="*/ 588521 w 1349648"/>
              <a:gd name="connsiteY0" fmla="*/ 7374 h 906965"/>
              <a:gd name="connsiteX1" fmla="*/ 685335 w 1349648"/>
              <a:gd name="connsiteY1" fmla="*/ 18758 h 906965"/>
              <a:gd name="connsiteX2" fmla="*/ 666286 w 1349648"/>
              <a:gd name="connsiteY2" fmla="*/ 52096 h 906965"/>
              <a:gd name="connsiteX3" fmla="*/ 692480 w 1349648"/>
              <a:gd name="connsiteY3" fmla="*/ 128296 h 906965"/>
              <a:gd name="connsiteX4" fmla="*/ 798071 w 1349648"/>
              <a:gd name="connsiteY4" fmla="*/ 175921 h 906965"/>
              <a:gd name="connsiteX5" fmla="*/ 1095727 w 1349648"/>
              <a:gd name="connsiteY5" fmla="*/ 218783 h 906965"/>
              <a:gd name="connsiteX6" fmla="*/ 1271940 w 1349648"/>
              <a:gd name="connsiteY6" fmla="*/ 223545 h 906965"/>
              <a:gd name="connsiteX7" fmla="*/ 1348139 w 1349648"/>
              <a:gd name="connsiteY7" fmla="*/ 259264 h 906965"/>
              <a:gd name="connsiteX8" fmla="*/ 1252890 w 1349648"/>
              <a:gd name="connsiteY8" fmla="*/ 309271 h 906965"/>
              <a:gd name="connsiteX9" fmla="*/ 1033815 w 1349648"/>
              <a:gd name="connsiteY9" fmla="*/ 325940 h 906965"/>
              <a:gd name="connsiteX10" fmla="*/ 838552 w 1349648"/>
              <a:gd name="connsiteY10" fmla="*/ 364040 h 906965"/>
              <a:gd name="connsiteX11" fmla="*/ 548040 w 1349648"/>
              <a:gd name="connsiteY11" fmla="*/ 456908 h 906965"/>
              <a:gd name="connsiteX12" fmla="*/ 312296 w 1349648"/>
              <a:gd name="connsiteY12" fmla="*/ 566446 h 906965"/>
              <a:gd name="connsiteX13" fmla="*/ 157515 w 1349648"/>
              <a:gd name="connsiteY13" fmla="*/ 678365 h 906965"/>
              <a:gd name="connsiteX14" fmla="*/ 76552 w 1349648"/>
              <a:gd name="connsiteY14" fmla="*/ 778377 h 906965"/>
              <a:gd name="connsiteX15" fmla="*/ 64646 w 1349648"/>
              <a:gd name="connsiteY15" fmla="*/ 904583 h 906965"/>
              <a:gd name="connsiteX16" fmla="*/ 12258 w 1349648"/>
              <a:gd name="connsiteY16" fmla="*/ 906965 h 906965"/>
              <a:gd name="connsiteX17" fmla="*/ 352 w 1349648"/>
              <a:gd name="connsiteY17" fmla="*/ 816477 h 906965"/>
              <a:gd name="connsiteX18" fmla="*/ 26546 w 1349648"/>
              <a:gd name="connsiteY18" fmla="*/ 683127 h 906965"/>
              <a:gd name="connsiteX19" fmla="*/ 133702 w 1349648"/>
              <a:gd name="connsiteY19" fmla="*/ 545015 h 906965"/>
              <a:gd name="connsiteX20" fmla="*/ 321821 w 1349648"/>
              <a:gd name="connsiteY20" fmla="*/ 435477 h 906965"/>
              <a:gd name="connsiteX21" fmla="*/ 488508 w 1349648"/>
              <a:gd name="connsiteY21" fmla="*/ 368802 h 906965"/>
              <a:gd name="connsiteX22" fmla="*/ 709965 w 1349648"/>
              <a:gd name="connsiteY22" fmla="*/ 306890 h 906965"/>
              <a:gd name="connsiteX23" fmla="*/ 976665 w 1349648"/>
              <a:gd name="connsiteY23" fmla="*/ 268790 h 906965"/>
              <a:gd name="connsiteX24" fmla="*/ 926658 w 1349648"/>
              <a:gd name="connsiteY24" fmla="*/ 240215 h 906965"/>
              <a:gd name="connsiteX25" fmla="*/ 755208 w 1349648"/>
              <a:gd name="connsiteY25" fmla="*/ 216402 h 906965"/>
              <a:gd name="connsiteX26" fmla="*/ 631383 w 1349648"/>
              <a:gd name="connsiteY26" fmla="*/ 147346 h 906965"/>
              <a:gd name="connsiteX27" fmla="*/ 588521 w 1349648"/>
              <a:gd name="connsiteY27" fmla="*/ 7374 h 906965"/>
              <a:gd name="connsiteX0" fmla="*/ 588521 w 1349648"/>
              <a:gd name="connsiteY0" fmla="*/ 16037 h 915628"/>
              <a:gd name="connsiteX1" fmla="*/ 682954 w 1349648"/>
              <a:gd name="connsiteY1" fmla="*/ 3608 h 915628"/>
              <a:gd name="connsiteX2" fmla="*/ 666286 w 1349648"/>
              <a:gd name="connsiteY2" fmla="*/ 60759 h 915628"/>
              <a:gd name="connsiteX3" fmla="*/ 692480 w 1349648"/>
              <a:gd name="connsiteY3" fmla="*/ 136959 h 915628"/>
              <a:gd name="connsiteX4" fmla="*/ 798071 w 1349648"/>
              <a:gd name="connsiteY4" fmla="*/ 184584 h 915628"/>
              <a:gd name="connsiteX5" fmla="*/ 1095727 w 1349648"/>
              <a:gd name="connsiteY5" fmla="*/ 227446 h 915628"/>
              <a:gd name="connsiteX6" fmla="*/ 1271940 w 1349648"/>
              <a:gd name="connsiteY6" fmla="*/ 232208 h 915628"/>
              <a:gd name="connsiteX7" fmla="*/ 1348139 w 1349648"/>
              <a:gd name="connsiteY7" fmla="*/ 267927 h 915628"/>
              <a:gd name="connsiteX8" fmla="*/ 1252890 w 1349648"/>
              <a:gd name="connsiteY8" fmla="*/ 317934 h 915628"/>
              <a:gd name="connsiteX9" fmla="*/ 1033815 w 1349648"/>
              <a:gd name="connsiteY9" fmla="*/ 334603 h 915628"/>
              <a:gd name="connsiteX10" fmla="*/ 838552 w 1349648"/>
              <a:gd name="connsiteY10" fmla="*/ 372703 h 915628"/>
              <a:gd name="connsiteX11" fmla="*/ 548040 w 1349648"/>
              <a:gd name="connsiteY11" fmla="*/ 465571 h 915628"/>
              <a:gd name="connsiteX12" fmla="*/ 312296 w 1349648"/>
              <a:gd name="connsiteY12" fmla="*/ 575109 h 915628"/>
              <a:gd name="connsiteX13" fmla="*/ 157515 w 1349648"/>
              <a:gd name="connsiteY13" fmla="*/ 687028 h 915628"/>
              <a:gd name="connsiteX14" fmla="*/ 76552 w 1349648"/>
              <a:gd name="connsiteY14" fmla="*/ 787040 h 915628"/>
              <a:gd name="connsiteX15" fmla="*/ 64646 w 1349648"/>
              <a:gd name="connsiteY15" fmla="*/ 913246 h 915628"/>
              <a:gd name="connsiteX16" fmla="*/ 12258 w 1349648"/>
              <a:gd name="connsiteY16" fmla="*/ 915628 h 915628"/>
              <a:gd name="connsiteX17" fmla="*/ 352 w 1349648"/>
              <a:gd name="connsiteY17" fmla="*/ 825140 h 915628"/>
              <a:gd name="connsiteX18" fmla="*/ 26546 w 1349648"/>
              <a:gd name="connsiteY18" fmla="*/ 691790 h 915628"/>
              <a:gd name="connsiteX19" fmla="*/ 133702 w 1349648"/>
              <a:gd name="connsiteY19" fmla="*/ 553678 h 915628"/>
              <a:gd name="connsiteX20" fmla="*/ 321821 w 1349648"/>
              <a:gd name="connsiteY20" fmla="*/ 444140 h 915628"/>
              <a:gd name="connsiteX21" fmla="*/ 488508 w 1349648"/>
              <a:gd name="connsiteY21" fmla="*/ 377465 h 915628"/>
              <a:gd name="connsiteX22" fmla="*/ 709965 w 1349648"/>
              <a:gd name="connsiteY22" fmla="*/ 315553 h 915628"/>
              <a:gd name="connsiteX23" fmla="*/ 976665 w 1349648"/>
              <a:gd name="connsiteY23" fmla="*/ 277453 h 915628"/>
              <a:gd name="connsiteX24" fmla="*/ 926658 w 1349648"/>
              <a:gd name="connsiteY24" fmla="*/ 248878 h 915628"/>
              <a:gd name="connsiteX25" fmla="*/ 755208 w 1349648"/>
              <a:gd name="connsiteY25" fmla="*/ 225065 h 915628"/>
              <a:gd name="connsiteX26" fmla="*/ 631383 w 1349648"/>
              <a:gd name="connsiteY26" fmla="*/ 156009 h 915628"/>
              <a:gd name="connsiteX27" fmla="*/ 588521 w 1349648"/>
              <a:gd name="connsiteY27" fmla="*/ 16037 h 915628"/>
              <a:gd name="connsiteX0" fmla="*/ 588521 w 1349648"/>
              <a:gd name="connsiteY0" fmla="*/ 11595 h 911186"/>
              <a:gd name="connsiteX1" fmla="*/ 687717 w 1349648"/>
              <a:gd name="connsiteY1" fmla="*/ 8691 h 911186"/>
              <a:gd name="connsiteX2" fmla="*/ 666286 w 1349648"/>
              <a:gd name="connsiteY2" fmla="*/ 56317 h 911186"/>
              <a:gd name="connsiteX3" fmla="*/ 692480 w 1349648"/>
              <a:gd name="connsiteY3" fmla="*/ 132517 h 911186"/>
              <a:gd name="connsiteX4" fmla="*/ 798071 w 1349648"/>
              <a:gd name="connsiteY4" fmla="*/ 180142 h 911186"/>
              <a:gd name="connsiteX5" fmla="*/ 1095727 w 1349648"/>
              <a:gd name="connsiteY5" fmla="*/ 223004 h 911186"/>
              <a:gd name="connsiteX6" fmla="*/ 1271940 w 1349648"/>
              <a:gd name="connsiteY6" fmla="*/ 227766 h 911186"/>
              <a:gd name="connsiteX7" fmla="*/ 1348139 w 1349648"/>
              <a:gd name="connsiteY7" fmla="*/ 263485 h 911186"/>
              <a:gd name="connsiteX8" fmla="*/ 1252890 w 1349648"/>
              <a:gd name="connsiteY8" fmla="*/ 313492 h 911186"/>
              <a:gd name="connsiteX9" fmla="*/ 1033815 w 1349648"/>
              <a:gd name="connsiteY9" fmla="*/ 330161 h 911186"/>
              <a:gd name="connsiteX10" fmla="*/ 838552 w 1349648"/>
              <a:gd name="connsiteY10" fmla="*/ 368261 h 911186"/>
              <a:gd name="connsiteX11" fmla="*/ 548040 w 1349648"/>
              <a:gd name="connsiteY11" fmla="*/ 461129 h 911186"/>
              <a:gd name="connsiteX12" fmla="*/ 312296 w 1349648"/>
              <a:gd name="connsiteY12" fmla="*/ 570667 h 911186"/>
              <a:gd name="connsiteX13" fmla="*/ 157515 w 1349648"/>
              <a:gd name="connsiteY13" fmla="*/ 682586 h 911186"/>
              <a:gd name="connsiteX14" fmla="*/ 76552 w 1349648"/>
              <a:gd name="connsiteY14" fmla="*/ 782598 h 911186"/>
              <a:gd name="connsiteX15" fmla="*/ 64646 w 1349648"/>
              <a:gd name="connsiteY15" fmla="*/ 908804 h 911186"/>
              <a:gd name="connsiteX16" fmla="*/ 12258 w 1349648"/>
              <a:gd name="connsiteY16" fmla="*/ 911186 h 911186"/>
              <a:gd name="connsiteX17" fmla="*/ 352 w 1349648"/>
              <a:gd name="connsiteY17" fmla="*/ 820698 h 911186"/>
              <a:gd name="connsiteX18" fmla="*/ 26546 w 1349648"/>
              <a:gd name="connsiteY18" fmla="*/ 687348 h 911186"/>
              <a:gd name="connsiteX19" fmla="*/ 133702 w 1349648"/>
              <a:gd name="connsiteY19" fmla="*/ 549236 h 911186"/>
              <a:gd name="connsiteX20" fmla="*/ 321821 w 1349648"/>
              <a:gd name="connsiteY20" fmla="*/ 439698 h 911186"/>
              <a:gd name="connsiteX21" fmla="*/ 488508 w 1349648"/>
              <a:gd name="connsiteY21" fmla="*/ 373023 h 911186"/>
              <a:gd name="connsiteX22" fmla="*/ 709965 w 1349648"/>
              <a:gd name="connsiteY22" fmla="*/ 311111 h 911186"/>
              <a:gd name="connsiteX23" fmla="*/ 976665 w 1349648"/>
              <a:gd name="connsiteY23" fmla="*/ 273011 h 911186"/>
              <a:gd name="connsiteX24" fmla="*/ 926658 w 1349648"/>
              <a:gd name="connsiteY24" fmla="*/ 244436 h 911186"/>
              <a:gd name="connsiteX25" fmla="*/ 755208 w 1349648"/>
              <a:gd name="connsiteY25" fmla="*/ 220623 h 911186"/>
              <a:gd name="connsiteX26" fmla="*/ 631383 w 1349648"/>
              <a:gd name="connsiteY26" fmla="*/ 151567 h 911186"/>
              <a:gd name="connsiteX27" fmla="*/ 588521 w 1349648"/>
              <a:gd name="connsiteY27" fmla="*/ 11595 h 911186"/>
              <a:gd name="connsiteX0" fmla="*/ 588521 w 1349648"/>
              <a:gd name="connsiteY0" fmla="*/ 12547 h 912138"/>
              <a:gd name="connsiteX1" fmla="*/ 680573 w 1349648"/>
              <a:gd name="connsiteY1" fmla="*/ 7262 h 912138"/>
              <a:gd name="connsiteX2" fmla="*/ 666286 w 1349648"/>
              <a:gd name="connsiteY2" fmla="*/ 57269 h 912138"/>
              <a:gd name="connsiteX3" fmla="*/ 692480 w 1349648"/>
              <a:gd name="connsiteY3" fmla="*/ 133469 h 912138"/>
              <a:gd name="connsiteX4" fmla="*/ 798071 w 1349648"/>
              <a:gd name="connsiteY4" fmla="*/ 181094 h 912138"/>
              <a:gd name="connsiteX5" fmla="*/ 1095727 w 1349648"/>
              <a:gd name="connsiteY5" fmla="*/ 223956 h 912138"/>
              <a:gd name="connsiteX6" fmla="*/ 1271940 w 1349648"/>
              <a:gd name="connsiteY6" fmla="*/ 228718 h 912138"/>
              <a:gd name="connsiteX7" fmla="*/ 1348139 w 1349648"/>
              <a:gd name="connsiteY7" fmla="*/ 264437 h 912138"/>
              <a:gd name="connsiteX8" fmla="*/ 1252890 w 1349648"/>
              <a:gd name="connsiteY8" fmla="*/ 314444 h 912138"/>
              <a:gd name="connsiteX9" fmla="*/ 1033815 w 1349648"/>
              <a:gd name="connsiteY9" fmla="*/ 331113 h 912138"/>
              <a:gd name="connsiteX10" fmla="*/ 838552 w 1349648"/>
              <a:gd name="connsiteY10" fmla="*/ 369213 h 912138"/>
              <a:gd name="connsiteX11" fmla="*/ 548040 w 1349648"/>
              <a:gd name="connsiteY11" fmla="*/ 462081 h 912138"/>
              <a:gd name="connsiteX12" fmla="*/ 312296 w 1349648"/>
              <a:gd name="connsiteY12" fmla="*/ 571619 h 912138"/>
              <a:gd name="connsiteX13" fmla="*/ 157515 w 1349648"/>
              <a:gd name="connsiteY13" fmla="*/ 683538 h 912138"/>
              <a:gd name="connsiteX14" fmla="*/ 76552 w 1349648"/>
              <a:gd name="connsiteY14" fmla="*/ 783550 h 912138"/>
              <a:gd name="connsiteX15" fmla="*/ 64646 w 1349648"/>
              <a:gd name="connsiteY15" fmla="*/ 909756 h 912138"/>
              <a:gd name="connsiteX16" fmla="*/ 12258 w 1349648"/>
              <a:gd name="connsiteY16" fmla="*/ 912138 h 912138"/>
              <a:gd name="connsiteX17" fmla="*/ 352 w 1349648"/>
              <a:gd name="connsiteY17" fmla="*/ 821650 h 912138"/>
              <a:gd name="connsiteX18" fmla="*/ 26546 w 1349648"/>
              <a:gd name="connsiteY18" fmla="*/ 688300 h 912138"/>
              <a:gd name="connsiteX19" fmla="*/ 133702 w 1349648"/>
              <a:gd name="connsiteY19" fmla="*/ 550188 h 912138"/>
              <a:gd name="connsiteX20" fmla="*/ 321821 w 1349648"/>
              <a:gd name="connsiteY20" fmla="*/ 440650 h 912138"/>
              <a:gd name="connsiteX21" fmla="*/ 488508 w 1349648"/>
              <a:gd name="connsiteY21" fmla="*/ 373975 h 912138"/>
              <a:gd name="connsiteX22" fmla="*/ 709965 w 1349648"/>
              <a:gd name="connsiteY22" fmla="*/ 312063 h 912138"/>
              <a:gd name="connsiteX23" fmla="*/ 976665 w 1349648"/>
              <a:gd name="connsiteY23" fmla="*/ 273963 h 912138"/>
              <a:gd name="connsiteX24" fmla="*/ 926658 w 1349648"/>
              <a:gd name="connsiteY24" fmla="*/ 245388 h 912138"/>
              <a:gd name="connsiteX25" fmla="*/ 755208 w 1349648"/>
              <a:gd name="connsiteY25" fmla="*/ 221575 h 912138"/>
              <a:gd name="connsiteX26" fmla="*/ 631383 w 1349648"/>
              <a:gd name="connsiteY26" fmla="*/ 152519 h 912138"/>
              <a:gd name="connsiteX27" fmla="*/ 588521 w 1349648"/>
              <a:gd name="connsiteY27" fmla="*/ 12547 h 912138"/>
              <a:gd name="connsiteX0" fmla="*/ 588521 w 1349648"/>
              <a:gd name="connsiteY0" fmla="*/ 9211 h 908802"/>
              <a:gd name="connsiteX1" fmla="*/ 687717 w 1349648"/>
              <a:gd name="connsiteY1" fmla="*/ 13451 h 908802"/>
              <a:gd name="connsiteX2" fmla="*/ 666286 w 1349648"/>
              <a:gd name="connsiteY2" fmla="*/ 53933 h 908802"/>
              <a:gd name="connsiteX3" fmla="*/ 692480 w 1349648"/>
              <a:gd name="connsiteY3" fmla="*/ 130133 h 908802"/>
              <a:gd name="connsiteX4" fmla="*/ 798071 w 1349648"/>
              <a:gd name="connsiteY4" fmla="*/ 177758 h 908802"/>
              <a:gd name="connsiteX5" fmla="*/ 1095727 w 1349648"/>
              <a:gd name="connsiteY5" fmla="*/ 220620 h 908802"/>
              <a:gd name="connsiteX6" fmla="*/ 1271940 w 1349648"/>
              <a:gd name="connsiteY6" fmla="*/ 225382 h 908802"/>
              <a:gd name="connsiteX7" fmla="*/ 1348139 w 1349648"/>
              <a:gd name="connsiteY7" fmla="*/ 261101 h 908802"/>
              <a:gd name="connsiteX8" fmla="*/ 1252890 w 1349648"/>
              <a:gd name="connsiteY8" fmla="*/ 311108 h 908802"/>
              <a:gd name="connsiteX9" fmla="*/ 1033815 w 1349648"/>
              <a:gd name="connsiteY9" fmla="*/ 327777 h 908802"/>
              <a:gd name="connsiteX10" fmla="*/ 838552 w 1349648"/>
              <a:gd name="connsiteY10" fmla="*/ 365877 h 908802"/>
              <a:gd name="connsiteX11" fmla="*/ 548040 w 1349648"/>
              <a:gd name="connsiteY11" fmla="*/ 458745 h 908802"/>
              <a:gd name="connsiteX12" fmla="*/ 312296 w 1349648"/>
              <a:gd name="connsiteY12" fmla="*/ 568283 h 908802"/>
              <a:gd name="connsiteX13" fmla="*/ 157515 w 1349648"/>
              <a:gd name="connsiteY13" fmla="*/ 680202 h 908802"/>
              <a:gd name="connsiteX14" fmla="*/ 76552 w 1349648"/>
              <a:gd name="connsiteY14" fmla="*/ 780214 h 908802"/>
              <a:gd name="connsiteX15" fmla="*/ 64646 w 1349648"/>
              <a:gd name="connsiteY15" fmla="*/ 906420 h 908802"/>
              <a:gd name="connsiteX16" fmla="*/ 12258 w 1349648"/>
              <a:gd name="connsiteY16" fmla="*/ 908802 h 908802"/>
              <a:gd name="connsiteX17" fmla="*/ 352 w 1349648"/>
              <a:gd name="connsiteY17" fmla="*/ 818314 h 908802"/>
              <a:gd name="connsiteX18" fmla="*/ 26546 w 1349648"/>
              <a:gd name="connsiteY18" fmla="*/ 684964 h 908802"/>
              <a:gd name="connsiteX19" fmla="*/ 133702 w 1349648"/>
              <a:gd name="connsiteY19" fmla="*/ 546852 h 908802"/>
              <a:gd name="connsiteX20" fmla="*/ 321821 w 1349648"/>
              <a:gd name="connsiteY20" fmla="*/ 437314 h 908802"/>
              <a:gd name="connsiteX21" fmla="*/ 488508 w 1349648"/>
              <a:gd name="connsiteY21" fmla="*/ 370639 h 908802"/>
              <a:gd name="connsiteX22" fmla="*/ 709965 w 1349648"/>
              <a:gd name="connsiteY22" fmla="*/ 308727 h 908802"/>
              <a:gd name="connsiteX23" fmla="*/ 976665 w 1349648"/>
              <a:gd name="connsiteY23" fmla="*/ 270627 h 908802"/>
              <a:gd name="connsiteX24" fmla="*/ 926658 w 1349648"/>
              <a:gd name="connsiteY24" fmla="*/ 242052 h 908802"/>
              <a:gd name="connsiteX25" fmla="*/ 755208 w 1349648"/>
              <a:gd name="connsiteY25" fmla="*/ 218239 h 908802"/>
              <a:gd name="connsiteX26" fmla="*/ 631383 w 1349648"/>
              <a:gd name="connsiteY26" fmla="*/ 149183 h 908802"/>
              <a:gd name="connsiteX27" fmla="*/ 588521 w 1349648"/>
              <a:gd name="connsiteY27" fmla="*/ 9211 h 908802"/>
              <a:gd name="connsiteX0" fmla="*/ 588521 w 1349648"/>
              <a:gd name="connsiteY0" fmla="*/ 9935 h 909526"/>
              <a:gd name="connsiteX1" fmla="*/ 675811 w 1349648"/>
              <a:gd name="connsiteY1" fmla="*/ 11794 h 909526"/>
              <a:gd name="connsiteX2" fmla="*/ 666286 w 1349648"/>
              <a:gd name="connsiteY2" fmla="*/ 54657 h 909526"/>
              <a:gd name="connsiteX3" fmla="*/ 692480 w 1349648"/>
              <a:gd name="connsiteY3" fmla="*/ 130857 h 909526"/>
              <a:gd name="connsiteX4" fmla="*/ 798071 w 1349648"/>
              <a:gd name="connsiteY4" fmla="*/ 178482 h 909526"/>
              <a:gd name="connsiteX5" fmla="*/ 1095727 w 1349648"/>
              <a:gd name="connsiteY5" fmla="*/ 221344 h 909526"/>
              <a:gd name="connsiteX6" fmla="*/ 1271940 w 1349648"/>
              <a:gd name="connsiteY6" fmla="*/ 226106 h 909526"/>
              <a:gd name="connsiteX7" fmla="*/ 1348139 w 1349648"/>
              <a:gd name="connsiteY7" fmla="*/ 261825 h 909526"/>
              <a:gd name="connsiteX8" fmla="*/ 1252890 w 1349648"/>
              <a:gd name="connsiteY8" fmla="*/ 311832 h 909526"/>
              <a:gd name="connsiteX9" fmla="*/ 1033815 w 1349648"/>
              <a:gd name="connsiteY9" fmla="*/ 328501 h 909526"/>
              <a:gd name="connsiteX10" fmla="*/ 838552 w 1349648"/>
              <a:gd name="connsiteY10" fmla="*/ 366601 h 909526"/>
              <a:gd name="connsiteX11" fmla="*/ 548040 w 1349648"/>
              <a:gd name="connsiteY11" fmla="*/ 459469 h 909526"/>
              <a:gd name="connsiteX12" fmla="*/ 312296 w 1349648"/>
              <a:gd name="connsiteY12" fmla="*/ 569007 h 909526"/>
              <a:gd name="connsiteX13" fmla="*/ 157515 w 1349648"/>
              <a:gd name="connsiteY13" fmla="*/ 680926 h 909526"/>
              <a:gd name="connsiteX14" fmla="*/ 76552 w 1349648"/>
              <a:gd name="connsiteY14" fmla="*/ 780938 h 909526"/>
              <a:gd name="connsiteX15" fmla="*/ 64646 w 1349648"/>
              <a:gd name="connsiteY15" fmla="*/ 907144 h 909526"/>
              <a:gd name="connsiteX16" fmla="*/ 12258 w 1349648"/>
              <a:gd name="connsiteY16" fmla="*/ 909526 h 909526"/>
              <a:gd name="connsiteX17" fmla="*/ 352 w 1349648"/>
              <a:gd name="connsiteY17" fmla="*/ 819038 h 909526"/>
              <a:gd name="connsiteX18" fmla="*/ 26546 w 1349648"/>
              <a:gd name="connsiteY18" fmla="*/ 685688 h 909526"/>
              <a:gd name="connsiteX19" fmla="*/ 133702 w 1349648"/>
              <a:gd name="connsiteY19" fmla="*/ 547576 h 909526"/>
              <a:gd name="connsiteX20" fmla="*/ 321821 w 1349648"/>
              <a:gd name="connsiteY20" fmla="*/ 438038 h 909526"/>
              <a:gd name="connsiteX21" fmla="*/ 488508 w 1349648"/>
              <a:gd name="connsiteY21" fmla="*/ 371363 h 909526"/>
              <a:gd name="connsiteX22" fmla="*/ 709965 w 1349648"/>
              <a:gd name="connsiteY22" fmla="*/ 309451 h 909526"/>
              <a:gd name="connsiteX23" fmla="*/ 976665 w 1349648"/>
              <a:gd name="connsiteY23" fmla="*/ 271351 h 909526"/>
              <a:gd name="connsiteX24" fmla="*/ 926658 w 1349648"/>
              <a:gd name="connsiteY24" fmla="*/ 242776 h 909526"/>
              <a:gd name="connsiteX25" fmla="*/ 755208 w 1349648"/>
              <a:gd name="connsiteY25" fmla="*/ 218963 h 909526"/>
              <a:gd name="connsiteX26" fmla="*/ 631383 w 1349648"/>
              <a:gd name="connsiteY26" fmla="*/ 149907 h 909526"/>
              <a:gd name="connsiteX27" fmla="*/ 588521 w 1349648"/>
              <a:gd name="connsiteY27" fmla="*/ 9935 h 909526"/>
              <a:gd name="connsiteX0" fmla="*/ 588521 w 1349648"/>
              <a:gd name="connsiteY0" fmla="*/ 9935 h 909526"/>
              <a:gd name="connsiteX1" fmla="*/ 687717 w 1349648"/>
              <a:gd name="connsiteY1" fmla="*/ 11794 h 909526"/>
              <a:gd name="connsiteX2" fmla="*/ 666286 w 1349648"/>
              <a:gd name="connsiteY2" fmla="*/ 54657 h 909526"/>
              <a:gd name="connsiteX3" fmla="*/ 692480 w 1349648"/>
              <a:gd name="connsiteY3" fmla="*/ 130857 h 909526"/>
              <a:gd name="connsiteX4" fmla="*/ 798071 w 1349648"/>
              <a:gd name="connsiteY4" fmla="*/ 178482 h 909526"/>
              <a:gd name="connsiteX5" fmla="*/ 1095727 w 1349648"/>
              <a:gd name="connsiteY5" fmla="*/ 221344 h 909526"/>
              <a:gd name="connsiteX6" fmla="*/ 1271940 w 1349648"/>
              <a:gd name="connsiteY6" fmla="*/ 226106 h 909526"/>
              <a:gd name="connsiteX7" fmla="*/ 1348139 w 1349648"/>
              <a:gd name="connsiteY7" fmla="*/ 261825 h 909526"/>
              <a:gd name="connsiteX8" fmla="*/ 1252890 w 1349648"/>
              <a:gd name="connsiteY8" fmla="*/ 311832 h 909526"/>
              <a:gd name="connsiteX9" fmla="*/ 1033815 w 1349648"/>
              <a:gd name="connsiteY9" fmla="*/ 328501 h 909526"/>
              <a:gd name="connsiteX10" fmla="*/ 838552 w 1349648"/>
              <a:gd name="connsiteY10" fmla="*/ 366601 h 909526"/>
              <a:gd name="connsiteX11" fmla="*/ 548040 w 1349648"/>
              <a:gd name="connsiteY11" fmla="*/ 459469 h 909526"/>
              <a:gd name="connsiteX12" fmla="*/ 312296 w 1349648"/>
              <a:gd name="connsiteY12" fmla="*/ 569007 h 909526"/>
              <a:gd name="connsiteX13" fmla="*/ 157515 w 1349648"/>
              <a:gd name="connsiteY13" fmla="*/ 680926 h 909526"/>
              <a:gd name="connsiteX14" fmla="*/ 76552 w 1349648"/>
              <a:gd name="connsiteY14" fmla="*/ 780938 h 909526"/>
              <a:gd name="connsiteX15" fmla="*/ 64646 w 1349648"/>
              <a:gd name="connsiteY15" fmla="*/ 907144 h 909526"/>
              <a:gd name="connsiteX16" fmla="*/ 12258 w 1349648"/>
              <a:gd name="connsiteY16" fmla="*/ 909526 h 909526"/>
              <a:gd name="connsiteX17" fmla="*/ 352 w 1349648"/>
              <a:gd name="connsiteY17" fmla="*/ 819038 h 909526"/>
              <a:gd name="connsiteX18" fmla="*/ 26546 w 1349648"/>
              <a:gd name="connsiteY18" fmla="*/ 685688 h 909526"/>
              <a:gd name="connsiteX19" fmla="*/ 133702 w 1349648"/>
              <a:gd name="connsiteY19" fmla="*/ 547576 h 909526"/>
              <a:gd name="connsiteX20" fmla="*/ 321821 w 1349648"/>
              <a:gd name="connsiteY20" fmla="*/ 438038 h 909526"/>
              <a:gd name="connsiteX21" fmla="*/ 488508 w 1349648"/>
              <a:gd name="connsiteY21" fmla="*/ 371363 h 909526"/>
              <a:gd name="connsiteX22" fmla="*/ 709965 w 1349648"/>
              <a:gd name="connsiteY22" fmla="*/ 309451 h 909526"/>
              <a:gd name="connsiteX23" fmla="*/ 976665 w 1349648"/>
              <a:gd name="connsiteY23" fmla="*/ 271351 h 909526"/>
              <a:gd name="connsiteX24" fmla="*/ 926658 w 1349648"/>
              <a:gd name="connsiteY24" fmla="*/ 242776 h 909526"/>
              <a:gd name="connsiteX25" fmla="*/ 755208 w 1349648"/>
              <a:gd name="connsiteY25" fmla="*/ 218963 h 909526"/>
              <a:gd name="connsiteX26" fmla="*/ 631383 w 1349648"/>
              <a:gd name="connsiteY26" fmla="*/ 149907 h 909526"/>
              <a:gd name="connsiteX27" fmla="*/ 588521 w 1349648"/>
              <a:gd name="connsiteY27" fmla="*/ 9935 h 909526"/>
              <a:gd name="connsiteX0" fmla="*/ 588521 w 1349648"/>
              <a:gd name="connsiteY0" fmla="*/ 12548 h 912139"/>
              <a:gd name="connsiteX1" fmla="*/ 682954 w 1349648"/>
              <a:gd name="connsiteY1" fmla="*/ 7263 h 912139"/>
              <a:gd name="connsiteX2" fmla="*/ 666286 w 1349648"/>
              <a:gd name="connsiteY2" fmla="*/ 57270 h 912139"/>
              <a:gd name="connsiteX3" fmla="*/ 692480 w 1349648"/>
              <a:gd name="connsiteY3" fmla="*/ 133470 h 912139"/>
              <a:gd name="connsiteX4" fmla="*/ 798071 w 1349648"/>
              <a:gd name="connsiteY4" fmla="*/ 181095 h 912139"/>
              <a:gd name="connsiteX5" fmla="*/ 1095727 w 1349648"/>
              <a:gd name="connsiteY5" fmla="*/ 223957 h 912139"/>
              <a:gd name="connsiteX6" fmla="*/ 1271940 w 1349648"/>
              <a:gd name="connsiteY6" fmla="*/ 228719 h 912139"/>
              <a:gd name="connsiteX7" fmla="*/ 1348139 w 1349648"/>
              <a:gd name="connsiteY7" fmla="*/ 264438 h 912139"/>
              <a:gd name="connsiteX8" fmla="*/ 1252890 w 1349648"/>
              <a:gd name="connsiteY8" fmla="*/ 314445 h 912139"/>
              <a:gd name="connsiteX9" fmla="*/ 1033815 w 1349648"/>
              <a:gd name="connsiteY9" fmla="*/ 331114 h 912139"/>
              <a:gd name="connsiteX10" fmla="*/ 838552 w 1349648"/>
              <a:gd name="connsiteY10" fmla="*/ 369214 h 912139"/>
              <a:gd name="connsiteX11" fmla="*/ 548040 w 1349648"/>
              <a:gd name="connsiteY11" fmla="*/ 462082 h 912139"/>
              <a:gd name="connsiteX12" fmla="*/ 312296 w 1349648"/>
              <a:gd name="connsiteY12" fmla="*/ 571620 h 912139"/>
              <a:gd name="connsiteX13" fmla="*/ 157515 w 1349648"/>
              <a:gd name="connsiteY13" fmla="*/ 683539 h 912139"/>
              <a:gd name="connsiteX14" fmla="*/ 76552 w 1349648"/>
              <a:gd name="connsiteY14" fmla="*/ 783551 h 912139"/>
              <a:gd name="connsiteX15" fmla="*/ 64646 w 1349648"/>
              <a:gd name="connsiteY15" fmla="*/ 909757 h 912139"/>
              <a:gd name="connsiteX16" fmla="*/ 12258 w 1349648"/>
              <a:gd name="connsiteY16" fmla="*/ 912139 h 912139"/>
              <a:gd name="connsiteX17" fmla="*/ 352 w 1349648"/>
              <a:gd name="connsiteY17" fmla="*/ 821651 h 912139"/>
              <a:gd name="connsiteX18" fmla="*/ 26546 w 1349648"/>
              <a:gd name="connsiteY18" fmla="*/ 688301 h 912139"/>
              <a:gd name="connsiteX19" fmla="*/ 133702 w 1349648"/>
              <a:gd name="connsiteY19" fmla="*/ 550189 h 912139"/>
              <a:gd name="connsiteX20" fmla="*/ 321821 w 1349648"/>
              <a:gd name="connsiteY20" fmla="*/ 440651 h 912139"/>
              <a:gd name="connsiteX21" fmla="*/ 488508 w 1349648"/>
              <a:gd name="connsiteY21" fmla="*/ 373976 h 912139"/>
              <a:gd name="connsiteX22" fmla="*/ 709965 w 1349648"/>
              <a:gd name="connsiteY22" fmla="*/ 312064 h 912139"/>
              <a:gd name="connsiteX23" fmla="*/ 976665 w 1349648"/>
              <a:gd name="connsiteY23" fmla="*/ 273964 h 912139"/>
              <a:gd name="connsiteX24" fmla="*/ 926658 w 1349648"/>
              <a:gd name="connsiteY24" fmla="*/ 245389 h 912139"/>
              <a:gd name="connsiteX25" fmla="*/ 755208 w 1349648"/>
              <a:gd name="connsiteY25" fmla="*/ 221576 h 912139"/>
              <a:gd name="connsiteX26" fmla="*/ 631383 w 1349648"/>
              <a:gd name="connsiteY26" fmla="*/ 152520 h 912139"/>
              <a:gd name="connsiteX27" fmla="*/ 588521 w 1349648"/>
              <a:gd name="connsiteY27" fmla="*/ 12548 h 912139"/>
              <a:gd name="connsiteX0" fmla="*/ 588521 w 1349648"/>
              <a:gd name="connsiteY0" fmla="*/ 7937 h 907528"/>
              <a:gd name="connsiteX1" fmla="*/ 680573 w 1349648"/>
              <a:gd name="connsiteY1" fmla="*/ 16939 h 907528"/>
              <a:gd name="connsiteX2" fmla="*/ 666286 w 1349648"/>
              <a:gd name="connsiteY2" fmla="*/ 52659 h 907528"/>
              <a:gd name="connsiteX3" fmla="*/ 692480 w 1349648"/>
              <a:gd name="connsiteY3" fmla="*/ 128859 h 907528"/>
              <a:gd name="connsiteX4" fmla="*/ 798071 w 1349648"/>
              <a:gd name="connsiteY4" fmla="*/ 176484 h 907528"/>
              <a:gd name="connsiteX5" fmla="*/ 1095727 w 1349648"/>
              <a:gd name="connsiteY5" fmla="*/ 219346 h 907528"/>
              <a:gd name="connsiteX6" fmla="*/ 1271940 w 1349648"/>
              <a:gd name="connsiteY6" fmla="*/ 224108 h 907528"/>
              <a:gd name="connsiteX7" fmla="*/ 1348139 w 1349648"/>
              <a:gd name="connsiteY7" fmla="*/ 259827 h 907528"/>
              <a:gd name="connsiteX8" fmla="*/ 1252890 w 1349648"/>
              <a:gd name="connsiteY8" fmla="*/ 309834 h 907528"/>
              <a:gd name="connsiteX9" fmla="*/ 1033815 w 1349648"/>
              <a:gd name="connsiteY9" fmla="*/ 326503 h 907528"/>
              <a:gd name="connsiteX10" fmla="*/ 838552 w 1349648"/>
              <a:gd name="connsiteY10" fmla="*/ 364603 h 907528"/>
              <a:gd name="connsiteX11" fmla="*/ 548040 w 1349648"/>
              <a:gd name="connsiteY11" fmla="*/ 457471 h 907528"/>
              <a:gd name="connsiteX12" fmla="*/ 312296 w 1349648"/>
              <a:gd name="connsiteY12" fmla="*/ 567009 h 907528"/>
              <a:gd name="connsiteX13" fmla="*/ 157515 w 1349648"/>
              <a:gd name="connsiteY13" fmla="*/ 678928 h 907528"/>
              <a:gd name="connsiteX14" fmla="*/ 76552 w 1349648"/>
              <a:gd name="connsiteY14" fmla="*/ 778940 h 907528"/>
              <a:gd name="connsiteX15" fmla="*/ 64646 w 1349648"/>
              <a:gd name="connsiteY15" fmla="*/ 905146 h 907528"/>
              <a:gd name="connsiteX16" fmla="*/ 12258 w 1349648"/>
              <a:gd name="connsiteY16" fmla="*/ 907528 h 907528"/>
              <a:gd name="connsiteX17" fmla="*/ 352 w 1349648"/>
              <a:gd name="connsiteY17" fmla="*/ 817040 h 907528"/>
              <a:gd name="connsiteX18" fmla="*/ 26546 w 1349648"/>
              <a:gd name="connsiteY18" fmla="*/ 683690 h 907528"/>
              <a:gd name="connsiteX19" fmla="*/ 133702 w 1349648"/>
              <a:gd name="connsiteY19" fmla="*/ 545578 h 907528"/>
              <a:gd name="connsiteX20" fmla="*/ 321821 w 1349648"/>
              <a:gd name="connsiteY20" fmla="*/ 436040 h 907528"/>
              <a:gd name="connsiteX21" fmla="*/ 488508 w 1349648"/>
              <a:gd name="connsiteY21" fmla="*/ 369365 h 907528"/>
              <a:gd name="connsiteX22" fmla="*/ 709965 w 1349648"/>
              <a:gd name="connsiteY22" fmla="*/ 307453 h 907528"/>
              <a:gd name="connsiteX23" fmla="*/ 976665 w 1349648"/>
              <a:gd name="connsiteY23" fmla="*/ 269353 h 907528"/>
              <a:gd name="connsiteX24" fmla="*/ 926658 w 1349648"/>
              <a:gd name="connsiteY24" fmla="*/ 240778 h 907528"/>
              <a:gd name="connsiteX25" fmla="*/ 755208 w 1349648"/>
              <a:gd name="connsiteY25" fmla="*/ 216965 h 907528"/>
              <a:gd name="connsiteX26" fmla="*/ 631383 w 1349648"/>
              <a:gd name="connsiteY26" fmla="*/ 147909 h 907528"/>
              <a:gd name="connsiteX27" fmla="*/ 588521 w 1349648"/>
              <a:gd name="connsiteY27" fmla="*/ 7937 h 907528"/>
              <a:gd name="connsiteX0" fmla="*/ 588521 w 1349648"/>
              <a:gd name="connsiteY0" fmla="*/ 7937 h 907528"/>
              <a:gd name="connsiteX1" fmla="*/ 680573 w 1349648"/>
              <a:gd name="connsiteY1" fmla="*/ 16939 h 907528"/>
              <a:gd name="connsiteX2" fmla="*/ 666286 w 1349648"/>
              <a:gd name="connsiteY2" fmla="*/ 52659 h 907528"/>
              <a:gd name="connsiteX3" fmla="*/ 692480 w 1349648"/>
              <a:gd name="connsiteY3" fmla="*/ 128859 h 907528"/>
              <a:gd name="connsiteX4" fmla="*/ 798071 w 1349648"/>
              <a:gd name="connsiteY4" fmla="*/ 176484 h 907528"/>
              <a:gd name="connsiteX5" fmla="*/ 1095727 w 1349648"/>
              <a:gd name="connsiteY5" fmla="*/ 219346 h 907528"/>
              <a:gd name="connsiteX6" fmla="*/ 1271940 w 1349648"/>
              <a:gd name="connsiteY6" fmla="*/ 224108 h 907528"/>
              <a:gd name="connsiteX7" fmla="*/ 1348139 w 1349648"/>
              <a:gd name="connsiteY7" fmla="*/ 259827 h 907528"/>
              <a:gd name="connsiteX8" fmla="*/ 1252890 w 1349648"/>
              <a:gd name="connsiteY8" fmla="*/ 309834 h 907528"/>
              <a:gd name="connsiteX9" fmla="*/ 1033815 w 1349648"/>
              <a:gd name="connsiteY9" fmla="*/ 326503 h 907528"/>
              <a:gd name="connsiteX10" fmla="*/ 838552 w 1349648"/>
              <a:gd name="connsiteY10" fmla="*/ 364603 h 907528"/>
              <a:gd name="connsiteX11" fmla="*/ 548040 w 1349648"/>
              <a:gd name="connsiteY11" fmla="*/ 457471 h 907528"/>
              <a:gd name="connsiteX12" fmla="*/ 312296 w 1349648"/>
              <a:gd name="connsiteY12" fmla="*/ 567009 h 907528"/>
              <a:gd name="connsiteX13" fmla="*/ 157515 w 1349648"/>
              <a:gd name="connsiteY13" fmla="*/ 678928 h 907528"/>
              <a:gd name="connsiteX14" fmla="*/ 76552 w 1349648"/>
              <a:gd name="connsiteY14" fmla="*/ 778940 h 907528"/>
              <a:gd name="connsiteX15" fmla="*/ 59884 w 1349648"/>
              <a:gd name="connsiteY15" fmla="*/ 871809 h 907528"/>
              <a:gd name="connsiteX16" fmla="*/ 12258 w 1349648"/>
              <a:gd name="connsiteY16" fmla="*/ 907528 h 907528"/>
              <a:gd name="connsiteX17" fmla="*/ 352 w 1349648"/>
              <a:gd name="connsiteY17" fmla="*/ 817040 h 907528"/>
              <a:gd name="connsiteX18" fmla="*/ 26546 w 1349648"/>
              <a:gd name="connsiteY18" fmla="*/ 683690 h 907528"/>
              <a:gd name="connsiteX19" fmla="*/ 133702 w 1349648"/>
              <a:gd name="connsiteY19" fmla="*/ 545578 h 907528"/>
              <a:gd name="connsiteX20" fmla="*/ 321821 w 1349648"/>
              <a:gd name="connsiteY20" fmla="*/ 436040 h 907528"/>
              <a:gd name="connsiteX21" fmla="*/ 488508 w 1349648"/>
              <a:gd name="connsiteY21" fmla="*/ 369365 h 907528"/>
              <a:gd name="connsiteX22" fmla="*/ 709965 w 1349648"/>
              <a:gd name="connsiteY22" fmla="*/ 307453 h 907528"/>
              <a:gd name="connsiteX23" fmla="*/ 976665 w 1349648"/>
              <a:gd name="connsiteY23" fmla="*/ 269353 h 907528"/>
              <a:gd name="connsiteX24" fmla="*/ 926658 w 1349648"/>
              <a:gd name="connsiteY24" fmla="*/ 240778 h 907528"/>
              <a:gd name="connsiteX25" fmla="*/ 755208 w 1349648"/>
              <a:gd name="connsiteY25" fmla="*/ 216965 h 907528"/>
              <a:gd name="connsiteX26" fmla="*/ 631383 w 1349648"/>
              <a:gd name="connsiteY26" fmla="*/ 147909 h 907528"/>
              <a:gd name="connsiteX27" fmla="*/ 588521 w 1349648"/>
              <a:gd name="connsiteY27" fmla="*/ 7937 h 907528"/>
              <a:gd name="connsiteX0" fmla="*/ 588521 w 1349648"/>
              <a:gd name="connsiteY0" fmla="*/ 7937 h 907528"/>
              <a:gd name="connsiteX1" fmla="*/ 680573 w 1349648"/>
              <a:gd name="connsiteY1" fmla="*/ 16939 h 907528"/>
              <a:gd name="connsiteX2" fmla="*/ 666286 w 1349648"/>
              <a:gd name="connsiteY2" fmla="*/ 52659 h 907528"/>
              <a:gd name="connsiteX3" fmla="*/ 692480 w 1349648"/>
              <a:gd name="connsiteY3" fmla="*/ 128859 h 907528"/>
              <a:gd name="connsiteX4" fmla="*/ 798071 w 1349648"/>
              <a:gd name="connsiteY4" fmla="*/ 176484 h 907528"/>
              <a:gd name="connsiteX5" fmla="*/ 1095727 w 1349648"/>
              <a:gd name="connsiteY5" fmla="*/ 219346 h 907528"/>
              <a:gd name="connsiteX6" fmla="*/ 1271940 w 1349648"/>
              <a:gd name="connsiteY6" fmla="*/ 224108 h 907528"/>
              <a:gd name="connsiteX7" fmla="*/ 1348139 w 1349648"/>
              <a:gd name="connsiteY7" fmla="*/ 259827 h 907528"/>
              <a:gd name="connsiteX8" fmla="*/ 1252890 w 1349648"/>
              <a:gd name="connsiteY8" fmla="*/ 309834 h 907528"/>
              <a:gd name="connsiteX9" fmla="*/ 1033815 w 1349648"/>
              <a:gd name="connsiteY9" fmla="*/ 326503 h 907528"/>
              <a:gd name="connsiteX10" fmla="*/ 838552 w 1349648"/>
              <a:gd name="connsiteY10" fmla="*/ 364603 h 907528"/>
              <a:gd name="connsiteX11" fmla="*/ 548040 w 1349648"/>
              <a:gd name="connsiteY11" fmla="*/ 457471 h 907528"/>
              <a:gd name="connsiteX12" fmla="*/ 312296 w 1349648"/>
              <a:gd name="connsiteY12" fmla="*/ 567009 h 907528"/>
              <a:gd name="connsiteX13" fmla="*/ 157515 w 1349648"/>
              <a:gd name="connsiteY13" fmla="*/ 678928 h 907528"/>
              <a:gd name="connsiteX14" fmla="*/ 76552 w 1349648"/>
              <a:gd name="connsiteY14" fmla="*/ 778940 h 907528"/>
              <a:gd name="connsiteX15" fmla="*/ 67027 w 1349648"/>
              <a:gd name="connsiteY15" fmla="*/ 878952 h 907528"/>
              <a:gd name="connsiteX16" fmla="*/ 12258 w 1349648"/>
              <a:gd name="connsiteY16" fmla="*/ 907528 h 907528"/>
              <a:gd name="connsiteX17" fmla="*/ 352 w 1349648"/>
              <a:gd name="connsiteY17" fmla="*/ 817040 h 907528"/>
              <a:gd name="connsiteX18" fmla="*/ 26546 w 1349648"/>
              <a:gd name="connsiteY18" fmla="*/ 683690 h 907528"/>
              <a:gd name="connsiteX19" fmla="*/ 133702 w 1349648"/>
              <a:gd name="connsiteY19" fmla="*/ 545578 h 907528"/>
              <a:gd name="connsiteX20" fmla="*/ 321821 w 1349648"/>
              <a:gd name="connsiteY20" fmla="*/ 436040 h 907528"/>
              <a:gd name="connsiteX21" fmla="*/ 488508 w 1349648"/>
              <a:gd name="connsiteY21" fmla="*/ 369365 h 907528"/>
              <a:gd name="connsiteX22" fmla="*/ 709965 w 1349648"/>
              <a:gd name="connsiteY22" fmla="*/ 307453 h 907528"/>
              <a:gd name="connsiteX23" fmla="*/ 976665 w 1349648"/>
              <a:gd name="connsiteY23" fmla="*/ 269353 h 907528"/>
              <a:gd name="connsiteX24" fmla="*/ 926658 w 1349648"/>
              <a:gd name="connsiteY24" fmla="*/ 240778 h 907528"/>
              <a:gd name="connsiteX25" fmla="*/ 755208 w 1349648"/>
              <a:gd name="connsiteY25" fmla="*/ 216965 h 907528"/>
              <a:gd name="connsiteX26" fmla="*/ 631383 w 1349648"/>
              <a:gd name="connsiteY26" fmla="*/ 147909 h 907528"/>
              <a:gd name="connsiteX27" fmla="*/ 588521 w 1349648"/>
              <a:gd name="connsiteY27" fmla="*/ 7937 h 907528"/>
              <a:gd name="connsiteX0" fmla="*/ 588521 w 1349648"/>
              <a:gd name="connsiteY0" fmla="*/ 7937 h 893240"/>
              <a:gd name="connsiteX1" fmla="*/ 680573 w 1349648"/>
              <a:gd name="connsiteY1" fmla="*/ 16939 h 893240"/>
              <a:gd name="connsiteX2" fmla="*/ 666286 w 1349648"/>
              <a:gd name="connsiteY2" fmla="*/ 52659 h 893240"/>
              <a:gd name="connsiteX3" fmla="*/ 692480 w 1349648"/>
              <a:gd name="connsiteY3" fmla="*/ 128859 h 893240"/>
              <a:gd name="connsiteX4" fmla="*/ 798071 w 1349648"/>
              <a:gd name="connsiteY4" fmla="*/ 176484 h 893240"/>
              <a:gd name="connsiteX5" fmla="*/ 1095727 w 1349648"/>
              <a:gd name="connsiteY5" fmla="*/ 219346 h 893240"/>
              <a:gd name="connsiteX6" fmla="*/ 1271940 w 1349648"/>
              <a:gd name="connsiteY6" fmla="*/ 224108 h 893240"/>
              <a:gd name="connsiteX7" fmla="*/ 1348139 w 1349648"/>
              <a:gd name="connsiteY7" fmla="*/ 259827 h 893240"/>
              <a:gd name="connsiteX8" fmla="*/ 1252890 w 1349648"/>
              <a:gd name="connsiteY8" fmla="*/ 309834 h 893240"/>
              <a:gd name="connsiteX9" fmla="*/ 1033815 w 1349648"/>
              <a:gd name="connsiteY9" fmla="*/ 326503 h 893240"/>
              <a:gd name="connsiteX10" fmla="*/ 838552 w 1349648"/>
              <a:gd name="connsiteY10" fmla="*/ 364603 h 893240"/>
              <a:gd name="connsiteX11" fmla="*/ 548040 w 1349648"/>
              <a:gd name="connsiteY11" fmla="*/ 457471 h 893240"/>
              <a:gd name="connsiteX12" fmla="*/ 312296 w 1349648"/>
              <a:gd name="connsiteY12" fmla="*/ 567009 h 893240"/>
              <a:gd name="connsiteX13" fmla="*/ 157515 w 1349648"/>
              <a:gd name="connsiteY13" fmla="*/ 678928 h 893240"/>
              <a:gd name="connsiteX14" fmla="*/ 76552 w 1349648"/>
              <a:gd name="connsiteY14" fmla="*/ 778940 h 893240"/>
              <a:gd name="connsiteX15" fmla="*/ 67027 w 1349648"/>
              <a:gd name="connsiteY15" fmla="*/ 878952 h 893240"/>
              <a:gd name="connsiteX16" fmla="*/ 12258 w 1349648"/>
              <a:gd name="connsiteY16" fmla="*/ 893240 h 893240"/>
              <a:gd name="connsiteX17" fmla="*/ 352 w 1349648"/>
              <a:gd name="connsiteY17" fmla="*/ 817040 h 893240"/>
              <a:gd name="connsiteX18" fmla="*/ 26546 w 1349648"/>
              <a:gd name="connsiteY18" fmla="*/ 683690 h 893240"/>
              <a:gd name="connsiteX19" fmla="*/ 133702 w 1349648"/>
              <a:gd name="connsiteY19" fmla="*/ 545578 h 893240"/>
              <a:gd name="connsiteX20" fmla="*/ 321821 w 1349648"/>
              <a:gd name="connsiteY20" fmla="*/ 436040 h 893240"/>
              <a:gd name="connsiteX21" fmla="*/ 488508 w 1349648"/>
              <a:gd name="connsiteY21" fmla="*/ 369365 h 893240"/>
              <a:gd name="connsiteX22" fmla="*/ 709965 w 1349648"/>
              <a:gd name="connsiteY22" fmla="*/ 307453 h 893240"/>
              <a:gd name="connsiteX23" fmla="*/ 976665 w 1349648"/>
              <a:gd name="connsiteY23" fmla="*/ 269353 h 893240"/>
              <a:gd name="connsiteX24" fmla="*/ 926658 w 1349648"/>
              <a:gd name="connsiteY24" fmla="*/ 240778 h 893240"/>
              <a:gd name="connsiteX25" fmla="*/ 755208 w 1349648"/>
              <a:gd name="connsiteY25" fmla="*/ 216965 h 893240"/>
              <a:gd name="connsiteX26" fmla="*/ 631383 w 1349648"/>
              <a:gd name="connsiteY26" fmla="*/ 147909 h 893240"/>
              <a:gd name="connsiteX27" fmla="*/ 588521 w 1349648"/>
              <a:gd name="connsiteY27" fmla="*/ 7937 h 893240"/>
              <a:gd name="connsiteX0" fmla="*/ 588521 w 1349648"/>
              <a:gd name="connsiteY0" fmla="*/ 7937 h 893240"/>
              <a:gd name="connsiteX1" fmla="*/ 680573 w 1349648"/>
              <a:gd name="connsiteY1" fmla="*/ 16939 h 893240"/>
              <a:gd name="connsiteX2" fmla="*/ 666286 w 1349648"/>
              <a:gd name="connsiteY2" fmla="*/ 52659 h 893240"/>
              <a:gd name="connsiteX3" fmla="*/ 692480 w 1349648"/>
              <a:gd name="connsiteY3" fmla="*/ 128859 h 893240"/>
              <a:gd name="connsiteX4" fmla="*/ 798071 w 1349648"/>
              <a:gd name="connsiteY4" fmla="*/ 176484 h 893240"/>
              <a:gd name="connsiteX5" fmla="*/ 1095727 w 1349648"/>
              <a:gd name="connsiteY5" fmla="*/ 219346 h 893240"/>
              <a:gd name="connsiteX6" fmla="*/ 1271940 w 1349648"/>
              <a:gd name="connsiteY6" fmla="*/ 224108 h 893240"/>
              <a:gd name="connsiteX7" fmla="*/ 1348139 w 1349648"/>
              <a:gd name="connsiteY7" fmla="*/ 259827 h 893240"/>
              <a:gd name="connsiteX8" fmla="*/ 1252890 w 1349648"/>
              <a:gd name="connsiteY8" fmla="*/ 309834 h 893240"/>
              <a:gd name="connsiteX9" fmla="*/ 1033815 w 1349648"/>
              <a:gd name="connsiteY9" fmla="*/ 326503 h 893240"/>
              <a:gd name="connsiteX10" fmla="*/ 838552 w 1349648"/>
              <a:gd name="connsiteY10" fmla="*/ 364603 h 893240"/>
              <a:gd name="connsiteX11" fmla="*/ 548040 w 1349648"/>
              <a:gd name="connsiteY11" fmla="*/ 457471 h 893240"/>
              <a:gd name="connsiteX12" fmla="*/ 312296 w 1349648"/>
              <a:gd name="connsiteY12" fmla="*/ 567009 h 893240"/>
              <a:gd name="connsiteX13" fmla="*/ 157515 w 1349648"/>
              <a:gd name="connsiteY13" fmla="*/ 678928 h 893240"/>
              <a:gd name="connsiteX14" fmla="*/ 76552 w 1349648"/>
              <a:gd name="connsiteY14" fmla="*/ 778940 h 893240"/>
              <a:gd name="connsiteX15" fmla="*/ 71790 w 1349648"/>
              <a:gd name="connsiteY15" fmla="*/ 886096 h 893240"/>
              <a:gd name="connsiteX16" fmla="*/ 12258 w 1349648"/>
              <a:gd name="connsiteY16" fmla="*/ 893240 h 893240"/>
              <a:gd name="connsiteX17" fmla="*/ 352 w 1349648"/>
              <a:gd name="connsiteY17" fmla="*/ 817040 h 893240"/>
              <a:gd name="connsiteX18" fmla="*/ 26546 w 1349648"/>
              <a:gd name="connsiteY18" fmla="*/ 683690 h 893240"/>
              <a:gd name="connsiteX19" fmla="*/ 133702 w 1349648"/>
              <a:gd name="connsiteY19" fmla="*/ 545578 h 893240"/>
              <a:gd name="connsiteX20" fmla="*/ 321821 w 1349648"/>
              <a:gd name="connsiteY20" fmla="*/ 436040 h 893240"/>
              <a:gd name="connsiteX21" fmla="*/ 488508 w 1349648"/>
              <a:gd name="connsiteY21" fmla="*/ 369365 h 893240"/>
              <a:gd name="connsiteX22" fmla="*/ 709965 w 1349648"/>
              <a:gd name="connsiteY22" fmla="*/ 307453 h 893240"/>
              <a:gd name="connsiteX23" fmla="*/ 976665 w 1349648"/>
              <a:gd name="connsiteY23" fmla="*/ 269353 h 893240"/>
              <a:gd name="connsiteX24" fmla="*/ 926658 w 1349648"/>
              <a:gd name="connsiteY24" fmla="*/ 240778 h 893240"/>
              <a:gd name="connsiteX25" fmla="*/ 755208 w 1349648"/>
              <a:gd name="connsiteY25" fmla="*/ 216965 h 893240"/>
              <a:gd name="connsiteX26" fmla="*/ 631383 w 1349648"/>
              <a:gd name="connsiteY26" fmla="*/ 147909 h 893240"/>
              <a:gd name="connsiteX27" fmla="*/ 588521 w 1349648"/>
              <a:gd name="connsiteY27" fmla="*/ 7937 h 893240"/>
              <a:gd name="connsiteX0" fmla="*/ 588521 w 1349648"/>
              <a:gd name="connsiteY0" fmla="*/ 7937 h 893240"/>
              <a:gd name="connsiteX1" fmla="*/ 680573 w 1349648"/>
              <a:gd name="connsiteY1" fmla="*/ 16939 h 893240"/>
              <a:gd name="connsiteX2" fmla="*/ 666286 w 1349648"/>
              <a:gd name="connsiteY2" fmla="*/ 52659 h 893240"/>
              <a:gd name="connsiteX3" fmla="*/ 692480 w 1349648"/>
              <a:gd name="connsiteY3" fmla="*/ 128859 h 893240"/>
              <a:gd name="connsiteX4" fmla="*/ 798071 w 1349648"/>
              <a:gd name="connsiteY4" fmla="*/ 176484 h 893240"/>
              <a:gd name="connsiteX5" fmla="*/ 1095727 w 1349648"/>
              <a:gd name="connsiteY5" fmla="*/ 219346 h 893240"/>
              <a:gd name="connsiteX6" fmla="*/ 1271940 w 1349648"/>
              <a:gd name="connsiteY6" fmla="*/ 224108 h 893240"/>
              <a:gd name="connsiteX7" fmla="*/ 1348139 w 1349648"/>
              <a:gd name="connsiteY7" fmla="*/ 259827 h 893240"/>
              <a:gd name="connsiteX8" fmla="*/ 1252890 w 1349648"/>
              <a:gd name="connsiteY8" fmla="*/ 309834 h 893240"/>
              <a:gd name="connsiteX9" fmla="*/ 1033815 w 1349648"/>
              <a:gd name="connsiteY9" fmla="*/ 326503 h 893240"/>
              <a:gd name="connsiteX10" fmla="*/ 838552 w 1349648"/>
              <a:gd name="connsiteY10" fmla="*/ 364603 h 893240"/>
              <a:gd name="connsiteX11" fmla="*/ 548040 w 1349648"/>
              <a:gd name="connsiteY11" fmla="*/ 457471 h 893240"/>
              <a:gd name="connsiteX12" fmla="*/ 312296 w 1349648"/>
              <a:gd name="connsiteY12" fmla="*/ 567009 h 893240"/>
              <a:gd name="connsiteX13" fmla="*/ 157515 w 1349648"/>
              <a:gd name="connsiteY13" fmla="*/ 678928 h 893240"/>
              <a:gd name="connsiteX14" fmla="*/ 76552 w 1349648"/>
              <a:gd name="connsiteY14" fmla="*/ 778940 h 893240"/>
              <a:gd name="connsiteX15" fmla="*/ 71790 w 1349648"/>
              <a:gd name="connsiteY15" fmla="*/ 886096 h 893240"/>
              <a:gd name="connsiteX16" fmla="*/ 12258 w 1349648"/>
              <a:gd name="connsiteY16" fmla="*/ 893240 h 893240"/>
              <a:gd name="connsiteX17" fmla="*/ 352 w 1349648"/>
              <a:gd name="connsiteY17" fmla="*/ 817040 h 893240"/>
              <a:gd name="connsiteX18" fmla="*/ 26546 w 1349648"/>
              <a:gd name="connsiteY18" fmla="*/ 683690 h 893240"/>
              <a:gd name="connsiteX19" fmla="*/ 133702 w 1349648"/>
              <a:gd name="connsiteY19" fmla="*/ 545578 h 893240"/>
              <a:gd name="connsiteX20" fmla="*/ 321821 w 1349648"/>
              <a:gd name="connsiteY20" fmla="*/ 436040 h 893240"/>
              <a:gd name="connsiteX21" fmla="*/ 488508 w 1349648"/>
              <a:gd name="connsiteY21" fmla="*/ 369365 h 893240"/>
              <a:gd name="connsiteX22" fmla="*/ 709965 w 1349648"/>
              <a:gd name="connsiteY22" fmla="*/ 307453 h 893240"/>
              <a:gd name="connsiteX23" fmla="*/ 976665 w 1349648"/>
              <a:gd name="connsiteY23" fmla="*/ 269353 h 893240"/>
              <a:gd name="connsiteX24" fmla="*/ 926658 w 1349648"/>
              <a:gd name="connsiteY24" fmla="*/ 240778 h 893240"/>
              <a:gd name="connsiteX25" fmla="*/ 755208 w 1349648"/>
              <a:gd name="connsiteY25" fmla="*/ 216965 h 893240"/>
              <a:gd name="connsiteX26" fmla="*/ 631383 w 1349648"/>
              <a:gd name="connsiteY26" fmla="*/ 147909 h 893240"/>
              <a:gd name="connsiteX27" fmla="*/ 588521 w 1349648"/>
              <a:gd name="connsiteY27" fmla="*/ 7937 h 893240"/>
              <a:gd name="connsiteX0" fmla="*/ 588521 w 1349648"/>
              <a:gd name="connsiteY0" fmla="*/ 7937 h 893240"/>
              <a:gd name="connsiteX1" fmla="*/ 680573 w 1349648"/>
              <a:gd name="connsiteY1" fmla="*/ 16939 h 893240"/>
              <a:gd name="connsiteX2" fmla="*/ 666286 w 1349648"/>
              <a:gd name="connsiteY2" fmla="*/ 52659 h 893240"/>
              <a:gd name="connsiteX3" fmla="*/ 692480 w 1349648"/>
              <a:gd name="connsiteY3" fmla="*/ 128859 h 893240"/>
              <a:gd name="connsiteX4" fmla="*/ 798071 w 1349648"/>
              <a:gd name="connsiteY4" fmla="*/ 176484 h 893240"/>
              <a:gd name="connsiteX5" fmla="*/ 1095727 w 1349648"/>
              <a:gd name="connsiteY5" fmla="*/ 219346 h 893240"/>
              <a:gd name="connsiteX6" fmla="*/ 1271940 w 1349648"/>
              <a:gd name="connsiteY6" fmla="*/ 224108 h 893240"/>
              <a:gd name="connsiteX7" fmla="*/ 1348139 w 1349648"/>
              <a:gd name="connsiteY7" fmla="*/ 259827 h 893240"/>
              <a:gd name="connsiteX8" fmla="*/ 1252890 w 1349648"/>
              <a:gd name="connsiteY8" fmla="*/ 309834 h 893240"/>
              <a:gd name="connsiteX9" fmla="*/ 1033815 w 1349648"/>
              <a:gd name="connsiteY9" fmla="*/ 326503 h 893240"/>
              <a:gd name="connsiteX10" fmla="*/ 838552 w 1349648"/>
              <a:gd name="connsiteY10" fmla="*/ 364603 h 893240"/>
              <a:gd name="connsiteX11" fmla="*/ 548040 w 1349648"/>
              <a:gd name="connsiteY11" fmla="*/ 457471 h 893240"/>
              <a:gd name="connsiteX12" fmla="*/ 312296 w 1349648"/>
              <a:gd name="connsiteY12" fmla="*/ 567009 h 893240"/>
              <a:gd name="connsiteX13" fmla="*/ 157515 w 1349648"/>
              <a:gd name="connsiteY13" fmla="*/ 678928 h 893240"/>
              <a:gd name="connsiteX14" fmla="*/ 76552 w 1349648"/>
              <a:gd name="connsiteY14" fmla="*/ 778940 h 893240"/>
              <a:gd name="connsiteX15" fmla="*/ 67027 w 1349648"/>
              <a:gd name="connsiteY15" fmla="*/ 883715 h 893240"/>
              <a:gd name="connsiteX16" fmla="*/ 12258 w 1349648"/>
              <a:gd name="connsiteY16" fmla="*/ 893240 h 893240"/>
              <a:gd name="connsiteX17" fmla="*/ 352 w 1349648"/>
              <a:gd name="connsiteY17" fmla="*/ 817040 h 893240"/>
              <a:gd name="connsiteX18" fmla="*/ 26546 w 1349648"/>
              <a:gd name="connsiteY18" fmla="*/ 683690 h 893240"/>
              <a:gd name="connsiteX19" fmla="*/ 133702 w 1349648"/>
              <a:gd name="connsiteY19" fmla="*/ 545578 h 893240"/>
              <a:gd name="connsiteX20" fmla="*/ 321821 w 1349648"/>
              <a:gd name="connsiteY20" fmla="*/ 436040 h 893240"/>
              <a:gd name="connsiteX21" fmla="*/ 488508 w 1349648"/>
              <a:gd name="connsiteY21" fmla="*/ 369365 h 893240"/>
              <a:gd name="connsiteX22" fmla="*/ 709965 w 1349648"/>
              <a:gd name="connsiteY22" fmla="*/ 307453 h 893240"/>
              <a:gd name="connsiteX23" fmla="*/ 976665 w 1349648"/>
              <a:gd name="connsiteY23" fmla="*/ 269353 h 893240"/>
              <a:gd name="connsiteX24" fmla="*/ 926658 w 1349648"/>
              <a:gd name="connsiteY24" fmla="*/ 240778 h 893240"/>
              <a:gd name="connsiteX25" fmla="*/ 755208 w 1349648"/>
              <a:gd name="connsiteY25" fmla="*/ 216965 h 893240"/>
              <a:gd name="connsiteX26" fmla="*/ 631383 w 1349648"/>
              <a:gd name="connsiteY26" fmla="*/ 147909 h 893240"/>
              <a:gd name="connsiteX27" fmla="*/ 588521 w 1349648"/>
              <a:gd name="connsiteY27" fmla="*/ 7937 h 893240"/>
              <a:gd name="connsiteX0" fmla="*/ 588521 w 1349648"/>
              <a:gd name="connsiteY0" fmla="*/ 7937 h 893240"/>
              <a:gd name="connsiteX1" fmla="*/ 680573 w 1349648"/>
              <a:gd name="connsiteY1" fmla="*/ 16939 h 893240"/>
              <a:gd name="connsiteX2" fmla="*/ 666286 w 1349648"/>
              <a:gd name="connsiteY2" fmla="*/ 52659 h 893240"/>
              <a:gd name="connsiteX3" fmla="*/ 692480 w 1349648"/>
              <a:gd name="connsiteY3" fmla="*/ 128859 h 893240"/>
              <a:gd name="connsiteX4" fmla="*/ 798071 w 1349648"/>
              <a:gd name="connsiteY4" fmla="*/ 176484 h 893240"/>
              <a:gd name="connsiteX5" fmla="*/ 1095727 w 1349648"/>
              <a:gd name="connsiteY5" fmla="*/ 219346 h 893240"/>
              <a:gd name="connsiteX6" fmla="*/ 1271940 w 1349648"/>
              <a:gd name="connsiteY6" fmla="*/ 224108 h 893240"/>
              <a:gd name="connsiteX7" fmla="*/ 1348139 w 1349648"/>
              <a:gd name="connsiteY7" fmla="*/ 259827 h 893240"/>
              <a:gd name="connsiteX8" fmla="*/ 1252890 w 1349648"/>
              <a:gd name="connsiteY8" fmla="*/ 309834 h 893240"/>
              <a:gd name="connsiteX9" fmla="*/ 1033815 w 1349648"/>
              <a:gd name="connsiteY9" fmla="*/ 326503 h 893240"/>
              <a:gd name="connsiteX10" fmla="*/ 838552 w 1349648"/>
              <a:gd name="connsiteY10" fmla="*/ 364603 h 893240"/>
              <a:gd name="connsiteX11" fmla="*/ 548040 w 1349648"/>
              <a:gd name="connsiteY11" fmla="*/ 457471 h 893240"/>
              <a:gd name="connsiteX12" fmla="*/ 312296 w 1349648"/>
              <a:gd name="connsiteY12" fmla="*/ 567009 h 893240"/>
              <a:gd name="connsiteX13" fmla="*/ 157515 w 1349648"/>
              <a:gd name="connsiteY13" fmla="*/ 678928 h 893240"/>
              <a:gd name="connsiteX14" fmla="*/ 76552 w 1349648"/>
              <a:gd name="connsiteY14" fmla="*/ 778940 h 893240"/>
              <a:gd name="connsiteX15" fmla="*/ 67027 w 1349648"/>
              <a:gd name="connsiteY15" fmla="*/ 883715 h 893240"/>
              <a:gd name="connsiteX16" fmla="*/ 12258 w 1349648"/>
              <a:gd name="connsiteY16" fmla="*/ 893240 h 893240"/>
              <a:gd name="connsiteX17" fmla="*/ 352 w 1349648"/>
              <a:gd name="connsiteY17" fmla="*/ 817040 h 893240"/>
              <a:gd name="connsiteX18" fmla="*/ 26546 w 1349648"/>
              <a:gd name="connsiteY18" fmla="*/ 683690 h 893240"/>
              <a:gd name="connsiteX19" fmla="*/ 133702 w 1349648"/>
              <a:gd name="connsiteY19" fmla="*/ 545578 h 893240"/>
              <a:gd name="connsiteX20" fmla="*/ 321821 w 1349648"/>
              <a:gd name="connsiteY20" fmla="*/ 436040 h 893240"/>
              <a:gd name="connsiteX21" fmla="*/ 488508 w 1349648"/>
              <a:gd name="connsiteY21" fmla="*/ 369365 h 893240"/>
              <a:gd name="connsiteX22" fmla="*/ 709965 w 1349648"/>
              <a:gd name="connsiteY22" fmla="*/ 307453 h 893240"/>
              <a:gd name="connsiteX23" fmla="*/ 976665 w 1349648"/>
              <a:gd name="connsiteY23" fmla="*/ 269353 h 893240"/>
              <a:gd name="connsiteX24" fmla="*/ 926658 w 1349648"/>
              <a:gd name="connsiteY24" fmla="*/ 240778 h 893240"/>
              <a:gd name="connsiteX25" fmla="*/ 755208 w 1349648"/>
              <a:gd name="connsiteY25" fmla="*/ 216965 h 893240"/>
              <a:gd name="connsiteX26" fmla="*/ 631383 w 1349648"/>
              <a:gd name="connsiteY26" fmla="*/ 147909 h 893240"/>
              <a:gd name="connsiteX27" fmla="*/ 588521 w 1349648"/>
              <a:gd name="connsiteY27" fmla="*/ 7937 h 893240"/>
              <a:gd name="connsiteX0" fmla="*/ 588521 w 1349648"/>
              <a:gd name="connsiteY0" fmla="*/ 7937 h 893240"/>
              <a:gd name="connsiteX1" fmla="*/ 680573 w 1349648"/>
              <a:gd name="connsiteY1" fmla="*/ 16939 h 893240"/>
              <a:gd name="connsiteX2" fmla="*/ 666286 w 1349648"/>
              <a:gd name="connsiteY2" fmla="*/ 52659 h 893240"/>
              <a:gd name="connsiteX3" fmla="*/ 692480 w 1349648"/>
              <a:gd name="connsiteY3" fmla="*/ 128859 h 893240"/>
              <a:gd name="connsiteX4" fmla="*/ 798071 w 1349648"/>
              <a:gd name="connsiteY4" fmla="*/ 176484 h 893240"/>
              <a:gd name="connsiteX5" fmla="*/ 1095727 w 1349648"/>
              <a:gd name="connsiteY5" fmla="*/ 219346 h 893240"/>
              <a:gd name="connsiteX6" fmla="*/ 1271940 w 1349648"/>
              <a:gd name="connsiteY6" fmla="*/ 224108 h 893240"/>
              <a:gd name="connsiteX7" fmla="*/ 1348139 w 1349648"/>
              <a:gd name="connsiteY7" fmla="*/ 259827 h 893240"/>
              <a:gd name="connsiteX8" fmla="*/ 1252890 w 1349648"/>
              <a:gd name="connsiteY8" fmla="*/ 309834 h 893240"/>
              <a:gd name="connsiteX9" fmla="*/ 1033815 w 1349648"/>
              <a:gd name="connsiteY9" fmla="*/ 326503 h 893240"/>
              <a:gd name="connsiteX10" fmla="*/ 838552 w 1349648"/>
              <a:gd name="connsiteY10" fmla="*/ 364603 h 893240"/>
              <a:gd name="connsiteX11" fmla="*/ 548040 w 1349648"/>
              <a:gd name="connsiteY11" fmla="*/ 457471 h 893240"/>
              <a:gd name="connsiteX12" fmla="*/ 312296 w 1349648"/>
              <a:gd name="connsiteY12" fmla="*/ 567009 h 893240"/>
              <a:gd name="connsiteX13" fmla="*/ 157515 w 1349648"/>
              <a:gd name="connsiteY13" fmla="*/ 678928 h 893240"/>
              <a:gd name="connsiteX14" fmla="*/ 76552 w 1349648"/>
              <a:gd name="connsiteY14" fmla="*/ 778940 h 893240"/>
              <a:gd name="connsiteX15" fmla="*/ 67027 w 1349648"/>
              <a:gd name="connsiteY15" fmla="*/ 883715 h 893240"/>
              <a:gd name="connsiteX16" fmla="*/ 12258 w 1349648"/>
              <a:gd name="connsiteY16" fmla="*/ 893240 h 893240"/>
              <a:gd name="connsiteX17" fmla="*/ 352 w 1349648"/>
              <a:gd name="connsiteY17" fmla="*/ 817040 h 893240"/>
              <a:gd name="connsiteX18" fmla="*/ 26546 w 1349648"/>
              <a:gd name="connsiteY18" fmla="*/ 683690 h 893240"/>
              <a:gd name="connsiteX19" fmla="*/ 148570 w 1349648"/>
              <a:gd name="connsiteY19" fmla="*/ 541861 h 893240"/>
              <a:gd name="connsiteX20" fmla="*/ 321821 w 1349648"/>
              <a:gd name="connsiteY20" fmla="*/ 436040 h 893240"/>
              <a:gd name="connsiteX21" fmla="*/ 488508 w 1349648"/>
              <a:gd name="connsiteY21" fmla="*/ 369365 h 893240"/>
              <a:gd name="connsiteX22" fmla="*/ 709965 w 1349648"/>
              <a:gd name="connsiteY22" fmla="*/ 307453 h 893240"/>
              <a:gd name="connsiteX23" fmla="*/ 976665 w 1349648"/>
              <a:gd name="connsiteY23" fmla="*/ 269353 h 893240"/>
              <a:gd name="connsiteX24" fmla="*/ 926658 w 1349648"/>
              <a:gd name="connsiteY24" fmla="*/ 240778 h 893240"/>
              <a:gd name="connsiteX25" fmla="*/ 755208 w 1349648"/>
              <a:gd name="connsiteY25" fmla="*/ 216965 h 893240"/>
              <a:gd name="connsiteX26" fmla="*/ 631383 w 1349648"/>
              <a:gd name="connsiteY26" fmla="*/ 147909 h 893240"/>
              <a:gd name="connsiteX27" fmla="*/ 588521 w 1349648"/>
              <a:gd name="connsiteY27" fmla="*/ 7937 h 89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349648" h="893240">
                <a:moveTo>
                  <a:pt x="588521" y="7937"/>
                </a:moveTo>
                <a:cubicBezTo>
                  <a:pt x="596719" y="-13891"/>
                  <a:pt x="668270" y="16145"/>
                  <a:pt x="680573" y="16939"/>
                </a:cubicBezTo>
                <a:cubicBezTo>
                  <a:pt x="674223" y="28052"/>
                  <a:pt x="664302" y="34006"/>
                  <a:pt x="666286" y="52659"/>
                </a:cubicBezTo>
                <a:cubicBezTo>
                  <a:pt x="668271" y="71312"/>
                  <a:pt x="670516" y="108222"/>
                  <a:pt x="692480" y="128859"/>
                </a:cubicBezTo>
                <a:cubicBezTo>
                  <a:pt x="714444" y="149496"/>
                  <a:pt x="730863" y="161403"/>
                  <a:pt x="798071" y="176484"/>
                </a:cubicBezTo>
                <a:cubicBezTo>
                  <a:pt x="865279" y="191565"/>
                  <a:pt x="1016749" y="211409"/>
                  <a:pt x="1095727" y="219346"/>
                </a:cubicBezTo>
                <a:cubicBezTo>
                  <a:pt x="1174705" y="227283"/>
                  <a:pt x="1229871" y="217361"/>
                  <a:pt x="1271940" y="224108"/>
                </a:cubicBezTo>
                <a:cubicBezTo>
                  <a:pt x="1314009" y="230855"/>
                  <a:pt x="1358458" y="231251"/>
                  <a:pt x="1348139" y="259827"/>
                </a:cubicBezTo>
                <a:cubicBezTo>
                  <a:pt x="1337820" y="288403"/>
                  <a:pt x="1305277" y="298721"/>
                  <a:pt x="1252890" y="309834"/>
                </a:cubicBezTo>
                <a:cubicBezTo>
                  <a:pt x="1200503" y="320947"/>
                  <a:pt x="1102871" y="317375"/>
                  <a:pt x="1033815" y="326503"/>
                </a:cubicBezTo>
                <a:cubicBezTo>
                  <a:pt x="964759" y="335631"/>
                  <a:pt x="919515" y="342775"/>
                  <a:pt x="838552" y="364603"/>
                </a:cubicBezTo>
                <a:cubicBezTo>
                  <a:pt x="757590" y="386431"/>
                  <a:pt x="635749" y="423737"/>
                  <a:pt x="548040" y="457471"/>
                </a:cubicBezTo>
                <a:cubicBezTo>
                  <a:pt x="460331" y="491205"/>
                  <a:pt x="377383" y="530100"/>
                  <a:pt x="312296" y="567009"/>
                </a:cubicBezTo>
                <a:cubicBezTo>
                  <a:pt x="247208" y="603919"/>
                  <a:pt x="196806" y="643606"/>
                  <a:pt x="157515" y="678928"/>
                </a:cubicBezTo>
                <a:cubicBezTo>
                  <a:pt x="118224" y="714250"/>
                  <a:pt x="91633" y="744809"/>
                  <a:pt x="76552" y="778940"/>
                </a:cubicBezTo>
                <a:cubicBezTo>
                  <a:pt x="61471" y="813071"/>
                  <a:pt x="61868" y="863078"/>
                  <a:pt x="67027" y="883715"/>
                </a:cubicBezTo>
                <a:cubicBezTo>
                  <a:pt x="49564" y="884509"/>
                  <a:pt x="33689" y="891652"/>
                  <a:pt x="12258" y="893240"/>
                </a:cubicBezTo>
                <a:cubicBezTo>
                  <a:pt x="8289" y="863077"/>
                  <a:pt x="-2029" y="851965"/>
                  <a:pt x="352" y="817040"/>
                </a:cubicBezTo>
                <a:cubicBezTo>
                  <a:pt x="2733" y="782115"/>
                  <a:pt x="1843" y="729553"/>
                  <a:pt x="26546" y="683690"/>
                </a:cubicBezTo>
                <a:cubicBezTo>
                  <a:pt x="51249" y="637827"/>
                  <a:pt x="85864" y="578374"/>
                  <a:pt x="148570" y="541861"/>
                </a:cubicBezTo>
                <a:cubicBezTo>
                  <a:pt x="211276" y="505348"/>
                  <a:pt x="265165" y="464789"/>
                  <a:pt x="321821" y="436040"/>
                </a:cubicBezTo>
                <a:cubicBezTo>
                  <a:pt x="378477" y="407291"/>
                  <a:pt x="423817" y="390796"/>
                  <a:pt x="488508" y="369365"/>
                </a:cubicBezTo>
                <a:cubicBezTo>
                  <a:pt x="553199" y="347934"/>
                  <a:pt x="628606" y="324122"/>
                  <a:pt x="709965" y="307453"/>
                </a:cubicBezTo>
                <a:cubicBezTo>
                  <a:pt x="791324" y="290784"/>
                  <a:pt x="940550" y="280465"/>
                  <a:pt x="976665" y="269353"/>
                </a:cubicBezTo>
                <a:cubicBezTo>
                  <a:pt x="1012780" y="258241"/>
                  <a:pt x="963568" y="249509"/>
                  <a:pt x="926658" y="240778"/>
                </a:cubicBezTo>
                <a:cubicBezTo>
                  <a:pt x="889748" y="232047"/>
                  <a:pt x="804421" y="232443"/>
                  <a:pt x="755208" y="216965"/>
                </a:cubicBezTo>
                <a:cubicBezTo>
                  <a:pt x="705996" y="201487"/>
                  <a:pt x="659164" y="182747"/>
                  <a:pt x="631383" y="147909"/>
                </a:cubicBezTo>
                <a:cubicBezTo>
                  <a:pt x="603602" y="113071"/>
                  <a:pt x="580323" y="29765"/>
                  <a:pt x="588521" y="7937"/>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8" name="任意多边形 15"/>
          <p:cNvSpPr/>
          <p:nvPr/>
        </p:nvSpPr>
        <p:spPr>
          <a:xfrm>
            <a:off x="4711548" y="3532175"/>
            <a:ext cx="1357313" cy="588962"/>
          </a:xfrm>
          <a:custGeom>
            <a:avLst/>
            <a:gdLst>
              <a:gd name="connsiteX0" fmla="*/ 1213 w 1357985"/>
              <a:gd name="connsiteY0" fmla="*/ 357188 h 589494"/>
              <a:gd name="connsiteX1" fmla="*/ 53600 w 1357985"/>
              <a:gd name="connsiteY1" fmla="*/ 354806 h 589494"/>
              <a:gd name="connsiteX2" fmla="*/ 77413 w 1357985"/>
              <a:gd name="connsiteY2" fmla="*/ 407194 h 589494"/>
              <a:gd name="connsiteX3" fmla="*/ 132181 w 1357985"/>
              <a:gd name="connsiteY3" fmla="*/ 447675 h 589494"/>
              <a:gd name="connsiteX4" fmla="*/ 284581 w 1357985"/>
              <a:gd name="connsiteY4" fmla="*/ 483394 h 589494"/>
              <a:gd name="connsiteX5" fmla="*/ 489369 w 1357985"/>
              <a:gd name="connsiteY5" fmla="*/ 473869 h 589494"/>
              <a:gd name="connsiteX6" fmla="*/ 701300 w 1357985"/>
              <a:gd name="connsiteY6" fmla="*/ 397669 h 589494"/>
              <a:gd name="connsiteX7" fmla="*/ 972763 w 1357985"/>
              <a:gd name="connsiteY7" fmla="*/ 207169 h 589494"/>
              <a:gd name="connsiteX8" fmla="*/ 1003719 w 1357985"/>
              <a:gd name="connsiteY8" fmla="*/ 176213 h 589494"/>
              <a:gd name="connsiteX9" fmla="*/ 1025150 w 1357985"/>
              <a:gd name="connsiteY9" fmla="*/ 235744 h 589494"/>
              <a:gd name="connsiteX10" fmla="*/ 1008481 w 1357985"/>
              <a:gd name="connsiteY10" fmla="*/ 252413 h 589494"/>
              <a:gd name="connsiteX11" fmla="*/ 1018006 w 1357985"/>
              <a:gd name="connsiteY11" fmla="*/ 259556 h 589494"/>
              <a:gd name="connsiteX12" fmla="*/ 1237081 w 1357985"/>
              <a:gd name="connsiteY12" fmla="*/ 88106 h 589494"/>
              <a:gd name="connsiteX13" fmla="*/ 1318044 w 1357985"/>
              <a:gd name="connsiteY13" fmla="*/ 16669 h 589494"/>
              <a:gd name="connsiteX14" fmla="*/ 1356144 w 1357985"/>
              <a:gd name="connsiteY14" fmla="*/ 0 h 589494"/>
              <a:gd name="connsiteX15" fmla="*/ 1344238 w 1357985"/>
              <a:gd name="connsiteY15" fmla="*/ 16669 h 589494"/>
              <a:gd name="connsiteX16" fmla="*/ 1277563 w 1357985"/>
              <a:gd name="connsiteY16" fmla="*/ 73819 h 589494"/>
              <a:gd name="connsiteX17" fmla="*/ 975144 w 1357985"/>
              <a:gd name="connsiteY17" fmla="*/ 323850 h 589494"/>
              <a:gd name="connsiteX18" fmla="*/ 894181 w 1357985"/>
              <a:gd name="connsiteY18" fmla="*/ 392906 h 589494"/>
              <a:gd name="connsiteX19" fmla="*/ 777500 w 1357985"/>
              <a:gd name="connsiteY19" fmla="*/ 466725 h 589494"/>
              <a:gd name="connsiteX20" fmla="*/ 544138 w 1357985"/>
              <a:gd name="connsiteY20" fmla="*/ 564356 h 589494"/>
              <a:gd name="connsiteX21" fmla="*/ 398881 w 1357985"/>
              <a:gd name="connsiteY21" fmla="*/ 588169 h 589494"/>
              <a:gd name="connsiteX22" fmla="*/ 286963 w 1357985"/>
              <a:gd name="connsiteY22" fmla="*/ 578644 h 589494"/>
              <a:gd name="connsiteX23" fmla="*/ 113131 w 1357985"/>
              <a:gd name="connsiteY23" fmla="*/ 514350 h 589494"/>
              <a:gd name="connsiteX24" fmla="*/ 25025 w 1357985"/>
              <a:gd name="connsiteY24" fmla="*/ 421481 h 589494"/>
              <a:gd name="connsiteX25" fmla="*/ 1213 w 1357985"/>
              <a:gd name="connsiteY25" fmla="*/ 357188 h 589494"/>
              <a:gd name="connsiteX0" fmla="*/ 1213 w 1357985"/>
              <a:gd name="connsiteY0" fmla="*/ 357188 h 589494"/>
              <a:gd name="connsiteX1" fmla="*/ 53600 w 1357985"/>
              <a:gd name="connsiteY1" fmla="*/ 354806 h 589494"/>
              <a:gd name="connsiteX2" fmla="*/ 77413 w 1357985"/>
              <a:gd name="connsiteY2" fmla="*/ 407194 h 589494"/>
              <a:gd name="connsiteX3" fmla="*/ 132181 w 1357985"/>
              <a:gd name="connsiteY3" fmla="*/ 447675 h 589494"/>
              <a:gd name="connsiteX4" fmla="*/ 284581 w 1357985"/>
              <a:gd name="connsiteY4" fmla="*/ 483394 h 589494"/>
              <a:gd name="connsiteX5" fmla="*/ 489369 w 1357985"/>
              <a:gd name="connsiteY5" fmla="*/ 471487 h 589494"/>
              <a:gd name="connsiteX6" fmla="*/ 701300 w 1357985"/>
              <a:gd name="connsiteY6" fmla="*/ 397669 h 589494"/>
              <a:gd name="connsiteX7" fmla="*/ 972763 w 1357985"/>
              <a:gd name="connsiteY7" fmla="*/ 207169 h 589494"/>
              <a:gd name="connsiteX8" fmla="*/ 1003719 w 1357985"/>
              <a:gd name="connsiteY8" fmla="*/ 176213 h 589494"/>
              <a:gd name="connsiteX9" fmla="*/ 1025150 w 1357985"/>
              <a:gd name="connsiteY9" fmla="*/ 235744 h 589494"/>
              <a:gd name="connsiteX10" fmla="*/ 1008481 w 1357985"/>
              <a:gd name="connsiteY10" fmla="*/ 252413 h 589494"/>
              <a:gd name="connsiteX11" fmla="*/ 1018006 w 1357985"/>
              <a:gd name="connsiteY11" fmla="*/ 259556 h 589494"/>
              <a:gd name="connsiteX12" fmla="*/ 1237081 w 1357985"/>
              <a:gd name="connsiteY12" fmla="*/ 88106 h 589494"/>
              <a:gd name="connsiteX13" fmla="*/ 1318044 w 1357985"/>
              <a:gd name="connsiteY13" fmla="*/ 16669 h 589494"/>
              <a:gd name="connsiteX14" fmla="*/ 1356144 w 1357985"/>
              <a:gd name="connsiteY14" fmla="*/ 0 h 589494"/>
              <a:gd name="connsiteX15" fmla="*/ 1344238 w 1357985"/>
              <a:gd name="connsiteY15" fmla="*/ 16669 h 589494"/>
              <a:gd name="connsiteX16" fmla="*/ 1277563 w 1357985"/>
              <a:gd name="connsiteY16" fmla="*/ 73819 h 589494"/>
              <a:gd name="connsiteX17" fmla="*/ 975144 w 1357985"/>
              <a:gd name="connsiteY17" fmla="*/ 323850 h 589494"/>
              <a:gd name="connsiteX18" fmla="*/ 894181 w 1357985"/>
              <a:gd name="connsiteY18" fmla="*/ 392906 h 589494"/>
              <a:gd name="connsiteX19" fmla="*/ 777500 w 1357985"/>
              <a:gd name="connsiteY19" fmla="*/ 466725 h 589494"/>
              <a:gd name="connsiteX20" fmla="*/ 544138 w 1357985"/>
              <a:gd name="connsiteY20" fmla="*/ 564356 h 589494"/>
              <a:gd name="connsiteX21" fmla="*/ 398881 w 1357985"/>
              <a:gd name="connsiteY21" fmla="*/ 588169 h 589494"/>
              <a:gd name="connsiteX22" fmla="*/ 286963 w 1357985"/>
              <a:gd name="connsiteY22" fmla="*/ 578644 h 589494"/>
              <a:gd name="connsiteX23" fmla="*/ 113131 w 1357985"/>
              <a:gd name="connsiteY23" fmla="*/ 514350 h 589494"/>
              <a:gd name="connsiteX24" fmla="*/ 25025 w 1357985"/>
              <a:gd name="connsiteY24" fmla="*/ 421481 h 589494"/>
              <a:gd name="connsiteX25" fmla="*/ 1213 w 1357985"/>
              <a:gd name="connsiteY25" fmla="*/ 357188 h 589494"/>
              <a:gd name="connsiteX0" fmla="*/ 1213 w 1357985"/>
              <a:gd name="connsiteY0" fmla="*/ 357188 h 589494"/>
              <a:gd name="connsiteX1" fmla="*/ 53600 w 1357985"/>
              <a:gd name="connsiteY1" fmla="*/ 354806 h 589494"/>
              <a:gd name="connsiteX2" fmla="*/ 77413 w 1357985"/>
              <a:gd name="connsiteY2" fmla="*/ 407194 h 589494"/>
              <a:gd name="connsiteX3" fmla="*/ 132181 w 1357985"/>
              <a:gd name="connsiteY3" fmla="*/ 447675 h 589494"/>
              <a:gd name="connsiteX4" fmla="*/ 284581 w 1357985"/>
              <a:gd name="connsiteY4" fmla="*/ 483394 h 589494"/>
              <a:gd name="connsiteX5" fmla="*/ 489369 w 1357985"/>
              <a:gd name="connsiteY5" fmla="*/ 471487 h 589494"/>
              <a:gd name="connsiteX6" fmla="*/ 701300 w 1357985"/>
              <a:gd name="connsiteY6" fmla="*/ 397669 h 589494"/>
              <a:gd name="connsiteX7" fmla="*/ 972763 w 1357985"/>
              <a:gd name="connsiteY7" fmla="*/ 207169 h 589494"/>
              <a:gd name="connsiteX8" fmla="*/ 998957 w 1357985"/>
              <a:gd name="connsiteY8" fmla="*/ 178594 h 589494"/>
              <a:gd name="connsiteX9" fmla="*/ 1025150 w 1357985"/>
              <a:gd name="connsiteY9" fmla="*/ 235744 h 589494"/>
              <a:gd name="connsiteX10" fmla="*/ 1008481 w 1357985"/>
              <a:gd name="connsiteY10" fmla="*/ 252413 h 589494"/>
              <a:gd name="connsiteX11" fmla="*/ 1018006 w 1357985"/>
              <a:gd name="connsiteY11" fmla="*/ 259556 h 589494"/>
              <a:gd name="connsiteX12" fmla="*/ 1237081 w 1357985"/>
              <a:gd name="connsiteY12" fmla="*/ 88106 h 589494"/>
              <a:gd name="connsiteX13" fmla="*/ 1318044 w 1357985"/>
              <a:gd name="connsiteY13" fmla="*/ 16669 h 589494"/>
              <a:gd name="connsiteX14" fmla="*/ 1356144 w 1357985"/>
              <a:gd name="connsiteY14" fmla="*/ 0 h 589494"/>
              <a:gd name="connsiteX15" fmla="*/ 1344238 w 1357985"/>
              <a:gd name="connsiteY15" fmla="*/ 16669 h 589494"/>
              <a:gd name="connsiteX16" fmla="*/ 1277563 w 1357985"/>
              <a:gd name="connsiteY16" fmla="*/ 73819 h 589494"/>
              <a:gd name="connsiteX17" fmla="*/ 975144 w 1357985"/>
              <a:gd name="connsiteY17" fmla="*/ 323850 h 589494"/>
              <a:gd name="connsiteX18" fmla="*/ 894181 w 1357985"/>
              <a:gd name="connsiteY18" fmla="*/ 392906 h 589494"/>
              <a:gd name="connsiteX19" fmla="*/ 777500 w 1357985"/>
              <a:gd name="connsiteY19" fmla="*/ 466725 h 589494"/>
              <a:gd name="connsiteX20" fmla="*/ 544138 w 1357985"/>
              <a:gd name="connsiteY20" fmla="*/ 564356 h 589494"/>
              <a:gd name="connsiteX21" fmla="*/ 398881 w 1357985"/>
              <a:gd name="connsiteY21" fmla="*/ 588169 h 589494"/>
              <a:gd name="connsiteX22" fmla="*/ 286963 w 1357985"/>
              <a:gd name="connsiteY22" fmla="*/ 578644 h 589494"/>
              <a:gd name="connsiteX23" fmla="*/ 113131 w 1357985"/>
              <a:gd name="connsiteY23" fmla="*/ 514350 h 589494"/>
              <a:gd name="connsiteX24" fmla="*/ 25025 w 1357985"/>
              <a:gd name="connsiteY24" fmla="*/ 421481 h 589494"/>
              <a:gd name="connsiteX25" fmla="*/ 1213 w 1357985"/>
              <a:gd name="connsiteY25" fmla="*/ 357188 h 589494"/>
              <a:gd name="connsiteX0" fmla="*/ 1213 w 1357985"/>
              <a:gd name="connsiteY0" fmla="*/ 357188 h 588884"/>
              <a:gd name="connsiteX1" fmla="*/ 53600 w 1357985"/>
              <a:gd name="connsiteY1" fmla="*/ 354806 h 588884"/>
              <a:gd name="connsiteX2" fmla="*/ 77413 w 1357985"/>
              <a:gd name="connsiteY2" fmla="*/ 407194 h 588884"/>
              <a:gd name="connsiteX3" fmla="*/ 132181 w 1357985"/>
              <a:gd name="connsiteY3" fmla="*/ 447675 h 588884"/>
              <a:gd name="connsiteX4" fmla="*/ 284581 w 1357985"/>
              <a:gd name="connsiteY4" fmla="*/ 483394 h 588884"/>
              <a:gd name="connsiteX5" fmla="*/ 489369 w 1357985"/>
              <a:gd name="connsiteY5" fmla="*/ 471487 h 588884"/>
              <a:gd name="connsiteX6" fmla="*/ 701300 w 1357985"/>
              <a:gd name="connsiteY6" fmla="*/ 397669 h 588884"/>
              <a:gd name="connsiteX7" fmla="*/ 972763 w 1357985"/>
              <a:gd name="connsiteY7" fmla="*/ 207169 h 588884"/>
              <a:gd name="connsiteX8" fmla="*/ 998957 w 1357985"/>
              <a:gd name="connsiteY8" fmla="*/ 178594 h 588884"/>
              <a:gd name="connsiteX9" fmla="*/ 1025150 w 1357985"/>
              <a:gd name="connsiteY9" fmla="*/ 235744 h 588884"/>
              <a:gd name="connsiteX10" fmla="*/ 1008481 w 1357985"/>
              <a:gd name="connsiteY10" fmla="*/ 252413 h 588884"/>
              <a:gd name="connsiteX11" fmla="*/ 1018006 w 1357985"/>
              <a:gd name="connsiteY11" fmla="*/ 259556 h 588884"/>
              <a:gd name="connsiteX12" fmla="*/ 1237081 w 1357985"/>
              <a:gd name="connsiteY12" fmla="*/ 88106 h 588884"/>
              <a:gd name="connsiteX13" fmla="*/ 1318044 w 1357985"/>
              <a:gd name="connsiteY13" fmla="*/ 16669 h 588884"/>
              <a:gd name="connsiteX14" fmla="*/ 1356144 w 1357985"/>
              <a:gd name="connsiteY14" fmla="*/ 0 h 588884"/>
              <a:gd name="connsiteX15" fmla="*/ 1344238 w 1357985"/>
              <a:gd name="connsiteY15" fmla="*/ 16669 h 588884"/>
              <a:gd name="connsiteX16" fmla="*/ 1277563 w 1357985"/>
              <a:gd name="connsiteY16" fmla="*/ 73819 h 588884"/>
              <a:gd name="connsiteX17" fmla="*/ 975144 w 1357985"/>
              <a:gd name="connsiteY17" fmla="*/ 323850 h 588884"/>
              <a:gd name="connsiteX18" fmla="*/ 894181 w 1357985"/>
              <a:gd name="connsiteY18" fmla="*/ 392906 h 588884"/>
              <a:gd name="connsiteX19" fmla="*/ 777500 w 1357985"/>
              <a:gd name="connsiteY19" fmla="*/ 466725 h 588884"/>
              <a:gd name="connsiteX20" fmla="*/ 544138 w 1357985"/>
              <a:gd name="connsiteY20" fmla="*/ 564356 h 588884"/>
              <a:gd name="connsiteX21" fmla="*/ 398881 w 1357985"/>
              <a:gd name="connsiteY21" fmla="*/ 588169 h 588884"/>
              <a:gd name="connsiteX22" fmla="*/ 267913 w 1357985"/>
              <a:gd name="connsiteY22" fmla="*/ 576263 h 588884"/>
              <a:gd name="connsiteX23" fmla="*/ 113131 w 1357985"/>
              <a:gd name="connsiteY23" fmla="*/ 514350 h 588884"/>
              <a:gd name="connsiteX24" fmla="*/ 25025 w 1357985"/>
              <a:gd name="connsiteY24" fmla="*/ 421481 h 588884"/>
              <a:gd name="connsiteX25" fmla="*/ 1213 w 1357985"/>
              <a:gd name="connsiteY25" fmla="*/ 357188 h 588884"/>
              <a:gd name="connsiteX0" fmla="*/ 1213 w 1357985"/>
              <a:gd name="connsiteY0" fmla="*/ 357188 h 588884"/>
              <a:gd name="connsiteX1" fmla="*/ 53600 w 1357985"/>
              <a:gd name="connsiteY1" fmla="*/ 354806 h 588884"/>
              <a:gd name="connsiteX2" fmla="*/ 77413 w 1357985"/>
              <a:gd name="connsiteY2" fmla="*/ 407194 h 588884"/>
              <a:gd name="connsiteX3" fmla="*/ 134563 w 1357985"/>
              <a:gd name="connsiteY3" fmla="*/ 471487 h 588884"/>
              <a:gd name="connsiteX4" fmla="*/ 284581 w 1357985"/>
              <a:gd name="connsiteY4" fmla="*/ 483394 h 588884"/>
              <a:gd name="connsiteX5" fmla="*/ 489369 w 1357985"/>
              <a:gd name="connsiteY5" fmla="*/ 471487 h 588884"/>
              <a:gd name="connsiteX6" fmla="*/ 701300 w 1357985"/>
              <a:gd name="connsiteY6" fmla="*/ 397669 h 588884"/>
              <a:gd name="connsiteX7" fmla="*/ 972763 w 1357985"/>
              <a:gd name="connsiteY7" fmla="*/ 207169 h 588884"/>
              <a:gd name="connsiteX8" fmla="*/ 998957 w 1357985"/>
              <a:gd name="connsiteY8" fmla="*/ 178594 h 588884"/>
              <a:gd name="connsiteX9" fmla="*/ 1025150 w 1357985"/>
              <a:gd name="connsiteY9" fmla="*/ 235744 h 588884"/>
              <a:gd name="connsiteX10" fmla="*/ 1008481 w 1357985"/>
              <a:gd name="connsiteY10" fmla="*/ 252413 h 588884"/>
              <a:gd name="connsiteX11" fmla="*/ 1018006 w 1357985"/>
              <a:gd name="connsiteY11" fmla="*/ 259556 h 588884"/>
              <a:gd name="connsiteX12" fmla="*/ 1237081 w 1357985"/>
              <a:gd name="connsiteY12" fmla="*/ 88106 h 588884"/>
              <a:gd name="connsiteX13" fmla="*/ 1318044 w 1357985"/>
              <a:gd name="connsiteY13" fmla="*/ 16669 h 588884"/>
              <a:gd name="connsiteX14" fmla="*/ 1356144 w 1357985"/>
              <a:gd name="connsiteY14" fmla="*/ 0 h 588884"/>
              <a:gd name="connsiteX15" fmla="*/ 1344238 w 1357985"/>
              <a:gd name="connsiteY15" fmla="*/ 16669 h 588884"/>
              <a:gd name="connsiteX16" fmla="*/ 1277563 w 1357985"/>
              <a:gd name="connsiteY16" fmla="*/ 73819 h 588884"/>
              <a:gd name="connsiteX17" fmla="*/ 975144 w 1357985"/>
              <a:gd name="connsiteY17" fmla="*/ 323850 h 588884"/>
              <a:gd name="connsiteX18" fmla="*/ 894181 w 1357985"/>
              <a:gd name="connsiteY18" fmla="*/ 392906 h 588884"/>
              <a:gd name="connsiteX19" fmla="*/ 777500 w 1357985"/>
              <a:gd name="connsiteY19" fmla="*/ 466725 h 588884"/>
              <a:gd name="connsiteX20" fmla="*/ 544138 w 1357985"/>
              <a:gd name="connsiteY20" fmla="*/ 564356 h 588884"/>
              <a:gd name="connsiteX21" fmla="*/ 398881 w 1357985"/>
              <a:gd name="connsiteY21" fmla="*/ 588169 h 588884"/>
              <a:gd name="connsiteX22" fmla="*/ 267913 w 1357985"/>
              <a:gd name="connsiteY22" fmla="*/ 576263 h 588884"/>
              <a:gd name="connsiteX23" fmla="*/ 113131 w 1357985"/>
              <a:gd name="connsiteY23" fmla="*/ 514350 h 588884"/>
              <a:gd name="connsiteX24" fmla="*/ 25025 w 1357985"/>
              <a:gd name="connsiteY24" fmla="*/ 421481 h 588884"/>
              <a:gd name="connsiteX25" fmla="*/ 1213 w 1357985"/>
              <a:gd name="connsiteY25" fmla="*/ 357188 h 588884"/>
              <a:gd name="connsiteX0" fmla="*/ 1213 w 1357985"/>
              <a:gd name="connsiteY0" fmla="*/ 357188 h 588884"/>
              <a:gd name="connsiteX1" fmla="*/ 53600 w 1357985"/>
              <a:gd name="connsiteY1" fmla="*/ 354806 h 588884"/>
              <a:gd name="connsiteX2" fmla="*/ 77413 w 1357985"/>
              <a:gd name="connsiteY2" fmla="*/ 407194 h 588884"/>
              <a:gd name="connsiteX3" fmla="*/ 158375 w 1357985"/>
              <a:gd name="connsiteY3" fmla="*/ 457200 h 588884"/>
              <a:gd name="connsiteX4" fmla="*/ 284581 w 1357985"/>
              <a:gd name="connsiteY4" fmla="*/ 483394 h 588884"/>
              <a:gd name="connsiteX5" fmla="*/ 489369 w 1357985"/>
              <a:gd name="connsiteY5" fmla="*/ 471487 h 588884"/>
              <a:gd name="connsiteX6" fmla="*/ 701300 w 1357985"/>
              <a:gd name="connsiteY6" fmla="*/ 397669 h 588884"/>
              <a:gd name="connsiteX7" fmla="*/ 972763 w 1357985"/>
              <a:gd name="connsiteY7" fmla="*/ 207169 h 588884"/>
              <a:gd name="connsiteX8" fmla="*/ 998957 w 1357985"/>
              <a:gd name="connsiteY8" fmla="*/ 178594 h 588884"/>
              <a:gd name="connsiteX9" fmla="*/ 1025150 w 1357985"/>
              <a:gd name="connsiteY9" fmla="*/ 235744 h 588884"/>
              <a:gd name="connsiteX10" fmla="*/ 1008481 w 1357985"/>
              <a:gd name="connsiteY10" fmla="*/ 252413 h 588884"/>
              <a:gd name="connsiteX11" fmla="*/ 1018006 w 1357985"/>
              <a:gd name="connsiteY11" fmla="*/ 259556 h 588884"/>
              <a:gd name="connsiteX12" fmla="*/ 1237081 w 1357985"/>
              <a:gd name="connsiteY12" fmla="*/ 88106 h 588884"/>
              <a:gd name="connsiteX13" fmla="*/ 1318044 w 1357985"/>
              <a:gd name="connsiteY13" fmla="*/ 16669 h 588884"/>
              <a:gd name="connsiteX14" fmla="*/ 1356144 w 1357985"/>
              <a:gd name="connsiteY14" fmla="*/ 0 h 588884"/>
              <a:gd name="connsiteX15" fmla="*/ 1344238 w 1357985"/>
              <a:gd name="connsiteY15" fmla="*/ 16669 h 588884"/>
              <a:gd name="connsiteX16" fmla="*/ 1277563 w 1357985"/>
              <a:gd name="connsiteY16" fmla="*/ 73819 h 588884"/>
              <a:gd name="connsiteX17" fmla="*/ 975144 w 1357985"/>
              <a:gd name="connsiteY17" fmla="*/ 323850 h 588884"/>
              <a:gd name="connsiteX18" fmla="*/ 894181 w 1357985"/>
              <a:gd name="connsiteY18" fmla="*/ 392906 h 588884"/>
              <a:gd name="connsiteX19" fmla="*/ 777500 w 1357985"/>
              <a:gd name="connsiteY19" fmla="*/ 466725 h 588884"/>
              <a:gd name="connsiteX20" fmla="*/ 544138 w 1357985"/>
              <a:gd name="connsiteY20" fmla="*/ 564356 h 588884"/>
              <a:gd name="connsiteX21" fmla="*/ 398881 w 1357985"/>
              <a:gd name="connsiteY21" fmla="*/ 588169 h 588884"/>
              <a:gd name="connsiteX22" fmla="*/ 267913 w 1357985"/>
              <a:gd name="connsiteY22" fmla="*/ 576263 h 588884"/>
              <a:gd name="connsiteX23" fmla="*/ 113131 w 1357985"/>
              <a:gd name="connsiteY23" fmla="*/ 514350 h 588884"/>
              <a:gd name="connsiteX24" fmla="*/ 25025 w 1357985"/>
              <a:gd name="connsiteY24" fmla="*/ 421481 h 588884"/>
              <a:gd name="connsiteX25" fmla="*/ 1213 w 1357985"/>
              <a:gd name="connsiteY25" fmla="*/ 357188 h 588884"/>
              <a:gd name="connsiteX0" fmla="*/ 1213 w 1357985"/>
              <a:gd name="connsiteY0" fmla="*/ 357188 h 588884"/>
              <a:gd name="connsiteX1" fmla="*/ 53600 w 1357985"/>
              <a:gd name="connsiteY1" fmla="*/ 354806 h 588884"/>
              <a:gd name="connsiteX2" fmla="*/ 77413 w 1357985"/>
              <a:gd name="connsiteY2" fmla="*/ 407194 h 588884"/>
              <a:gd name="connsiteX3" fmla="*/ 158375 w 1357985"/>
              <a:gd name="connsiteY3" fmla="*/ 457200 h 588884"/>
              <a:gd name="connsiteX4" fmla="*/ 289344 w 1357985"/>
              <a:gd name="connsiteY4" fmla="*/ 495301 h 588884"/>
              <a:gd name="connsiteX5" fmla="*/ 489369 w 1357985"/>
              <a:gd name="connsiteY5" fmla="*/ 471487 h 588884"/>
              <a:gd name="connsiteX6" fmla="*/ 701300 w 1357985"/>
              <a:gd name="connsiteY6" fmla="*/ 397669 h 588884"/>
              <a:gd name="connsiteX7" fmla="*/ 972763 w 1357985"/>
              <a:gd name="connsiteY7" fmla="*/ 207169 h 588884"/>
              <a:gd name="connsiteX8" fmla="*/ 998957 w 1357985"/>
              <a:gd name="connsiteY8" fmla="*/ 178594 h 588884"/>
              <a:gd name="connsiteX9" fmla="*/ 1025150 w 1357985"/>
              <a:gd name="connsiteY9" fmla="*/ 235744 h 588884"/>
              <a:gd name="connsiteX10" fmla="*/ 1008481 w 1357985"/>
              <a:gd name="connsiteY10" fmla="*/ 252413 h 588884"/>
              <a:gd name="connsiteX11" fmla="*/ 1018006 w 1357985"/>
              <a:gd name="connsiteY11" fmla="*/ 259556 h 588884"/>
              <a:gd name="connsiteX12" fmla="*/ 1237081 w 1357985"/>
              <a:gd name="connsiteY12" fmla="*/ 88106 h 588884"/>
              <a:gd name="connsiteX13" fmla="*/ 1318044 w 1357985"/>
              <a:gd name="connsiteY13" fmla="*/ 16669 h 588884"/>
              <a:gd name="connsiteX14" fmla="*/ 1356144 w 1357985"/>
              <a:gd name="connsiteY14" fmla="*/ 0 h 588884"/>
              <a:gd name="connsiteX15" fmla="*/ 1344238 w 1357985"/>
              <a:gd name="connsiteY15" fmla="*/ 16669 h 588884"/>
              <a:gd name="connsiteX16" fmla="*/ 1277563 w 1357985"/>
              <a:gd name="connsiteY16" fmla="*/ 73819 h 588884"/>
              <a:gd name="connsiteX17" fmla="*/ 975144 w 1357985"/>
              <a:gd name="connsiteY17" fmla="*/ 323850 h 588884"/>
              <a:gd name="connsiteX18" fmla="*/ 894181 w 1357985"/>
              <a:gd name="connsiteY18" fmla="*/ 392906 h 588884"/>
              <a:gd name="connsiteX19" fmla="*/ 777500 w 1357985"/>
              <a:gd name="connsiteY19" fmla="*/ 466725 h 588884"/>
              <a:gd name="connsiteX20" fmla="*/ 544138 w 1357985"/>
              <a:gd name="connsiteY20" fmla="*/ 564356 h 588884"/>
              <a:gd name="connsiteX21" fmla="*/ 398881 w 1357985"/>
              <a:gd name="connsiteY21" fmla="*/ 588169 h 588884"/>
              <a:gd name="connsiteX22" fmla="*/ 267913 w 1357985"/>
              <a:gd name="connsiteY22" fmla="*/ 576263 h 588884"/>
              <a:gd name="connsiteX23" fmla="*/ 113131 w 1357985"/>
              <a:gd name="connsiteY23" fmla="*/ 514350 h 588884"/>
              <a:gd name="connsiteX24" fmla="*/ 25025 w 1357985"/>
              <a:gd name="connsiteY24" fmla="*/ 421481 h 588884"/>
              <a:gd name="connsiteX25" fmla="*/ 1213 w 1357985"/>
              <a:gd name="connsiteY25" fmla="*/ 357188 h 588884"/>
              <a:gd name="connsiteX0" fmla="*/ 1213 w 1357985"/>
              <a:gd name="connsiteY0" fmla="*/ 357188 h 588884"/>
              <a:gd name="connsiteX1" fmla="*/ 53600 w 1357985"/>
              <a:gd name="connsiteY1" fmla="*/ 354806 h 588884"/>
              <a:gd name="connsiteX2" fmla="*/ 77413 w 1357985"/>
              <a:gd name="connsiteY2" fmla="*/ 407194 h 588884"/>
              <a:gd name="connsiteX3" fmla="*/ 158375 w 1357985"/>
              <a:gd name="connsiteY3" fmla="*/ 457200 h 588884"/>
              <a:gd name="connsiteX4" fmla="*/ 289344 w 1357985"/>
              <a:gd name="connsiteY4" fmla="*/ 481014 h 588884"/>
              <a:gd name="connsiteX5" fmla="*/ 489369 w 1357985"/>
              <a:gd name="connsiteY5" fmla="*/ 471487 h 588884"/>
              <a:gd name="connsiteX6" fmla="*/ 701300 w 1357985"/>
              <a:gd name="connsiteY6" fmla="*/ 397669 h 588884"/>
              <a:gd name="connsiteX7" fmla="*/ 972763 w 1357985"/>
              <a:gd name="connsiteY7" fmla="*/ 207169 h 588884"/>
              <a:gd name="connsiteX8" fmla="*/ 998957 w 1357985"/>
              <a:gd name="connsiteY8" fmla="*/ 178594 h 588884"/>
              <a:gd name="connsiteX9" fmla="*/ 1025150 w 1357985"/>
              <a:gd name="connsiteY9" fmla="*/ 235744 h 588884"/>
              <a:gd name="connsiteX10" fmla="*/ 1008481 w 1357985"/>
              <a:gd name="connsiteY10" fmla="*/ 252413 h 588884"/>
              <a:gd name="connsiteX11" fmla="*/ 1018006 w 1357985"/>
              <a:gd name="connsiteY11" fmla="*/ 259556 h 588884"/>
              <a:gd name="connsiteX12" fmla="*/ 1237081 w 1357985"/>
              <a:gd name="connsiteY12" fmla="*/ 88106 h 588884"/>
              <a:gd name="connsiteX13" fmla="*/ 1318044 w 1357985"/>
              <a:gd name="connsiteY13" fmla="*/ 16669 h 588884"/>
              <a:gd name="connsiteX14" fmla="*/ 1356144 w 1357985"/>
              <a:gd name="connsiteY14" fmla="*/ 0 h 588884"/>
              <a:gd name="connsiteX15" fmla="*/ 1344238 w 1357985"/>
              <a:gd name="connsiteY15" fmla="*/ 16669 h 588884"/>
              <a:gd name="connsiteX16" fmla="*/ 1277563 w 1357985"/>
              <a:gd name="connsiteY16" fmla="*/ 73819 h 588884"/>
              <a:gd name="connsiteX17" fmla="*/ 975144 w 1357985"/>
              <a:gd name="connsiteY17" fmla="*/ 323850 h 588884"/>
              <a:gd name="connsiteX18" fmla="*/ 894181 w 1357985"/>
              <a:gd name="connsiteY18" fmla="*/ 392906 h 588884"/>
              <a:gd name="connsiteX19" fmla="*/ 777500 w 1357985"/>
              <a:gd name="connsiteY19" fmla="*/ 466725 h 588884"/>
              <a:gd name="connsiteX20" fmla="*/ 544138 w 1357985"/>
              <a:gd name="connsiteY20" fmla="*/ 564356 h 588884"/>
              <a:gd name="connsiteX21" fmla="*/ 398881 w 1357985"/>
              <a:gd name="connsiteY21" fmla="*/ 588169 h 588884"/>
              <a:gd name="connsiteX22" fmla="*/ 267913 w 1357985"/>
              <a:gd name="connsiteY22" fmla="*/ 576263 h 588884"/>
              <a:gd name="connsiteX23" fmla="*/ 113131 w 1357985"/>
              <a:gd name="connsiteY23" fmla="*/ 514350 h 588884"/>
              <a:gd name="connsiteX24" fmla="*/ 25025 w 1357985"/>
              <a:gd name="connsiteY24" fmla="*/ 421481 h 588884"/>
              <a:gd name="connsiteX25" fmla="*/ 1213 w 1357985"/>
              <a:gd name="connsiteY25" fmla="*/ 357188 h 588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357985" h="588884">
                <a:moveTo>
                  <a:pt x="1213" y="357188"/>
                </a:moveTo>
                <a:cubicBezTo>
                  <a:pt x="5975" y="346076"/>
                  <a:pt x="43678" y="359172"/>
                  <a:pt x="53600" y="354806"/>
                </a:cubicBezTo>
                <a:cubicBezTo>
                  <a:pt x="61538" y="372269"/>
                  <a:pt x="65904" y="393303"/>
                  <a:pt x="77413" y="407194"/>
                </a:cubicBezTo>
                <a:cubicBezTo>
                  <a:pt x="95669" y="420688"/>
                  <a:pt x="123053" y="444897"/>
                  <a:pt x="158375" y="457200"/>
                </a:cubicBezTo>
                <a:cubicBezTo>
                  <a:pt x="193697" y="469503"/>
                  <a:pt x="234178" y="478633"/>
                  <a:pt x="289344" y="481014"/>
                </a:cubicBezTo>
                <a:cubicBezTo>
                  <a:pt x="344510" y="483395"/>
                  <a:pt x="420710" y="485378"/>
                  <a:pt x="489369" y="471487"/>
                </a:cubicBezTo>
                <a:cubicBezTo>
                  <a:pt x="558028" y="457596"/>
                  <a:pt x="620734" y="441722"/>
                  <a:pt x="701300" y="397669"/>
                </a:cubicBezTo>
                <a:cubicBezTo>
                  <a:pt x="781866" y="353616"/>
                  <a:pt x="923154" y="243682"/>
                  <a:pt x="972763" y="207169"/>
                </a:cubicBezTo>
                <a:cubicBezTo>
                  <a:pt x="1022373" y="170657"/>
                  <a:pt x="990226" y="173832"/>
                  <a:pt x="998957" y="178594"/>
                </a:cubicBezTo>
                <a:cubicBezTo>
                  <a:pt x="1007688" y="183356"/>
                  <a:pt x="1023563" y="223441"/>
                  <a:pt x="1025150" y="235744"/>
                </a:cubicBezTo>
                <a:cubicBezTo>
                  <a:pt x="1026737" y="248047"/>
                  <a:pt x="1009672" y="248444"/>
                  <a:pt x="1008481" y="252413"/>
                </a:cubicBezTo>
                <a:cubicBezTo>
                  <a:pt x="1007290" y="256382"/>
                  <a:pt x="979906" y="286940"/>
                  <a:pt x="1018006" y="259556"/>
                </a:cubicBezTo>
                <a:cubicBezTo>
                  <a:pt x="1056106" y="232171"/>
                  <a:pt x="1187075" y="128587"/>
                  <a:pt x="1237081" y="88106"/>
                </a:cubicBezTo>
                <a:cubicBezTo>
                  <a:pt x="1287087" y="47625"/>
                  <a:pt x="1298200" y="31353"/>
                  <a:pt x="1318044" y="16669"/>
                </a:cubicBezTo>
                <a:cubicBezTo>
                  <a:pt x="1337888" y="1985"/>
                  <a:pt x="1351778" y="0"/>
                  <a:pt x="1356144" y="0"/>
                </a:cubicBezTo>
                <a:cubicBezTo>
                  <a:pt x="1360510" y="0"/>
                  <a:pt x="1357335" y="4366"/>
                  <a:pt x="1344238" y="16669"/>
                </a:cubicBezTo>
                <a:cubicBezTo>
                  <a:pt x="1331141" y="28972"/>
                  <a:pt x="1277563" y="73819"/>
                  <a:pt x="1277563" y="73819"/>
                </a:cubicBezTo>
                <a:cubicBezTo>
                  <a:pt x="1216047" y="125016"/>
                  <a:pt x="1036263" y="268287"/>
                  <a:pt x="975144" y="323850"/>
                </a:cubicBezTo>
                <a:cubicBezTo>
                  <a:pt x="948156" y="346869"/>
                  <a:pt x="927122" y="369094"/>
                  <a:pt x="894181" y="392906"/>
                </a:cubicBezTo>
                <a:cubicBezTo>
                  <a:pt x="861240" y="416718"/>
                  <a:pt x="835841" y="438150"/>
                  <a:pt x="777500" y="466725"/>
                </a:cubicBezTo>
                <a:cubicBezTo>
                  <a:pt x="719159" y="495300"/>
                  <a:pt x="607241" y="544115"/>
                  <a:pt x="544138" y="564356"/>
                </a:cubicBezTo>
                <a:cubicBezTo>
                  <a:pt x="481035" y="584597"/>
                  <a:pt x="444918" y="586185"/>
                  <a:pt x="398881" y="588169"/>
                </a:cubicBezTo>
                <a:cubicBezTo>
                  <a:pt x="352844" y="590153"/>
                  <a:pt x="315538" y="588566"/>
                  <a:pt x="267913" y="576263"/>
                </a:cubicBezTo>
                <a:cubicBezTo>
                  <a:pt x="220288" y="563960"/>
                  <a:pt x="156787" y="540544"/>
                  <a:pt x="113131" y="514350"/>
                </a:cubicBezTo>
                <a:cubicBezTo>
                  <a:pt x="69475" y="488156"/>
                  <a:pt x="44075" y="447278"/>
                  <a:pt x="25025" y="421481"/>
                </a:cubicBezTo>
                <a:cubicBezTo>
                  <a:pt x="5975" y="395684"/>
                  <a:pt x="-3549" y="368300"/>
                  <a:pt x="1213" y="357188"/>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39" name="任意多边形 16"/>
          <p:cNvSpPr/>
          <p:nvPr/>
        </p:nvSpPr>
        <p:spPr>
          <a:xfrm>
            <a:off x="5762473" y="3533762"/>
            <a:ext cx="327025" cy="403225"/>
          </a:xfrm>
          <a:custGeom>
            <a:avLst/>
            <a:gdLst>
              <a:gd name="connsiteX0" fmla="*/ 302418 w 331304"/>
              <a:gd name="connsiteY0" fmla="*/ 2014 h 393646"/>
              <a:gd name="connsiteX1" fmla="*/ 200025 w 331304"/>
              <a:gd name="connsiteY1" fmla="*/ 106789 h 393646"/>
              <a:gd name="connsiteX2" fmla="*/ 114300 w 331304"/>
              <a:gd name="connsiteY2" fmla="*/ 228233 h 393646"/>
              <a:gd name="connsiteX3" fmla="*/ 0 w 331304"/>
              <a:gd name="connsiteY3" fmla="*/ 354439 h 393646"/>
              <a:gd name="connsiteX4" fmla="*/ 21431 w 331304"/>
              <a:gd name="connsiteY4" fmla="*/ 390158 h 393646"/>
              <a:gd name="connsiteX5" fmla="*/ 50006 w 331304"/>
              <a:gd name="connsiteY5" fmla="*/ 385396 h 393646"/>
              <a:gd name="connsiteX6" fmla="*/ 138112 w 331304"/>
              <a:gd name="connsiteY6" fmla="*/ 292527 h 393646"/>
              <a:gd name="connsiteX7" fmla="*/ 245268 w 331304"/>
              <a:gd name="connsiteY7" fmla="*/ 161558 h 393646"/>
              <a:gd name="connsiteX8" fmla="*/ 328612 w 331304"/>
              <a:gd name="connsiteY8" fmla="*/ 47258 h 393646"/>
              <a:gd name="connsiteX9" fmla="*/ 302418 w 331304"/>
              <a:gd name="connsiteY9" fmla="*/ 2014 h 393646"/>
              <a:gd name="connsiteX0" fmla="*/ 302418 w 331304"/>
              <a:gd name="connsiteY0" fmla="*/ 2014 h 393646"/>
              <a:gd name="connsiteX1" fmla="*/ 200025 w 331304"/>
              <a:gd name="connsiteY1" fmla="*/ 106789 h 393646"/>
              <a:gd name="connsiteX2" fmla="*/ 114300 w 331304"/>
              <a:gd name="connsiteY2" fmla="*/ 228233 h 393646"/>
              <a:gd name="connsiteX3" fmla="*/ 0 w 331304"/>
              <a:gd name="connsiteY3" fmla="*/ 354439 h 393646"/>
              <a:gd name="connsiteX4" fmla="*/ 21431 w 331304"/>
              <a:gd name="connsiteY4" fmla="*/ 390158 h 393646"/>
              <a:gd name="connsiteX5" fmla="*/ 50006 w 331304"/>
              <a:gd name="connsiteY5" fmla="*/ 385396 h 393646"/>
              <a:gd name="connsiteX6" fmla="*/ 138112 w 331304"/>
              <a:gd name="connsiteY6" fmla="*/ 292527 h 393646"/>
              <a:gd name="connsiteX7" fmla="*/ 245268 w 331304"/>
              <a:gd name="connsiteY7" fmla="*/ 161558 h 393646"/>
              <a:gd name="connsiteX8" fmla="*/ 328612 w 331304"/>
              <a:gd name="connsiteY8" fmla="*/ 47258 h 393646"/>
              <a:gd name="connsiteX9" fmla="*/ 302418 w 331304"/>
              <a:gd name="connsiteY9" fmla="*/ 2014 h 393646"/>
              <a:gd name="connsiteX0" fmla="*/ 302418 w 331304"/>
              <a:gd name="connsiteY0" fmla="*/ 2014 h 393646"/>
              <a:gd name="connsiteX1" fmla="*/ 200025 w 331304"/>
              <a:gd name="connsiteY1" fmla="*/ 106789 h 393646"/>
              <a:gd name="connsiteX2" fmla="*/ 109538 w 331304"/>
              <a:gd name="connsiteY2" fmla="*/ 230614 h 393646"/>
              <a:gd name="connsiteX3" fmla="*/ 0 w 331304"/>
              <a:gd name="connsiteY3" fmla="*/ 354439 h 393646"/>
              <a:gd name="connsiteX4" fmla="*/ 21431 w 331304"/>
              <a:gd name="connsiteY4" fmla="*/ 390158 h 393646"/>
              <a:gd name="connsiteX5" fmla="*/ 50006 w 331304"/>
              <a:gd name="connsiteY5" fmla="*/ 385396 h 393646"/>
              <a:gd name="connsiteX6" fmla="*/ 138112 w 331304"/>
              <a:gd name="connsiteY6" fmla="*/ 292527 h 393646"/>
              <a:gd name="connsiteX7" fmla="*/ 245268 w 331304"/>
              <a:gd name="connsiteY7" fmla="*/ 161558 h 393646"/>
              <a:gd name="connsiteX8" fmla="*/ 328612 w 331304"/>
              <a:gd name="connsiteY8" fmla="*/ 47258 h 393646"/>
              <a:gd name="connsiteX9" fmla="*/ 302418 w 331304"/>
              <a:gd name="connsiteY9" fmla="*/ 2014 h 393646"/>
              <a:gd name="connsiteX0" fmla="*/ 302418 w 331304"/>
              <a:gd name="connsiteY0" fmla="*/ 2014 h 401769"/>
              <a:gd name="connsiteX1" fmla="*/ 200025 w 331304"/>
              <a:gd name="connsiteY1" fmla="*/ 106789 h 401769"/>
              <a:gd name="connsiteX2" fmla="*/ 109538 w 331304"/>
              <a:gd name="connsiteY2" fmla="*/ 230614 h 401769"/>
              <a:gd name="connsiteX3" fmla="*/ 0 w 331304"/>
              <a:gd name="connsiteY3" fmla="*/ 354439 h 401769"/>
              <a:gd name="connsiteX4" fmla="*/ 9820 w 331304"/>
              <a:gd name="connsiteY4" fmla="*/ 401769 h 401769"/>
              <a:gd name="connsiteX5" fmla="*/ 50006 w 331304"/>
              <a:gd name="connsiteY5" fmla="*/ 385396 h 401769"/>
              <a:gd name="connsiteX6" fmla="*/ 138112 w 331304"/>
              <a:gd name="connsiteY6" fmla="*/ 292527 h 401769"/>
              <a:gd name="connsiteX7" fmla="*/ 245268 w 331304"/>
              <a:gd name="connsiteY7" fmla="*/ 161558 h 401769"/>
              <a:gd name="connsiteX8" fmla="*/ 328612 w 331304"/>
              <a:gd name="connsiteY8" fmla="*/ 47258 h 401769"/>
              <a:gd name="connsiteX9" fmla="*/ 302418 w 331304"/>
              <a:gd name="connsiteY9" fmla="*/ 2014 h 401769"/>
              <a:gd name="connsiteX0" fmla="*/ 296612 w 325498"/>
              <a:gd name="connsiteY0" fmla="*/ 2014 h 401769"/>
              <a:gd name="connsiteX1" fmla="*/ 194219 w 325498"/>
              <a:gd name="connsiteY1" fmla="*/ 106789 h 401769"/>
              <a:gd name="connsiteX2" fmla="*/ 103732 w 325498"/>
              <a:gd name="connsiteY2" fmla="*/ 230614 h 401769"/>
              <a:gd name="connsiteX3" fmla="*/ 0 w 325498"/>
              <a:gd name="connsiteY3" fmla="*/ 357342 h 401769"/>
              <a:gd name="connsiteX4" fmla="*/ 4014 w 325498"/>
              <a:gd name="connsiteY4" fmla="*/ 401769 h 401769"/>
              <a:gd name="connsiteX5" fmla="*/ 44200 w 325498"/>
              <a:gd name="connsiteY5" fmla="*/ 385396 h 401769"/>
              <a:gd name="connsiteX6" fmla="*/ 132306 w 325498"/>
              <a:gd name="connsiteY6" fmla="*/ 292527 h 401769"/>
              <a:gd name="connsiteX7" fmla="*/ 239462 w 325498"/>
              <a:gd name="connsiteY7" fmla="*/ 161558 h 401769"/>
              <a:gd name="connsiteX8" fmla="*/ 322806 w 325498"/>
              <a:gd name="connsiteY8" fmla="*/ 47258 h 401769"/>
              <a:gd name="connsiteX9" fmla="*/ 296612 w 325498"/>
              <a:gd name="connsiteY9" fmla="*/ 2014 h 401769"/>
              <a:gd name="connsiteX0" fmla="*/ 297665 w 326551"/>
              <a:gd name="connsiteY0" fmla="*/ 2014 h 401769"/>
              <a:gd name="connsiteX1" fmla="*/ 195272 w 326551"/>
              <a:gd name="connsiteY1" fmla="*/ 106789 h 401769"/>
              <a:gd name="connsiteX2" fmla="*/ 104785 w 326551"/>
              <a:gd name="connsiteY2" fmla="*/ 230614 h 401769"/>
              <a:gd name="connsiteX3" fmla="*/ 1053 w 326551"/>
              <a:gd name="connsiteY3" fmla="*/ 357342 h 401769"/>
              <a:gd name="connsiteX4" fmla="*/ 5067 w 326551"/>
              <a:gd name="connsiteY4" fmla="*/ 401769 h 401769"/>
              <a:gd name="connsiteX5" fmla="*/ 45253 w 326551"/>
              <a:gd name="connsiteY5" fmla="*/ 385396 h 401769"/>
              <a:gd name="connsiteX6" fmla="*/ 133359 w 326551"/>
              <a:gd name="connsiteY6" fmla="*/ 292527 h 401769"/>
              <a:gd name="connsiteX7" fmla="*/ 240515 w 326551"/>
              <a:gd name="connsiteY7" fmla="*/ 161558 h 401769"/>
              <a:gd name="connsiteX8" fmla="*/ 323859 w 326551"/>
              <a:gd name="connsiteY8" fmla="*/ 47258 h 401769"/>
              <a:gd name="connsiteX9" fmla="*/ 297665 w 326551"/>
              <a:gd name="connsiteY9" fmla="*/ 2014 h 401769"/>
              <a:gd name="connsiteX0" fmla="*/ 298931 w 327817"/>
              <a:gd name="connsiteY0" fmla="*/ 2014 h 401769"/>
              <a:gd name="connsiteX1" fmla="*/ 196538 w 327817"/>
              <a:gd name="connsiteY1" fmla="*/ 106789 h 401769"/>
              <a:gd name="connsiteX2" fmla="*/ 106051 w 327817"/>
              <a:gd name="connsiteY2" fmla="*/ 230614 h 401769"/>
              <a:gd name="connsiteX3" fmla="*/ 2319 w 327817"/>
              <a:gd name="connsiteY3" fmla="*/ 357342 h 401769"/>
              <a:gd name="connsiteX4" fmla="*/ 6333 w 327817"/>
              <a:gd name="connsiteY4" fmla="*/ 401769 h 401769"/>
              <a:gd name="connsiteX5" fmla="*/ 46519 w 327817"/>
              <a:gd name="connsiteY5" fmla="*/ 385396 h 401769"/>
              <a:gd name="connsiteX6" fmla="*/ 134625 w 327817"/>
              <a:gd name="connsiteY6" fmla="*/ 292527 h 401769"/>
              <a:gd name="connsiteX7" fmla="*/ 241781 w 327817"/>
              <a:gd name="connsiteY7" fmla="*/ 161558 h 401769"/>
              <a:gd name="connsiteX8" fmla="*/ 325125 w 327817"/>
              <a:gd name="connsiteY8" fmla="*/ 47258 h 401769"/>
              <a:gd name="connsiteX9" fmla="*/ 298931 w 327817"/>
              <a:gd name="connsiteY9" fmla="*/ 2014 h 401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27817" h="401769">
                <a:moveTo>
                  <a:pt x="298931" y="2014"/>
                </a:moveTo>
                <a:cubicBezTo>
                  <a:pt x="277500" y="11936"/>
                  <a:pt x="228685" y="68689"/>
                  <a:pt x="196538" y="106789"/>
                </a:cubicBezTo>
                <a:cubicBezTo>
                  <a:pt x="164391" y="144889"/>
                  <a:pt x="138421" y="188855"/>
                  <a:pt x="106051" y="230614"/>
                </a:cubicBezTo>
                <a:cubicBezTo>
                  <a:pt x="73681" y="272373"/>
                  <a:pt x="19385" y="331942"/>
                  <a:pt x="2319" y="357342"/>
                </a:cubicBezTo>
                <a:cubicBezTo>
                  <a:pt x="4700" y="383535"/>
                  <a:pt x="-6617" y="386959"/>
                  <a:pt x="6333" y="401769"/>
                </a:cubicBezTo>
                <a:cubicBezTo>
                  <a:pt x="15858" y="400182"/>
                  <a:pt x="25137" y="403603"/>
                  <a:pt x="46519" y="385396"/>
                </a:cubicBezTo>
                <a:cubicBezTo>
                  <a:pt x="67901" y="367189"/>
                  <a:pt x="102081" y="329833"/>
                  <a:pt x="134625" y="292527"/>
                </a:cubicBezTo>
                <a:cubicBezTo>
                  <a:pt x="167169" y="255221"/>
                  <a:pt x="210031" y="202436"/>
                  <a:pt x="241781" y="161558"/>
                </a:cubicBezTo>
                <a:cubicBezTo>
                  <a:pt x="273531" y="120680"/>
                  <a:pt x="316394" y="73849"/>
                  <a:pt x="325125" y="47258"/>
                </a:cubicBezTo>
                <a:cubicBezTo>
                  <a:pt x="333856" y="20667"/>
                  <a:pt x="320362" y="-7908"/>
                  <a:pt x="298931" y="2014"/>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0" name="任意多边形 17"/>
          <p:cNvSpPr/>
          <p:nvPr/>
        </p:nvSpPr>
        <p:spPr>
          <a:xfrm>
            <a:off x="5762473" y="3576625"/>
            <a:ext cx="544513" cy="360362"/>
          </a:xfrm>
          <a:custGeom>
            <a:avLst/>
            <a:gdLst>
              <a:gd name="connsiteX0" fmla="*/ 539060 w 540878"/>
              <a:gd name="connsiteY0" fmla="*/ 30997 h 361286"/>
              <a:gd name="connsiteX1" fmla="*/ 498579 w 540878"/>
              <a:gd name="connsiteY1" fmla="*/ 40 h 361286"/>
              <a:gd name="connsiteX2" fmla="*/ 389041 w 540878"/>
              <a:gd name="connsiteY2" fmla="*/ 38140 h 361286"/>
              <a:gd name="connsiteX3" fmla="*/ 212829 w 540878"/>
              <a:gd name="connsiteY3" fmla="*/ 164347 h 361286"/>
              <a:gd name="connsiteX4" fmla="*/ 74716 w 540878"/>
              <a:gd name="connsiteY4" fmla="*/ 309603 h 361286"/>
              <a:gd name="connsiteX5" fmla="*/ 24710 w 540878"/>
              <a:gd name="connsiteY5" fmla="*/ 340559 h 361286"/>
              <a:gd name="connsiteX6" fmla="*/ 3279 w 540878"/>
              <a:gd name="connsiteY6" fmla="*/ 338178 h 361286"/>
              <a:gd name="connsiteX7" fmla="*/ 5660 w 540878"/>
              <a:gd name="connsiteY7" fmla="*/ 357228 h 361286"/>
              <a:gd name="connsiteX8" fmla="*/ 55666 w 540878"/>
              <a:gd name="connsiteY8" fmla="*/ 352465 h 361286"/>
              <a:gd name="connsiteX9" fmla="*/ 134247 w 540878"/>
              <a:gd name="connsiteY9" fmla="*/ 269122 h 361286"/>
              <a:gd name="connsiteX10" fmla="*/ 205685 w 540878"/>
              <a:gd name="connsiteY10" fmla="*/ 209590 h 361286"/>
              <a:gd name="connsiteX11" fmla="*/ 300935 w 540878"/>
              <a:gd name="connsiteY11" fmla="*/ 123865 h 361286"/>
              <a:gd name="connsiteX12" fmla="*/ 372372 w 540878"/>
              <a:gd name="connsiteY12" fmla="*/ 85765 h 361286"/>
              <a:gd name="connsiteX13" fmla="*/ 446191 w 540878"/>
              <a:gd name="connsiteY13" fmla="*/ 40522 h 361286"/>
              <a:gd name="connsiteX14" fmla="*/ 539060 w 540878"/>
              <a:gd name="connsiteY14" fmla="*/ 30997 h 361286"/>
              <a:gd name="connsiteX0" fmla="*/ 539060 w 540878"/>
              <a:gd name="connsiteY0" fmla="*/ 30997 h 361286"/>
              <a:gd name="connsiteX1" fmla="*/ 498579 w 540878"/>
              <a:gd name="connsiteY1" fmla="*/ 40 h 361286"/>
              <a:gd name="connsiteX2" fmla="*/ 389041 w 540878"/>
              <a:gd name="connsiteY2" fmla="*/ 38140 h 361286"/>
              <a:gd name="connsiteX3" fmla="*/ 212829 w 540878"/>
              <a:gd name="connsiteY3" fmla="*/ 164347 h 361286"/>
              <a:gd name="connsiteX4" fmla="*/ 74716 w 540878"/>
              <a:gd name="connsiteY4" fmla="*/ 309603 h 361286"/>
              <a:gd name="connsiteX5" fmla="*/ 24710 w 540878"/>
              <a:gd name="connsiteY5" fmla="*/ 340559 h 361286"/>
              <a:gd name="connsiteX6" fmla="*/ 3279 w 540878"/>
              <a:gd name="connsiteY6" fmla="*/ 338178 h 361286"/>
              <a:gd name="connsiteX7" fmla="*/ 5660 w 540878"/>
              <a:gd name="connsiteY7" fmla="*/ 357228 h 361286"/>
              <a:gd name="connsiteX8" fmla="*/ 55666 w 540878"/>
              <a:gd name="connsiteY8" fmla="*/ 352465 h 361286"/>
              <a:gd name="connsiteX9" fmla="*/ 134247 w 540878"/>
              <a:gd name="connsiteY9" fmla="*/ 269122 h 361286"/>
              <a:gd name="connsiteX10" fmla="*/ 205685 w 540878"/>
              <a:gd name="connsiteY10" fmla="*/ 209590 h 361286"/>
              <a:gd name="connsiteX11" fmla="*/ 300935 w 540878"/>
              <a:gd name="connsiteY11" fmla="*/ 123865 h 361286"/>
              <a:gd name="connsiteX12" fmla="*/ 367610 w 540878"/>
              <a:gd name="connsiteY12" fmla="*/ 73859 h 361286"/>
              <a:gd name="connsiteX13" fmla="*/ 446191 w 540878"/>
              <a:gd name="connsiteY13" fmla="*/ 40522 h 361286"/>
              <a:gd name="connsiteX14" fmla="*/ 539060 w 540878"/>
              <a:gd name="connsiteY14" fmla="*/ 30997 h 361286"/>
              <a:gd name="connsiteX0" fmla="*/ 539060 w 540878"/>
              <a:gd name="connsiteY0" fmla="*/ 30997 h 361286"/>
              <a:gd name="connsiteX1" fmla="*/ 498579 w 540878"/>
              <a:gd name="connsiteY1" fmla="*/ 40 h 361286"/>
              <a:gd name="connsiteX2" fmla="*/ 389041 w 540878"/>
              <a:gd name="connsiteY2" fmla="*/ 38140 h 361286"/>
              <a:gd name="connsiteX3" fmla="*/ 212829 w 540878"/>
              <a:gd name="connsiteY3" fmla="*/ 164347 h 361286"/>
              <a:gd name="connsiteX4" fmla="*/ 74716 w 540878"/>
              <a:gd name="connsiteY4" fmla="*/ 309603 h 361286"/>
              <a:gd name="connsiteX5" fmla="*/ 24710 w 540878"/>
              <a:gd name="connsiteY5" fmla="*/ 340559 h 361286"/>
              <a:gd name="connsiteX6" fmla="*/ 3279 w 540878"/>
              <a:gd name="connsiteY6" fmla="*/ 338178 h 361286"/>
              <a:gd name="connsiteX7" fmla="*/ 5660 w 540878"/>
              <a:gd name="connsiteY7" fmla="*/ 357228 h 361286"/>
              <a:gd name="connsiteX8" fmla="*/ 55666 w 540878"/>
              <a:gd name="connsiteY8" fmla="*/ 352465 h 361286"/>
              <a:gd name="connsiteX9" fmla="*/ 134247 w 540878"/>
              <a:gd name="connsiteY9" fmla="*/ 269122 h 361286"/>
              <a:gd name="connsiteX10" fmla="*/ 205685 w 540878"/>
              <a:gd name="connsiteY10" fmla="*/ 209590 h 361286"/>
              <a:gd name="connsiteX11" fmla="*/ 300935 w 540878"/>
              <a:gd name="connsiteY11" fmla="*/ 123865 h 361286"/>
              <a:gd name="connsiteX12" fmla="*/ 365229 w 540878"/>
              <a:gd name="connsiteY12" fmla="*/ 78622 h 361286"/>
              <a:gd name="connsiteX13" fmla="*/ 446191 w 540878"/>
              <a:gd name="connsiteY13" fmla="*/ 40522 h 361286"/>
              <a:gd name="connsiteX14" fmla="*/ 539060 w 540878"/>
              <a:gd name="connsiteY14" fmla="*/ 30997 h 361286"/>
              <a:gd name="connsiteX0" fmla="*/ 539060 w 540878"/>
              <a:gd name="connsiteY0" fmla="*/ 30997 h 361286"/>
              <a:gd name="connsiteX1" fmla="*/ 498579 w 540878"/>
              <a:gd name="connsiteY1" fmla="*/ 40 h 361286"/>
              <a:gd name="connsiteX2" fmla="*/ 389041 w 540878"/>
              <a:gd name="connsiteY2" fmla="*/ 38140 h 361286"/>
              <a:gd name="connsiteX3" fmla="*/ 212829 w 540878"/>
              <a:gd name="connsiteY3" fmla="*/ 164347 h 361286"/>
              <a:gd name="connsiteX4" fmla="*/ 74716 w 540878"/>
              <a:gd name="connsiteY4" fmla="*/ 309603 h 361286"/>
              <a:gd name="connsiteX5" fmla="*/ 24710 w 540878"/>
              <a:gd name="connsiteY5" fmla="*/ 340559 h 361286"/>
              <a:gd name="connsiteX6" fmla="*/ 3279 w 540878"/>
              <a:gd name="connsiteY6" fmla="*/ 338178 h 361286"/>
              <a:gd name="connsiteX7" fmla="*/ 5660 w 540878"/>
              <a:gd name="connsiteY7" fmla="*/ 357228 h 361286"/>
              <a:gd name="connsiteX8" fmla="*/ 55666 w 540878"/>
              <a:gd name="connsiteY8" fmla="*/ 352465 h 361286"/>
              <a:gd name="connsiteX9" fmla="*/ 134247 w 540878"/>
              <a:gd name="connsiteY9" fmla="*/ 269122 h 361286"/>
              <a:gd name="connsiteX10" fmla="*/ 205685 w 540878"/>
              <a:gd name="connsiteY10" fmla="*/ 209590 h 361286"/>
              <a:gd name="connsiteX11" fmla="*/ 300935 w 540878"/>
              <a:gd name="connsiteY11" fmla="*/ 128628 h 361286"/>
              <a:gd name="connsiteX12" fmla="*/ 365229 w 540878"/>
              <a:gd name="connsiteY12" fmla="*/ 78622 h 361286"/>
              <a:gd name="connsiteX13" fmla="*/ 446191 w 540878"/>
              <a:gd name="connsiteY13" fmla="*/ 40522 h 361286"/>
              <a:gd name="connsiteX14" fmla="*/ 539060 w 540878"/>
              <a:gd name="connsiteY14" fmla="*/ 30997 h 361286"/>
              <a:gd name="connsiteX0" fmla="*/ 539060 w 540878"/>
              <a:gd name="connsiteY0" fmla="*/ 30997 h 361286"/>
              <a:gd name="connsiteX1" fmla="*/ 498579 w 540878"/>
              <a:gd name="connsiteY1" fmla="*/ 40 h 361286"/>
              <a:gd name="connsiteX2" fmla="*/ 389041 w 540878"/>
              <a:gd name="connsiteY2" fmla="*/ 38140 h 361286"/>
              <a:gd name="connsiteX3" fmla="*/ 212829 w 540878"/>
              <a:gd name="connsiteY3" fmla="*/ 164347 h 361286"/>
              <a:gd name="connsiteX4" fmla="*/ 74716 w 540878"/>
              <a:gd name="connsiteY4" fmla="*/ 309603 h 361286"/>
              <a:gd name="connsiteX5" fmla="*/ 24710 w 540878"/>
              <a:gd name="connsiteY5" fmla="*/ 340559 h 361286"/>
              <a:gd name="connsiteX6" fmla="*/ 3279 w 540878"/>
              <a:gd name="connsiteY6" fmla="*/ 338178 h 361286"/>
              <a:gd name="connsiteX7" fmla="*/ 5660 w 540878"/>
              <a:gd name="connsiteY7" fmla="*/ 357228 h 361286"/>
              <a:gd name="connsiteX8" fmla="*/ 55666 w 540878"/>
              <a:gd name="connsiteY8" fmla="*/ 352465 h 361286"/>
              <a:gd name="connsiteX9" fmla="*/ 134247 w 540878"/>
              <a:gd name="connsiteY9" fmla="*/ 269122 h 361286"/>
              <a:gd name="connsiteX10" fmla="*/ 205685 w 540878"/>
              <a:gd name="connsiteY10" fmla="*/ 209590 h 361286"/>
              <a:gd name="connsiteX11" fmla="*/ 300935 w 540878"/>
              <a:gd name="connsiteY11" fmla="*/ 128628 h 361286"/>
              <a:gd name="connsiteX12" fmla="*/ 365229 w 540878"/>
              <a:gd name="connsiteY12" fmla="*/ 78622 h 361286"/>
              <a:gd name="connsiteX13" fmla="*/ 446191 w 540878"/>
              <a:gd name="connsiteY13" fmla="*/ 40522 h 361286"/>
              <a:gd name="connsiteX14" fmla="*/ 539060 w 540878"/>
              <a:gd name="connsiteY14" fmla="*/ 30997 h 361286"/>
              <a:gd name="connsiteX0" fmla="*/ 543822 w 545443"/>
              <a:gd name="connsiteY0" fmla="*/ 33355 h 361263"/>
              <a:gd name="connsiteX1" fmla="*/ 498579 w 545443"/>
              <a:gd name="connsiteY1" fmla="*/ 17 h 361263"/>
              <a:gd name="connsiteX2" fmla="*/ 389041 w 545443"/>
              <a:gd name="connsiteY2" fmla="*/ 38117 h 361263"/>
              <a:gd name="connsiteX3" fmla="*/ 212829 w 545443"/>
              <a:gd name="connsiteY3" fmla="*/ 164324 h 361263"/>
              <a:gd name="connsiteX4" fmla="*/ 74716 w 545443"/>
              <a:gd name="connsiteY4" fmla="*/ 309580 h 361263"/>
              <a:gd name="connsiteX5" fmla="*/ 24710 w 545443"/>
              <a:gd name="connsiteY5" fmla="*/ 340536 h 361263"/>
              <a:gd name="connsiteX6" fmla="*/ 3279 w 545443"/>
              <a:gd name="connsiteY6" fmla="*/ 338155 h 361263"/>
              <a:gd name="connsiteX7" fmla="*/ 5660 w 545443"/>
              <a:gd name="connsiteY7" fmla="*/ 357205 h 361263"/>
              <a:gd name="connsiteX8" fmla="*/ 55666 w 545443"/>
              <a:gd name="connsiteY8" fmla="*/ 352442 h 361263"/>
              <a:gd name="connsiteX9" fmla="*/ 134247 w 545443"/>
              <a:gd name="connsiteY9" fmla="*/ 269099 h 361263"/>
              <a:gd name="connsiteX10" fmla="*/ 205685 w 545443"/>
              <a:gd name="connsiteY10" fmla="*/ 209567 h 361263"/>
              <a:gd name="connsiteX11" fmla="*/ 300935 w 545443"/>
              <a:gd name="connsiteY11" fmla="*/ 128605 h 361263"/>
              <a:gd name="connsiteX12" fmla="*/ 365229 w 545443"/>
              <a:gd name="connsiteY12" fmla="*/ 78599 h 361263"/>
              <a:gd name="connsiteX13" fmla="*/ 446191 w 545443"/>
              <a:gd name="connsiteY13" fmla="*/ 40499 h 361263"/>
              <a:gd name="connsiteX14" fmla="*/ 543822 w 545443"/>
              <a:gd name="connsiteY14" fmla="*/ 33355 h 361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45443" h="361263">
                <a:moveTo>
                  <a:pt x="543822" y="33355"/>
                </a:moveTo>
                <a:cubicBezTo>
                  <a:pt x="552553" y="26608"/>
                  <a:pt x="524376" y="-777"/>
                  <a:pt x="498579" y="17"/>
                </a:cubicBezTo>
                <a:cubicBezTo>
                  <a:pt x="472782" y="811"/>
                  <a:pt x="436666" y="10733"/>
                  <a:pt x="389041" y="38117"/>
                </a:cubicBezTo>
                <a:cubicBezTo>
                  <a:pt x="341416" y="65501"/>
                  <a:pt x="265216" y="119080"/>
                  <a:pt x="212829" y="164324"/>
                </a:cubicBezTo>
                <a:cubicBezTo>
                  <a:pt x="160442" y="209568"/>
                  <a:pt x="106069" y="280211"/>
                  <a:pt x="74716" y="309580"/>
                </a:cubicBezTo>
                <a:cubicBezTo>
                  <a:pt x="43363" y="338949"/>
                  <a:pt x="36616" y="335774"/>
                  <a:pt x="24710" y="340536"/>
                </a:cubicBezTo>
                <a:cubicBezTo>
                  <a:pt x="12804" y="345299"/>
                  <a:pt x="6454" y="335377"/>
                  <a:pt x="3279" y="338155"/>
                </a:cubicBezTo>
                <a:cubicBezTo>
                  <a:pt x="104" y="340933"/>
                  <a:pt x="-3071" y="354824"/>
                  <a:pt x="5660" y="357205"/>
                </a:cubicBezTo>
                <a:cubicBezTo>
                  <a:pt x="14391" y="359586"/>
                  <a:pt x="34235" y="367126"/>
                  <a:pt x="55666" y="352442"/>
                </a:cubicBezTo>
                <a:cubicBezTo>
                  <a:pt x="77097" y="337758"/>
                  <a:pt x="109244" y="292912"/>
                  <a:pt x="134247" y="269099"/>
                </a:cubicBezTo>
                <a:cubicBezTo>
                  <a:pt x="159250" y="245287"/>
                  <a:pt x="177904" y="232983"/>
                  <a:pt x="205685" y="209567"/>
                </a:cubicBezTo>
                <a:cubicBezTo>
                  <a:pt x="233466" y="186151"/>
                  <a:pt x="274344" y="150433"/>
                  <a:pt x="300935" y="128605"/>
                </a:cubicBezTo>
                <a:cubicBezTo>
                  <a:pt x="327526" y="106777"/>
                  <a:pt x="341020" y="92489"/>
                  <a:pt x="365229" y="78599"/>
                </a:cubicBezTo>
                <a:cubicBezTo>
                  <a:pt x="389438" y="64709"/>
                  <a:pt x="416426" y="48040"/>
                  <a:pt x="446191" y="40499"/>
                </a:cubicBezTo>
                <a:cubicBezTo>
                  <a:pt x="475956" y="32958"/>
                  <a:pt x="535091" y="40102"/>
                  <a:pt x="543822" y="33355"/>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1" name="任意多边形 18"/>
          <p:cNvSpPr/>
          <p:nvPr/>
        </p:nvSpPr>
        <p:spPr>
          <a:xfrm>
            <a:off x="6018061" y="3598850"/>
            <a:ext cx="292100" cy="349250"/>
          </a:xfrm>
          <a:custGeom>
            <a:avLst/>
            <a:gdLst>
              <a:gd name="connsiteX0" fmla="*/ 220712 w 292760"/>
              <a:gd name="connsiteY0" fmla="*/ 2586 h 350249"/>
              <a:gd name="connsiteX1" fmla="*/ 292149 w 292760"/>
              <a:gd name="connsiteY1" fmla="*/ 4967 h 350249"/>
              <a:gd name="connsiteX2" fmla="*/ 282624 w 292760"/>
              <a:gd name="connsiteY2" fmla="*/ 40686 h 350249"/>
              <a:gd name="connsiteX3" fmla="*/ 187374 w 292760"/>
              <a:gd name="connsiteY3" fmla="*/ 143080 h 350249"/>
              <a:gd name="connsiteX4" fmla="*/ 61168 w 292760"/>
              <a:gd name="connsiteY4" fmla="*/ 281192 h 350249"/>
              <a:gd name="connsiteX5" fmla="*/ 63549 w 292760"/>
              <a:gd name="connsiteY5" fmla="*/ 350249 h 350249"/>
              <a:gd name="connsiteX6" fmla="*/ 18305 w 292760"/>
              <a:gd name="connsiteY6" fmla="*/ 340724 h 350249"/>
              <a:gd name="connsiteX7" fmla="*/ 4018 w 292760"/>
              <a:gd name="connsiteY7" fmla="*/ 264524 h 350249"/>
              <a:gd name="connsiteX8" fmla="*/ 87362 w 292760"/>
              <a:gd name="connsiteY8" fmla="*/ 154986 h 350249"/>
              <a:gd name="connsiteX9" fmla="*/ 199280 w 292760"/>
              <a:gd name="connsiteY9" fmla="*/ 50211 h 350249"/>
              <a:gd name="connsiteX10" fmla="*/ 220712 w 292760"/>
              <a:gd name="connsiteY10" fmla="*/ 2586 h 3502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2760" h="350249">
                <a:moveTo>
                  <a:pt x="220712" y="2586"/>
                </a:moveTo>
                <a:cubicBezTo>
                  <a:pt x="236190" y="-4955"/>
                  <a:pt x="278655" y="6554"/>
                  <a:pt x="292149" y="4967"/>
                </a:cubicBezTo>
                <a:cubicBezTo>
                  <a:pt x="288974" y="16873"/>
                  <a:pt x="300087" y="17667"/>
                  <a:pt x="282624" y="40686"/>
                </a:cubicBezTo>
                <a:cubicBezTo>
                  <a:pt x="265161" y="63705"/>
                  <a:pt x="187374" y="143080"/>
                  <a:pt x="187374" y="143080"/>
                </a:cubicBezTo>
                <a:cubicBezTo>
                  <a:pt x="150465" y="183164"/>
                  <a:pt x="81805" y="246664"/>
                  <a:pt x="61168" y="281192"/>
                </a:cubicBezTo>
                <a:cubicBezTo>
                  <a:pt x="61962" y="304211"/>
                  <a:pt x="59977" y="315324"/>
                  <a:pt x="63549" y="350249"/>
                </a:cubicBezTo>
                <a:cubicBezTo>
                  <a:pt x="48468" y="347074"/>
                  <a:pt x="28227" y="355012"/>
                  <a:pt x="18305" y="340724"/>
                </a:cubicBezTo>
                <a:cubicBezTo>
                  <a:pt x="8383" y="326437"/>
                  <a:pt x="-7491" y="295480"/>
                  <a:pt x="4018" y="264524"/>
                </a:cubicBezTo>
                <a:cubicBezTo>
                  <a:pt x="15527" y="233568"/>
                  <a:pt x="54818" y="190705"/>
                  <a:pt x="87362" y="154986"/>
                </a:cubicBezTo>
                <a:cubicBezTo>
                  <a:pt x="119906" y="119267"/>
                  <a:pt x="175071" y="71642"/>
                  <a:pt x="199280" y="50211"/>
                </a:cubicBezTo>
                <a:cubicBezTo>
                  <a:pt x="223489" y="28780"/>
                  <a:pt x="205234" y="10127"/>
                  <a:pt x="220712" y="2586"/>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2" name="任意多边形 19"/>
          <p:cNvSpPr/>
          <p:nvPr/>
        </p:nvSpPr>
        <p:spPr>
          <a:xfrm>
            <a:off x="6043461" y="3555987"/>
            <a:ext cx="668337" cy="395288"/>
          </a:xfrm>
          <a:custGeom>
            <a:avLst/>
            <a:gdLst>
              <a:gd name="connsiteX0" fmla="*/ 664545 w 668744"/>
              <a:gd name="connsiteY0" fmla="*/ 65691 h 391923"/>
              <a:gd name="connsiteX1" fmla="*/ 650257 w 668744"/>
              <a:gd name="connsiteY1" fmla="*/ 13304 h 391923"/>
              <a:gd name="connsiteX2" fmla="*/ 590726 w 668744"/>
              <a:gd name="connsiteY2" fmla="*/ 1398 h 391923"/>
              <a:gd name="connsiteX3" fmla="*/ 550245 w 668744"/>
              <a:gd name="connsiteY3" fmla="*/ 8541 h 391923"/>
              <a:gd name="connsiteX4" fmla="*/ 457376 w 668744"/>
              <a:gd name="connsiteY4" fmla="*/ 75216 h 391923"/>
              <a:gd name="connsiteX5" fmla="*/ 350220 w 668744"/>
              <a:gd name="connsiteY5" fmla="*/ 158560 h 391923"/>
              <a:gd name="connsiteX6" fmla="*/ 226395 w 668744"/>
              <a:gd name="connsiteY6" fmla="*/ 275241 h 391923"/>
              <a:gd name="connsiteX7" fmla="*/ 116857 w 668744"/>
              <a:gd name="connsiteY7" fmla="*/ 341916 h 391923"/>
              <a:gd name="connsiteX8" fmla="*/ 50182 w 668744"/>
              <a:gd name="connsiteY8" fmla="*/ 363348 h 391923"/>
              <a:gd name="connsiteX9" fmla="*/ 176 w 668744"/>
              <a:gd name="connsiteY9" fmla="*/ 356204 h 391923"/>
              <a:gd name="connsiteX10" fmla="*/ 176 w 668744"/>
              <a:gd name="connsiteY10" fmla="*/ 391923 h 391923"/>
              <a:gd name="connsiteX11" fmla="*/ 83520 w 668744"/>
              <a:gd name="connsiteY11" fmla="*/ 384779 h 391923"/>
              <a:gd name="connsiteX12" fmla="*/ 195439 w 668744"/>
              <a:gd name="connsiteY12" fmla="*/ 315723 h 391923"/>
              <a:gd name="connsiteX13" fmla="*/ 359745 w 668744"/>
              <a:gd name="connsiteY13" fmla="*/ 184754 h 391923"/>
              <a:gd name="connsiteX14" fmla="*/ 435945 w 668744"/>
              <a:gd name="connsiteY14" fmla="*/ 103791 h 391923"/>
              <a:gd name="connsiteX15" fmla="*/ 535957 w 668744"/>
              <a:gd name="connsiteY15" fmla="*/ 39498 h 391923"/>
              <a:gd name="connsiteX16" fmla="*/ 583582 w 668744"/>
              <a:gd name="connsiteY16" fmla="*/ 18066 h 391923"/>
              <a:gd name="connsiteX17" fmla="*/ 664545 w 668744"/>
              <a:gd name="connsiteY17" fmla="*/ 65691 h 391923"/>
              <a:gd name="connsiteX0" fmla="*/ 664545 w 668744"/>
              <a:gd name="connsiteY0" fmla="*/ 65691 h 391923"/>
              <a:gd name="connsiteX1" fmla="*/ 650257 w 668744"/>
              <a:gd name="connsiteY1" fmla="*/ 13304 h 391923"/>
              <a:gd name="connsiteX2" fmla="*/ 590726 w 668744"/>
              <a:gd name="connsiteY2" fmla="*/ 1398 h 391923"/>
              <a:gd name="connsiteX3" fmla="*/ 550245 w 668744"/>
              <a:gd name="connsiteY3" fmla="*/ 8541 h 391923"/>
              <a:gd name="connsiteX4" fmla="*/ 457376 w 668744"/>
              <a:gd name="connsiteY4" fmla="*/ 75216 h 391923"/>
              <a:gd name="connsiteX5" fmla="*/ 350220 w 668744"/>
              <a:gd name="connsiteY5" fmla="*/ 158560 h 391923"/>
              <a:gd name="connsiteX6" fmla="*/ 226395 w 668744"/>
              <a:gd name="connsiteY6" fmla="*/ 275241 h 391923"/>
              <a:gd name="connsiteX7" fmla="*/ 116857 w 668744"/>
              <a:gd name="connsiteY7" fmla="*/ 341916 h 391923"/>
              <a:gd name="connsiteX8" fmla="*/ 50182 w 668744"/>
              <a:gd name="connsiteY8" fmla="*/ 363348 h 391923"/>
              <a:gd name="connsiteX9" fmla="*/ 176 w 668744"/>
              <a:gd name="connsiteY9" fmla="*/ 356204 h 391923"/>
              <a:gd name="connsiteX10" fmla="*/ 176 w 668744"/>
              <a:gd name="connsiteY10" fmla="*/ 391923 h 391923"/>
              <a:gd name="connsiteX11" fmla="*/ 83520 w 668744"/>
              <a:gd name="connsiteY11" fmla="*/ 384779 h 391923"/>
              <a:gd name="connsiteX12" fmla="*/ 195439 w 668744"/>
              <a:gd name="connsiteY12" fmla="*/ 315723 h 391923"/>
              <a:gd name="connsiteX13" fmla="*/ 359745 w 668744"/>
              <a:gd name="connsiteY13" fmla="*/ 184754 h 391923"/>
              <a:gd name="connsiteX14" fmla="*/ 438326 w 668744"/>
              <a:gd name="connsiteY14" fmla="*/ 108554 h 391923"/>
              <a:gd name="connsiteX15" fmla="*/ 535957 w 668744"/>
              <a:gd name="connsiteY15" fmla="*/ 39498 h 391923"/>
              <a:gd name="connsiteX16" fmla="*/ 583582 w 668744"/>
              <a:gd name="connsiteY16" fmla="*/ 18066 h 391923"/>
              <a:gd name="connsiteX17" fmla="*/ 664545 w 668744"/>
              <a:gd name="connsiteY17" fmla="*/ 65691 h 391923"/>
              <a:gd name="connsiteX0" fmla="*/ 664545 w 668744"/>
              <a:gd name="connsiteY0" fmla="*/ 65691 h 391923"/>
              <a:gd name="connsiteX1" fmla="*/ 650257 w 668744"/>
              <a:gd name="connsiteY1" fmla="*/ 13304 h 391923"/>
              <a:gd name="connsiteX2" fmla="*/ 590726 w 668744"/>
              <a:gd name="connsiteY2" fmla="*/ 1398 h 391923"/>
              <a:gd name="connsiteX3" fmla="*/ 550245 w 668744"/>
              <a:gd name="connsiteY3" fmla="*/ 8541 h 391923"/>
              <a:gd name="connsiteX4" fmla="*/ 457376 w 668744"/>
              <a:gd name="connsiteY4" fmla="*/ 75216 h 391923"/>
              <a:gd name="connsiteX5" fmla="*/ 350220 w 668744"/>
              <a:gd name="connsiteY5" fmla="*/ 158560 h 391923"/>
              <a:gd name="connsiteX6" fmla="*/ 231158 w 668744"/>
              <a:gd name="connsiteY6" fmla="*/ 270479 h 391923"/>
              <a:gd name="connsiteX7" fmla="*/ 116857 w 668744"/>
              <a:gd name="connsiteY7" fmla="*/ 341916 h 391923"/>
              <a:gd name="connsiteX8" fmla="*/ 50182 w 668744"/>
              <a:gd name="connsiteY8" fmla="*/ 363348 h 391923"/>
              <a:gd name="connsiteX9" fmla="*/ 176 w 668744"/>
              <a:gd name="connsiteY9" fmla="*/ 356204 h 391923"/>
              <a:gd name="connsiteX10" fmla="*/ 176 w 668744"/>
              <a:gd name="connsiteY10" fmla="*/ 391923 h 391923"/>
              <a:gd name="connsiteX11" fmla="*/ 83520 w 668744"/>
              <a:gd name="connsiteY11" fmla="*/ 384779 h 391923"/>
              <a:gd name="connsiteX12" fmla="*/ 195439 w 668744"/>
              <a:gd name="connsiteY12" fmla="*/ 315723 h 391923"/>
              <a:gd name="connsiteX13" fmla="*/ 359745 w 668744"/>
              <a:gd name="connsiteY13" fmla="*/ 184754 h 391923"/>
              <a:gd name="connsiteX14" fmla="*/ 438326 w 668744"/>
              <a:gd name="connsiteY14" fmla="*/ 108554 h 391923"/>
              <a:gd name="connsiteX15" fmla="*/ 535957 w 668744"/>
              <a:gd name="connsiteY15" fmla="*/ 39498 h 391923"/>
              <a:gd name="connsiteX16" fmla="*/ 583582 w 668744"/>
              <a:gd name="connsiteY16" fmla="*/ 18066 h 391923"/>
              <a:gd name="connsiteX17" fmla="*/ 664545 w 668744"/>
              <a:gd name="connsiteY17" fmla="*/ 65691 h 391923"/>
              <a:gd name="connsiteX0" fmla="*/ 664545 w 668744"/>
              <a:gd name="connsiteY0" fmla="*/ 65691 h 391923"/>
              <a:gd name="connsiteX1" fmla="*/ 650257 w 668744"/>
              <a:gd name="connsiteY1" fmla="*/ 13304 h 391923"/>
              <a:gd name="connsiteX2" fmla="*/ 590726 w 668744"/>
              <a:gd name="connsiteY2" fmla="*/ 1398 h 391923"/>
              <a:gd name="connsiteX3" fmla="*/ 550245 w 668744"/>
              <a:gd name="connsiteY3" fmla="*/ 8541 h 391923"/>
              <a:gd name="connsiteX4" fmla="*/ 457376 w 668744"/>
              <a:gd name="connsiteY4" fmla="*/ 75216 h 391923"/>
              <a:gd name="connsiteX5" fmla="*/ 350220 w 668744"/>
              <a:gd name="connsiteY5" fmla="*/ 158560 h 391923"/>
              <a:gd name="connsiteX6" fmla="*/ 231158 w 668744"/>
              <a:gd name="connsiteY6" fmla="*/ 270479 h 391923"/>
              <a:gd name="connsiteX7" fmla="*/ 116857 w 668744"/>
              <a:gd name="connsiteY7" fmla="*/ 341916 h 391923"/>
              <a:gd name="connsiteX8" fmla="*/ 50182 w 668744"/>
              <a:gd name="connsiteY8" fmla="*/ 363348 h 391923"/>
              <a:gd name="connsiteX9" fmla="*/ 176 w 668744"/>
              <a:gd name="connsiteY9" fmla="*/ 356204 h 391923"/>
              <a:gd name="connsiteX10" fmla="*/ 176 w 668744"/>
              <a:gd name="connsiteY10" fmla="*/ 391923 h 391923"/>
              <a:gd name="connsiteX11" fmla="*/ 83520 w 668744"/>
              <a:gd name="connsiteY11" fmla="*/ 384779 h 391923"/>
              <a:gd name="connsiteX12" fmla="*/ 195439 w 668744"/>
              <a:gd name="connsiteY12" fmla="*/ 315723 h 391923"/>
              <a:gd name="connsiteX13" fmla="*/ 352602 w 668744"/>
              <a:gd name="connsiteY13" fmla="*/ 175229 h 391923"/>
              <a:gd name="connsiteX14" fmla="*/ 438326 w 668744"/>
              <a:gd name="connsiteY14" fmla="*/ 108554 h 391923"/>
              <a:gd name="connsiteX15" fmla="*/ 535957 w 668744"/>
              <a:gd name="connsiteY15" fmla="*/ 39498 h 391923"/>
              <a:gd name="connsiteX16" fmla="*/ 583582 w 668744"/>
              <a:gd name="connsiteY16" fmla="*/ 18066 h 391923"/>
              <a:gd name="connsiteX17" fmla="*/ 664545 w 668744"/>
              <a:gd name="connsiteY17" fmla="*/ 65691 h 391923"/>
              <a:gd name="connsiteX0" fmla="*/ 664545 w 668744"/>
              <a:gd name="connsiteY0" fmla="*/ 65691 h 391923"/>
              <a:gd name="connsiteX1" fmla="*/ 650257 w 668744"/>
              <a:gd name="connsiteY1" fmla="*/ 13304 h 391923"/>
              <a:gd name="connsiteX2" fmla="*/ 590726 w 668744"/>
              <a:gd name="connsiteY2" fmla="*/ 1398 h 391923"/>
              <a:gd name="connsiteX3" fmla="*/ 550245 w 668744"/>
              <a:gd name="connsiteY3" fmla="*/ 8541 h 391923"/>
              <a:gd name="connsiteX4" fmla="*/ 457376 w 668744"/>
              <a:gd name="connsiteY4" fmla="*/ 75216 h 391923"/>
              <a:gd name="connsiteX5" fmla="*/ 350220 w 668744"/>
              <a:gd name="connsiteY5" fmla="*/ 158560 h 391923"/>
              <a:gd name="connsiteX6" fmla="*/ 231158 w 668744"/>
              <a:gd name="connsiteY6" fmla="*/ 270479 h 391923"/>
              <a:gd name="connsiteX7" fmla="*/ 116857 w 668744"/>
              <a:gd name="connsiteY7" fmla="*/ 341916 h 391923"/>
              <a:gd name="connsiteX8" fmla="*/ 50182 w 668744"/>
              <a:gd name="connsiteY8" fmla="*/ 363348 h 391923"/>
              <a:gd name="connsiteX9" fmla="*/ 176 w 668744"/>
              <a:gd name="connsiteY9" fmla="*/ 356204 h 391923"/>
              <a:gd name="connsiteX10" fmla="*/ 176 w 668744"/>
              <a:gd name="connsiteY10" fmla="*/ 391923 h 391923"/>
              <a:gd name="connsiteX11" fmla="*/ 83520 w 668744"/>
              <a:gd name="connsiteY11" fmla="*/ 384779 h 391923"/>
              <a:gd name="connsiteX12" fmla="*/ 195439 w 668744"/>
              <a:gd name="connsiteY12" fmla="*/ 315723 h 391923"/>
              <a:gd name="connsiteX13" fmla="*/ 364508 w 668744"/>
              <a:gd name="connsiteY13" fmla="*/ 182373 h 391923"/>
              <a:gd name="connsiteX14" fmla="*/ 438326 w 668744"/>
              <a:gd name="connsiteY14" fmla="*/ 108554 h 391923"/>
              <a:gd name="connsiteX15" fmla="*/ 535957 w 668744"/>
              <a:gd name="connsiteY15" fmla="*/ 39498 h 391923"/>
              <a:gd name="connsiteX16" fmla="*/ 583582 w 668744"/>
              <a:gd name="connsiteY16" fmla="*/ 18066 h 391923"/>
              <a:gd name="connsiteX17" fmla="*/ 664545 w 668744"/>
              <a:gd name="connsiteY17" fmla="*/ 65691 h 391923"/>
              <a:gd name="connsiteX0" fmla="*/ 664545 w 668744"/>
              <a:gd name="connsiteY0" fmla="*/ 65691 h 391923"/>
              <a:gd name="connsiteX1" fmla="*/ 650257 w 668744"/>
              <a:gd name="connsiteY1" fmla="*/ 13304 h 391923"/>
              <a:gd name="connsiteX2" fmla="*/ 590726 w 668744"/>
              <a:gd name="connsiteY2" fmla="*/ 1398 h 391923"/>
              <a:gd name="connsiteX3" fmla="*/ 550245 w 668744"/>
              <a:gd name="connsiteY3" fmla="*/ 8541 h 391923"/>
              <a:gd name="connsiteX4" fmla="*/ 457376 w 668744"/>
              <a:gd name="connsiteY4" fmla="*/ 75216 h 391923"/>
              <a:gd name="connsiteX5" fmla="*/ 350220 w 668744"/>
              <a:gd name="connsiteY5" fmla="*/ 158560 h 391923"/>
              <a:gd name="connsiteX6" fmla="*/ 231158 w 668744"/>
              <a:gd name="connsiteY6" fmla="*/ 270479 h 391923"/>
              <a:gd name="connsiteX7" fmla="*/ 116857 w 668744"/>
              <a:gd name="connsiteY7" fmla="*/ 341916 h 391923"/>
              <a:gd name="connsiteX8" fmla="*/ 50182 w 668744"/>
              <a:gd name="connsiteY8" fmla="*/ 363348 h 391923"/>
              <a:gd name="connsiteX9" fmla="*/ 176 w 668744"/>
              <a:gd name="connsiteY9" fmla="*/ 356204 h 391923"/>
              <a:gd name="connsiteX10" fmla="*/ 176 w 668744"/>
              <a:gd name="connsiteY10" fmla="*/ 391923 h 391923"/>
              <a:gd name="connsiteX11" fmla="*/ 83520 w 668744"/>
              <a:gd name="connsiteY11" fmla="*/ 384779 h 391923"/>
              <a:gd name="connsiteX12" fmla="*/ 195439 w 668744"/>
              <a:gd name="connsiteY12" fmla="*/ 315723 h 391923"/>
              <a:gd name="connsiteX13" fmla="*/ 364508 w 668744"/>
              <a:gd name="connsiteY13" fmla="*/ 177610 h 391923"/>
              <a:gd name="connsiteX14" fmla="*/ 438326 w 668744"/>
              <a:gd name="connsiteY14" fmla="*/ 108554 h 391923"/>
              <a:gd name="connsiteX15" fmla="*/ 535957 w 668744"/>
              <a:gd name="connsiteY15" fmla="*/ 39498 h 391923"/>
              <a:gd name="connsiteX16" fmla="*/ 583582 w 668744"/>
              <a:gd name="connsiteY16" fmla="*/ 18066 h 391923"/>
              <a:gd name="connsiteX17" fmla="*/ 664545 w 668744"/>
              <a:gd name="connsiteY17" fmla="*/ 65691 h 391923"/>
              <a:gd name="connsiteX0" fmla="*/ 664545 w 668744"/>
              <a:gd name="connsiteY0" fmla="*/ 65691 h 391923"/>
              <a:gd name="connsiteX1" fmla="*/ 650257 w 668744"/>
              <a:gd name="connsiteY1" fmla="*/ 13304 h 391923"/>
              <a:gd name="connsiteX2" fmla="*/ 590726 w 668744"/>
              <a:gd name="connsiteY2" fmla="*/ 1398 h 391923"/>
              <a:gd name="connsiteX3" fmla="*/ 550245 w 668744"/>
              <a:gd name="connsiteY3" fmla="*/ 8541 h 391923"/>
              <a:gd name="connsiteX4" fmla="*/ 457376 w 668744"/>
              <a:gd name="connsiteY4" fmla="*/ 75216 h 391923"/>
              <a:gd name="connsiteX5" fmla="*/ 350220 w 668744"/>
              <a:gd name="connsiteY5" fmla="*/ 158560 h 391923"/>
              <a:gd name="connsiteX6" fmla="*/ 231158 w 668744"/>
              <a:gd name="connsiteY6" fmla="*/ 270479 h 391923"/>
              <a:gd name="connsiteX7" fmla="*/ 116857 w 668744"/>
              <a:gd name="connsiteY7" fmla="*/ 341916 h 391923"/>
              <a:gd name="connsiteX8" fmla="*/ 50182 w 668744"/>
              <a:gd name="connsiteY8" fmla="*/ 363348 h 391923"/>
              <a:gd name="connsiteX9" fmla="*/ 176 w 668744"/>
              <a:gd name="connsiteY9" fmla="*/ 356204 h 391923"/>
              <a:gd name="connsiteX10" fmla="*/ 176 w 668744"/>
              <a:gd name="connsiteY10" fmla="*/ 391923 h 391923"/>
              <a:gd name="connsiteX11" fmla="*/ 83520 w 668744"/>
              <a:gd name="connsiteY11" fmla="*/ 384779 h 391923"/>
              <a:gd name="connsiteX12" fmla="*/ 195439 w 668744"/>
              <a:gd name="connsiteY12" fmla="*/ 315723 h 391923"/>
              <a:gd name="connsiteX13" fmla="*/ 359746 w 668744"/>
              <a:gd name="connsiteY13" fmla="*/ 168085 h 391923"/>
              <a:gd name="connsiteX14" fmla="*/ 438326 w 668744"/>
              <a:gd name="connsiteY14" fmla="*/ 108554 h 391923"/>
              <a:gd name="connsiteX15" fmla="*/ 535957 w 668744"/>
              <a:gd name="connsiteY15" fmla="*/ 39498 h 391923"/>
              <a:gd name="connsiteX16" fmla="*/ 583582 w 668744"/>
              <a:gd name="connsiteY16" fmla="*/ 18066 h 391923"/>
              <a:gd name="connsiteX17" fmla="*/ 664545 w 668744"/>
              <a:gd name="connsiteY17" fmla="*/ 65691 h 391923"/>
              <a:gd name="connsiteX0" fmla="*/ 664545 w 668744"/>
              <a:gd name="connsiteY0" fmla="*/ 65691 h 391923"/>
              <a:gd name="connsiteX1" fmla="*/ 650257 w 668744"/>
              <a:gd name="connsiteY1" fmla="*/ 13304 h 391923"/>
              <a:gd name="connsiteX2" fmla="*/ 590726 w 668744"/>
              <a:gd name="connsiteY2" fmla="*/ 1398 h 391923"/>
              <a:gd name="connsiteX3" fmla="*/ 550245 w 668744"/>
              <a:gd name="connsiteY3" fmla="*/ 8541 h 391923"/>
              <a:gd name="connsiteX4" fmla="*/ 457376 w 668744"/>
              <a:gd name="connsiteY4" fmla="*/ 75216 h 391923"/>
              <a:gd name="connsiteX5" fmla="*/ 350220 w 668744"/>
              <a:gd name="connsiteY5" fmla="*/ 158560 h 391923"/>
              <a:gd name="connsiteX6" fmla="*/ 231158 w 668744"/>
              <a:gd name="connsiteY6" fmla="*/ 270479 h 391923"/>
              <a:gd name="connsiteX7" fmla="*/ 116857 w 668744"/>
              <a:gd name="connsiteY7" fmla="*/ 341916 h 391923"/>
              <a:gd name="connsiteX8" fmla="*/ 50182 w 668744"/>
              <a:gd name="connsiteY8" fmla="*/ 363348 h 391923"/>
              <a:gd name="connsiteX9" fmla="*/ 176 w 668744"/>
              <a:gd name="connsiteY9" fmla="*/ 356204 h 391923"/>
              <a:gd name="connsiteX10" fmla="*/ 176 w 668744"/>
              <a:gd name="connsiteY10" fmla="*/ 391923 h 391923"/>
              <a:gd name="connsiteX11" fmla="*/ 83520 w 668744"/>
              <a:gd name="connsiteY11" fmla="*/ 384779 h 391923"/>
              <a:gd name="connsiteX12" fmla="*/ 195439 w 668744"/>
              <a:gd name="connsiteY12" fmla="*/ 315723 h 391923"/>
              <a:gd name="connsiteX13" fmla="*/ 366890 w 668744"/>
              <a:gd name="connsiteY13" fmla="*/ 175229 h 391923"/>
              <a:gd name="connsiteX14" fmla="*/ 438326 w 668744"/>
              <a:gd name="connsiteY14" fmla="*/ 108554 h 391923"/>
              <a:gd name="connsiteX15" fmla="*/ 535957 w 668744"/>
              <a:gd name="connsiteY15" fmla="*/ 39498 h 391923"/>
              <a:gd name="connsiteX16" fmla="*/ 583582 w 668744"/>
              <a:gd name="connsiteY16" fmla="*/ 18066 h 391923"/>
              <a:gd name="connsiteX17" fmla="*/ 664545 w 668744"/>
              <a:gd name="connsiteY17" fmla="*/ 65691 h 391923"/>
              <a:gd name="connsiteX0" fmla="*/ 664545 w 668806"/>
              <a:gd name="connsiteY0" fmla="*/ 69382 h 395614"/>
              <a:gd name="connsiteX1" fmla="*/ 650257 w 668806"/>
              <a:gd name="connsiteY1" fmla="*/ 16995 h 395614"/>
              <a:gd name="connsiteX2" fmla="*/ 588344 w 668806"/>
              <a:gd name="connsiteY2" fmla="*/ 326 h 395614"/>
              <a:gd name="connsiteX3" fmla="*/ 550245 w 668806"/>
              <a:gd name="connsiteY3" fmla="*/ 12232 h 395614"/>
              <a:gd name="connsiteX4" fmla="*/ 457376 w 668806"/>
              <a:gd name="connsiteY4" fmla="*/ 78907 h 395614"/>
              <a:gd name="connsiteX5" fmla="*/ 350220 w 668806"/>
              <a:gd name="connsiteY5" fmla="*/ 162251 h 395614"/>
              <a:gd name="connsiteX6" fmla="*/ 231158 w 668806"/>
              <a:gd name="connsiteY6" fmla="*/ 274170 h 395614"/>
              <a:gd name="connsiteX7" fmla="*/ 116857 w 668806"/>
              <a:gd name="connsiteY7" fmla="*/ 345607 h 395614"/>
              <a:gd name="connsiteX8" fmla="*/ 50182 w 668806"/>
              <a:gd name="connsiteY8" fmla="*/ 367039 h 395614"/>
              <a:gd name="connsiteX9" fmla="*/ 176 w 668806"/>
              <a:gd name="connsiteY9" fmla="*/ 359895 h 395614"/>
              <a:gd name="connsiteX10" fmla="*/ 176 w 668806"/>
              <a:gd name="connsiteY10" fmla="*/ 395614 h 395614"/>
              <a:gd name="connsiteX11" fmla="*/ 83520 w 668806"/>
              <a:gd name="connsiteY11" fmla="*/ 388470 h 395614"/>
              <a:gd name="connsiteX12" fmla="*/ 195439 w 668806"/>
              <a:gd name="connsiteY12" fmla="*/ 319414 h 395614"/>
              <a:gd name="connsiteX13" fmla="*/ 366890 w 668806"/>
              <a:gd name="connsiteY13" fmla="*/ 178920 h 395614"/>
              <a:gd name="connsiteX14" fmla="*/ 438326 w 668806"/>
              <a:gd name="connsiteY14" fmla="*/ 112245 h 395614"/>
              <a:gd name="connsiteX15" fmla="*/ 535957 w 668806"/>
              <a:gd name="connsiteY15" fmla="*/ 43189 h 395614"/>
              <a:gd name="connsiteX16" fmla="*/ 583582 w 668806"/>
              <a:gd name="connsiteY16" fmla="*/ 21757 h 395614"/>
              <a:gd name="connsiteX17" fmla="*/ 664545 w 668806"/>
              <a:gd name="connsiteY17" fmla="*/ 69382 h 395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68806" h="395614">
                <a:moveTo>
                  <a:pt x="664545" y="69382"/>
                </a:moveTo>
                <a:cubicBezTo>
                  <a:pt x="675657" y="68588"/>
                  <a:pt x="662957" y="28504"/>
                  <a:pt x="650257" y="16995"/>
                </a:cubicBezTo>
                <a:cubicBezTo>
                  <a:pt x="637557" y="5486"/>
                  <a:pt x="605013" y="1120"/>
                  <a:pt x="588344" y="326"/>
                </a:cubicBezTo>
                <a:cubicBezTo>
                  <a:pt x="571675" y="-468"/>
                  <a:pt x="572073" y="-865"/>
                  <a:pt x="550245" y="12232"/>
                </a:cubicBezTo>
                <a:cubicBezTo>
                  <a:pt x="528417" y="25329"/>
                  <a:pt x="490713" y="53904"/>
                  <a:pt x="457376" y="78907"/>
                </a:cubicBezTo>
                <a:cubicBezTo>
                  <a:pt x="424039" y="103910"/>
                  <a:pt x="387923" y="129707"/>
                  <a:pt x="350220" y="162251"/>
                </a:cubicBezTo>
                <a:cubicBezTo>
                  <a:pt x="312517" y="194795"/>
                  <a:pt x="270052" y="243611"/>
                  <a:pt x="231158" y="274170"/>
                </a:cubicBezTo>
                <a:cubicBezTo>
                  <a:pt x="192264" y="304729"/>
                  <a:pt x="147020" y="330129"/>
                  <a:pt x="116857" y="345607"/>
                </a:cubicBezTo>
                <a:cubicBezTo>
                  <a:pt x="86694" y="361085"/>
                  <a:pt x="69629" y="364658"/>
                  <a:pt x="50182" y="367039"/>
                </a:cubicBezTo>
                <a:cubicBezTo>
                  <a:pt x="30735" y="369420"/>
                  <a:pt x="7716" y="360689"/>
                  <a:pt x="176" y="359895"/>
                </a:cubicBezTo>
                <a:cubicBezTo>
                  <a:pt x="176" y="371801"/>
                  <a:pt x="-221" y="378152"/>
                  <a:pt x="176" y="395614"/>
                </a:cubicBezTo>
                <a:lnTo>
                  <a:pt x="83520" y="388470"/>
                </a:lnTo>
                <a:cubicBezTo>
                  <a:pt x="120826" y="365451"/>
                  <a:pt x="148211" y="354339"/>
                  <a:pt x="195439" y="319414"/>
                </a:cubicBezTo>
                <a:cubicBezTo>
                  <a:pt x="242667" y="284489"/>
                  <a:pt x="326409" y="213448"/>
                  <a:pt x="366890" y="178920"/>
                </a:cubicBezTo>
                <a:cubicBezTo>
                  <a:pt x="407371" y="144392"/>
                  <a:pt x="410148" y="134867"/>
                  <a:pt x="438326" y="112245"/>
                </a:cubicBezTo>
                <a:cubicBezTo>
                  <a:pt x="466504" y="89623"/>
                  <a:pt x="511351" y="57477"/>
                  <a:pt x="535957" y="43189"/>
                </a:cubicBezTo>
                <a:cubicBezTo>
                  <a:pt x="560563" y="28901"/>
                  <a:pt x="565723" y="21757"/>
                  <a:pt x="583582" y="21757"/>
                </a:cubicBezTo>
                <a:cubicBezTo>
                  <a:pt x="601441" y="21757"/>
                  <a:pt x="653433" y="70176"/>
                  <a:pt x="664545" y="69382"/>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3" name="任意多边形 20"/>
          <p:cNvSpPr/>
          <p:nvPr/>
        </p:nvSpPr>
        <p:spPr>
          <a:xfrm>
            <a:off x="6338736" y="3562337"/>
            <a:ext cx="373062" cy="368300"/>
          </a:xfrm>
          <a:custGeom>
            <a:avLst/>
            <a:gdLst>
              <a:gd name="connsiteX0" fmla="*/ 66437 w 376186"/>
              <a:gd name="connsiteY0" fmla="*/ 362540 h 362540"/>
              <a:gd name="connsiteX1" fmla="*/ 66437 w 376186"/>
              <a:gd name="connsiteY1" fmla="*/ 288721 h 362540"/>
              <a:gd name="connsiteX2" fmla="*/ 121206 w 376186"/>
              <a:gd name="connsiteY2" fmla="*/ 200615 h 362540"/>
              <a:gd name="connsiteX3" fmla="*/ 225981 w 376186"/>
              <a:gd name="connsiteY3" fmla="*/ 86315 h 362540"/>
              <a:gd name="connsiteX4" fmla="*/ 304562 w 376186"/>
              <a:gd name="connsiteY4" fmla="*/ 29165 h 362540"/>
              <a:gd name="connsiteX5" fmla="*/ 335519 w 376186"/>
              <a:gd name="connsiteY5" fmla="*/ 24403 h 362540"/>
              <a:gd name="connsiteX6" fmla="*/ 342662 w 376186"/>
              <a:gd name="connsiteY6" fmla="*/ 69646 h 362540"/>
              <a:gd name="connsiteX7" fmla="*/ 376000 w 376186"/>
              <a:gd name="connsiteY7" fmla="*/ 50596 h 362540"/>
              <a:gd name="connsiteX8" fmla="*/ 354569 w 376186"/>
              <a:gd name="connsiteY8" fmla="*/ 14878 h 362540"/>
              <a:gd name="connsiteX9" fmla="*/ 321231 w 376186"/>
              <a:gd name="connsiteY9" fmla="*/ 2971 h 362540"/>
              <a:gd name="connsiteX10" fmla="*/ 268844 w 376186"/>
              <a:gd name="connsiteY10" fmla="*/ 2971 h 362540"/>
              <a:gd name="connsiteX11" fmla="*/ 202169 w 376186"/>
              <a:gd name="connsiteY11" fmla="*/ 36309 h 362540"/>
              <a:gd name="connsiteX12" fmla="*/ 97394 w 376186"/>
              <a:gd name="connsiteY12" fmla="*/ 122034 h 362540"/>
              <a:gd name="connsiteX13" fmla="*/ 11669 w 376186"/>
              <a:gd name="connsiteY13" fmla="*/ 224428 h 362540"/>
              <a:gd name="connsiteX14" fmla="*/ 6906 w 376186"/>
              <a:gd name="connsiteY14" fmla="*/ 350634 h 362540"/>
              <a:gd name="connsiteX15" fmla="*/ 66437 w 376186"/>
              <a:gd name="connsiteY15" fmla="*/ 362540 h 362540"/>
              <a:gd name="connsiteX0" fmla="*/ 73581 w 376186"/>
              <a:gd name="connsiteY0" fmla="*/ 364921 h 364921"/>
              <a:gd name="connsiteX1" fmla="*/ 66437 w 376186"/>
              <a:gd name="connsiteY1" fmla="*/ 288721 h 364921"/>
              <a:gd name="connsiteX2" fmla="*/ 121206 w 376186"/>
              <a:gd name="connsiteY2" fmla="*/ 200615 h 364921"/>
              <a:gd name="connsiteX3" fmla="*/ 225981 w 376186"/>
              <a:gd name="connsiteY3" fmla="*/ 86315 h 364921"/>
              <a:gd name="connsiteX4" fmla="*/ 304562 w 376186"/>
              <a:gd name="connsiteY4" fmla="*/ 29165 h 364921"/>
              <a:gd name="connsiteX5" fmla="*/ 335519 w 376186"/>
              <a:gd name="connsiteY5" fmla="*/ 24403 h 364921"/>
              <a:gd name="connsiteX6" fmla="*/ 342662 w 376186"/>
              <a:gd name="connsiteY6" fmla="*/ 69646 h 364921"/>
              <a:gd name="connsiteX7" fmla="*/ 376000 w 376186"/>
              <a:gd name="connsiteY7" fmla="*/ 50596 h 364921"/>
              <a:gd name="connsiteX8" fmla="*/ 354569 w 376186"/>
              <a:gd name="connsiteY8" fmla="*/ 14878 h 364921"/>
              <a:gd name="connsiteX9" fmla="*/ 321231 w 376186"/>
              <a:gd name="connsiteY9" fmla="*/ 2971 h 364921"/>
              <a:gd name="connsiteX10" fmla="*/ 268844 w 376186"/>
              <a:gd name="connsiteY10" fmla="*/ 2971 h 364921"/>
              <a:gd name="connsiteX11" fmla="*/ 202169 w 376186"/>
              <a:gd name="connsiteY11" fmla="*/ 36309 h 364921"/>
              <a:gd name="connsiteX12" fmla="*/ 97394 w 376186"/>
              <a:gd name="connsiteY12" fmla="*/ 122034 h 364921"/>
              <a:gd name="connsiteX13" fmla="*/ 11669 w 376186"/>
              <a:gd name="connsiteY13" fmla="*/ 224428 h 364921"/>
              <a:gd name="connsiteX14" fmla="*/ 6906 w 376186"/>
              <a:gd name="connsiteY14" fmla="*/ 350634 h 364921"/>
              <a:gd name="connsiteX15" fmla="*/ 73581 w 376186"/>
              <a:gd name="connsiteY15" fmla="*/ 364921 h 364921"/>
              <a:gd name="connsiteX0" fmla="*/ 68880 w 371485"/>
              <a:gd name="connsiteY0" fmla="*/ 364921 h 364921"/>
              <a:gd name="connsiteX1" fmla="*/ 61736 w 371485"/>
              <a:gd name="connsiteY1" fmla="*/ 288721 h 364921"/>
              <a:gd name="connsiteX2" fmla="*/ 116505 w 371485"/>
              <a:gd name="connsiteY2" fmla="*/ 200615 h 364921"/>
              <a:gd name="connsiteX3" fmla="*/ 221280 w 371485"/>
              <a:gd name="connsiteY3" fmla="*/ 86315 h 364921"/>
              <a:gd name="connsiteX4" fmla="*/ 299861 w 371485"/>
              <a:gd name="connsiteY4" fmla="*/ 29165 h 364921"/>
              <a:gd name="connsiteX5" fmla="*/ 330818 w 371485"/>
              <a:gd name="connsiteY5" fmla="*/ 24403 h 364921"/>
              <a:gd name="connsiteX6" fmla="*/ 337961 w 371485"/>
              <a:gd name="connsiteY6" fmla="*/ 69646 h 364921"/>
              <a:gd name="connsiteX7" fmla="*/ 371299 w 371485"/>
              <a:gd name="connsiteY7" fmla="*/ 50596 h 364921"/>
              <a:gd name="connsiteX8" fmla="*/ 349868 w 371485"/>
              <a:gd name="connsiteY8" fmla="*/ 14878 h 364921"/>
              <a:gd name="connsiteX9" fmla="*/ 316530 w 371485"/>
              <a:gd name="connsiteY9" fmla="*/ 2971 h 364921"/>
              <a:gd name="connsiteX10" fmla="*/ 264143 w 371485"/>
              <a:gd name="connsiteY10" fmla="*/ 2971 h 364921"/>
              <a:gd name="connsiteX11" fmla="*/ 197468 w 371485"/>
              <a:gd name="connsiteY11" fmla="*/ 36309 h 364921"/>
              <a:gd name="connsiteX12" fmla="*/ 92693 w 371485"/>
              <a:gd name="connsiteY12" fmla="*/ 122034 h 364921"/>
              <a:gd name="connsiteX13" fmla="*/ 6968 w 371485"/>
              <a:gd name="connsiteY13" fmla="*/ 224428 h 364921"/>
              <a:gd name="connsiteX14" fmla="*/ 14111 w 371485"/>
              <a:gd name="connsiteY14" fmla="*/ 350634 h 364921"/>
              <a:gd name="connsiteX15" fmla="*/ 68880 w 371485"/>
              <a:gd name="connsiteY15" fmla="*/ 364921 h 364921"/>
              <a:gd name="connsiteX0" fmla="*/ 70332 w 372937"/>
              <a:gd name="connsiteY0" fmla="*/ 364921 h 364921"/>
              <a:gd name="connsiteX1" fmla="*/ 63188 w 372937"/>
              <a:gd name="connsiteY1" fmla="*/ 288721 h 364921"/>
              <a:gd name="connsiteX2" fmla="*/ 117957 w 372937"/>
              <a:gd name="connsiteY2" fmla="*/ 200615 h 364921"/>
              <a:gd name="connsiteX3" fmla="*/ 222732 w 372937"/>
              <a:gd name="connsiteY3" fmla="*/ 86315 h 364921"/>
              <a:gd name="connsiteX4" fmla="*/ 301313 w 372937"/>
              <a:gd name="connsiteY4" fmla="*/ 29165 h 364921"/>
              <a:gd name="connsiteX5" fmla="*/ 332270 w 372937"/>
              <a:gd name="connsiteY5" fmla="*/ 24403 h 364921"/>
              <a:gd name="connsiteX6" fmla="*/ 339413 w 372937"/>
              <a:gd name="connsiteY6" fmla="*/ 69646 h 364921"/>
              <a:gd name="connsiteX7" fmla="*/ 372751 w 372937"/>
              <a:gd name="connsiteY7" fmla="*/ 50596 h 364921"/>
              <a:gd name="connsiteX8" fmla="*/ 351320 w 372937"/>
              <a:gd name="connsiteY8" fmla="*/ 14878 h 364921"/>
              <a:gd name="connsiteX9" fmla="*/ 317982 w 372937"/>
              <a:gd name="connsiteY9" fmla="*/ 2971 h 364921"/>
              <a:gd name="connsiteX10" fmla="*/ 265595 w 372937"/>
              <a:gd name="connsiteY10" fmla="*/ 2971 h 364921"/>
              <a:gd name="connsiteX11" fmla="*/ 198920 w 372937"/>
              <a:gd name="connsiteY11" fmla="*/ 36309 h 364921"/>
              <a:gd name="connsiteX12" fmla="*/ 94145 w 372937"/>
              <a:gd name="connsiteY12" fmla="*/ 122034 h 364921"/>
              <a:gd name="connsiteX13" fmla="*/ 8420 w 372937"/>
              <a:gd name="connsiteY13" fmla="*/ 224428 h 364921"/>
              <a:gd name="connsiteX14" fmla="*/ 10801 w 372937"/>
              <a:gd name="connsiteY14" fmla="*/ 348253 h 364921"/>
              <a:gd name="connsiteX15" fmla="*/ 70332 w 372937"/>
              <a:gd name="connsiteY15" fmla="*/ 364921 h 364921"/>
              <a:gd name="connsiteX0" fmla="*/ 65479 w 368084"/>
              <a:gd name="connsiteY0" fmla="*/ 364921 h 364921"/>
              <a:gd name="connsiteX1" fmla="*/ 58335 w 368084"/>
              <a:gd name="connsiteY1" fmla="*/ 288721 h 364921"/>
              <a:gd name="connsiteX2" fmla="*/ 113104 w 368084"/>
              <a:gd name="connsiteY2" fmla="*/ 200615 h 364921"/>
              <a:gd name="connsiteX3" fmla="*/ 217879 w 368084"/>
              <a:gd name="connsiteY3" fmla="*/ 86315 h 364921"/>
              <a:gd name="connsiteX4" fmla="*/ 296460 w 368084"/>
              <a:gd name="connsiteY4" fmla="*/ 29165 h 364921"/>
              <a:gd name="connsiteX5" fmla="*/ 327417 w 368084"/>
              <a:gd name="connsiteY5" fmla="*/ 24403 h 364921"/>
              <a:gd name="connsiteX6" fmla="*/ 334560 w 368084"/>
              <a:gd name="connsiteY6" fmla="*/ 69646 h 364921"/>
              <a:gd name="connsiteX7" fmla="*/ 367898 w 368084"/>
              <a:gd name="connsiteY7" fmla="*/ 50596 h 364921"/>
              <a:gd name="connsiteX8" fmla="*/ 346467 w 368084"/>
              <a:gd name="connsiteY8" fmla="*/ 14878 h 364921"/>
              <a:gd name="connsiteX9" fmla="*/ 313129 w 368084"/>
              <a:gd name="connsiteY9" fmla="*/ 2971 h 364921"/>
              <a:gd name="connsiteX10" fmla="*/ 260742 w 368084"/>
              <a:gd name="connsiteY10" fmla="*/ 2971 h 364921"/>
              <a:gd name="connsiteX11" fmla="*/ 194067 w 368084"/>
              <a:gd name="connsiteY11" fmla="*/ 36309 h 364921"/>
              <a:gd name="connsiteX12" fmla="*/ 89292 w 368084"/>
              <a:gd name="connsiteY12" fmla="*/ 122034 h 364921"/>
              <a:gd name="connsiteX13" fmla="*/ 13092 w 368084"/>
              <a:gd name="connsiteY13" fmla="*/ 238716 h 364921"/>
              <a:gd name="connsiteX14" fmla="*/ 5948 w 368084"/>
              <a:gd name="connsiteY14" fmla="*/ 348253 h 364921"/>
              <a:gd name="connsiteX15" fmla="*/ 65479 w 368084"/>
              <a:gd name="connsiteY15" fmla="*/ 364921 h 364921"/>
              <a:gd name="connsiteX0" fmla="*/ 62414 w 365019"/>
              <a:gd name="connsiteY0" fmla="*/ 364921 h 364921"/>
              <a:gd name="connsiteX1" fmla="*/ 55270 w 365019"/>
              <a:gd name="connsiteY1" fmla="*/ 288721 h 364921"/>
              <a:gd name="connsiteX2" fmla="*/ 110039 w 365019"/>
              <a:gd name="connsiteY2" fmla="*/ 200615 h 364921"/>
              <a:gd name="connsiteX3" fmla="*/ 214814 w 365019"/>
              <a:gd name="connsiteY3" fmla="*/ 86315 h 364921"/>
              <a:gd name="connsiteX4" fmla="*/ 293395 w 365019"/>
              <a:gd name="connsiteY4" fmla="*/ 29165 h 364921"/>
              <a:gd name="connsiteX5" fmla="*/ 324352 w 365019"/>
              <a:gd name="connsiteY5" fmla="*/ 24403 h 364921"/>
              <a:gd name="connsiteX6" fmla="*/ 331495 w 365019"/>
              <a:gd name="connsiteY6" fmla="*/ 69646 h 364921"/>
              <a:gd name="connsiteX7" fmla="*/ 364833 w 365019"/>
              <a:gd name="connsiteY7" fmla="*/ 50596 h 364921"/>
              <a:gd name="connsiteX8" fmla="*/ 343402 w 365019"/>
              <a:gd name="connsiteY8" fmla="*/ 14878 h 364921"/>
              <a:gd name="connsiteX9" fmla="*/ 310064 w 365019"/>
              <a:gd name="connsiteY9" fmla="*/ 2971 h 364921"/>
              <a:gd name="connsiteX10" fmla="*/ 257677 w 365019"/>
              <a:gd name="connsiteY10" fmla="*/ 2971 h 364921"/>
              <a:gd name="connsiteX11" fmla="*/ 191002 w 365019"/>
              <a:gd name="connsiteY11" fmla="*/ 36309 h 364921"/>
              <a:gd name="connsiteX12" fmla="*/ 86227 w 365019"/>
              <a:gd name="connsiteY12" fmla="*/ 122034 h 364921"/>
              <a:gd name="connsiteX13" fmla="*/ 24314 w 365019"/>
              <a:gd name="connsiteY13" fmla="*/ 253003 h 364921"/>
              <a:gd name="connsiteX14" fmla="*/ 2883 w 365019"/>
              <a:gd name="connsiteY14" fmla="*/ 348253 h 364921"/>
              <a:gd name="connsiteX15" fmla="*/ 62414 w 365019"/>
              <a:gd name="connsiteY15" fmla="*/ 364921 h 364921"/>
              <a:gd name="connsiteX0" fmla="*/ 67570 w 370175"/>
              <a:gd name="connsiteY0" fmla="*/ 364921 h 364921"/>
              <a:gd name="connsiteX1" fmla="*/ 60426 w 370175"/>
              <a:gd name="connsiteY1" fmla="*/ 288721 h 364921"/>
              <a:gd name="connsiteX2" fmla="*/ 115195 w 370175"/>
              <a:gd name="connsiteY2" fmla="*/ 200615 h 364921"/>
              <a:gd name="connsiteX3" fmla="*/ 219970 w 370175"/>
              <a:gd name="connsiteY3" fmla="*/ 86315 h 364921"/>
              <a:gd name="connsiteX4" fmla="*/ 298551 w 370175"/>
              <a:gd name="connsiteY4" fmla="*/ 29165 h 364921"/>
              <a:gd name="connsiteX5" fmla="*/ 329508 w 370175"/>
              <a:gd name="connsiteY5" fmla="*/ 24403 h 364921"/>
              <a:gd name="connsiteX6" fmla="*/ 336651 w 370175"/>
              <a:gd name="connsiteY6" fmla="*/ 69646 h 364921"/>
              <a:gd name="connsiteX7" fmla="*/ 369989 w 370175"/>
              <a:gd name="connsiteY7" fmla="*/ 50596 h 364921"/>
              <a:gd name="connsiteX8" fmla="*/ 348558 w 370175"/>
              <a:gd name="connsiteY8" fmla="*/ 14878 h 364921"/>
              <a:gd name="connsiteX9" fmla="*/ 315220 w 370175"/>
              <a:gd name="connsiteY9" fmla="*/ 2971 h 364921"/>
              <a:gd name="connsiteX10" fmla="*/ 262833 w 370175"/>
              <a:gd name="connsiteY10" fmla="*/ 2971 h 364921"/>
              <a:gd name="connsiteX11" fmla="*/ 196158 w 370175"/>
              <a:gd name="connsiteY11" fmla="*/ 36309 h 364921"/>
              <a:gd name="connsiteX12" fmla="*/ 91383 w 370175"/>
              <a:gd name="connsiteY12" fmla="*/ 122034 h 364921"/>
              <a:gd name="connsiteX13" fmla="*/ 10420 w 370175"/>
              <a:gd name="connsiteY13" fmla="*/ 229191 h 364921"/>
              <a:gd name="connsiteX14" fmla="*/ 8039 w 370175"/>
              <a:gd name="connsiteY14" fmla="*/ 348253 h 364921"/>
              <a:gd name="connsiteX15" fmla="*/ 67570 w 370175"/>
              <a:gd name="connsiteY15" fmla="*/ 364921 h 364921"/>
              <a:gd name="connsiteX0" fmla="*/ 67570 w 370162"/>
              <a:gd name="connsiteY0" fmla="*/ 367770 h 367770"/>
              <a:gd name="connsiteX1" fmla="*/ 60426 w 370162"/>
              <a:gd name="connsiteY1" fmla="*/ 291570 h 367770"/>
              <a:gd name="connsiteX2" fmla="*/ 115195 w 370162"/>
              <a:gd name="connsiteY2" fmla="*/ 203464 h 367770"/>
              <a:gd name="connsiteX3" fmla="*/ 219970 w 370162"/>
              <a:gd name="connsiteY3" fmla="*/ 89164 h 367770"/>
              <a:gd name="connsiteX4" fmla="*/ 298551 w 370162"/>
              <a:gd name="connsiteY4" fmla="*/ 32014 h 367770"/>
              <a:gd name="connsiteX5" fmla="*/ 329508 w 370162"/>
              <a:gd name="connsiteY5" fmla="*/ 27252 h 367770"/>
              <a:gd name="connsiteX6" fmla="*/ 336651 w 370162"/>
              <a:gd name="connsiteY6" fmla="*/ 72495 h 367770"/>
              <a:gd name="connsiteX7" fmla="*/ 369989 w 370162"/>
              <a:gd name="connsiteY7" fmla="*/ 53445 h 367770"/>
              <a:gd name="connsiteX8" fmla="*/ 348558 w 370162"/>
              <a:gd name="connsiteY8" fmla="*/ 17727 h 367770"/>
              <a:gd name="connsiteX9" fmla="*/ 322364 w 370162"/>
              <a:gd name="connsiteY9" fmla="*/ 1058 h 367770"/>
              <a:gd name="connsiteX10" fmla="*/ 262833 w 370162"/>
              <a:gd name="connsiteY10" fmla="*/ 5820 h 367770"/>
              <a:gd name="connsiteX11" fmla="*/ 196158 w 370162"/>
              <a:gd name="connsiteY11" fmla="*/ 39158 h 367770"/>
              <a:gd name="connsiteX12" fmla="*/ 91383 w 370162"/>
              <a:gd name="connsiteY12" fmla="*/ 124883 h 367770"/>
              <a:gd name="connsiteX13" fmla="*/ 10420 w 370162"/>
              <a:gd name="connsiteY13" fmla="*/ 232040 h 367770"/>
              <a:gd name="connsiteX14" fmla="*/ 8039 w 370162"/>
              <a:gd name="connsiteY14" fmla="*/ 351102 h 367770"/>
              <a:gd name="connsiteX15" fmla="*/ 67570 w 370162"/>
              <a:gd name="connsiteY15" fmla="*/ 367770 h 367770"/>
              <a:gd name="connsiteX0" fmla="*/ 65571 w 368163"/>
              <a:gd name="connsiteY0" fmla="*/ 367770 h 367770"/>
              <a:gd name="connsiteX1" fmla="*/ 58427 w 368163"/>
              <a:gd name="connsiteY1" fmla="*/ 291570 h 367770"/>
              <a:gd name="connsiteX2" fmla="*/ 113196 w 368163"/>
              <a:gd name="connsiteY2" fmla="*/ 203464 h 367770"/>
              <a:gd name="connsiteX3" fmla="*/ 217971 w 368163"/>
              <a:gd name="connsiteY3" fmla="*/ 89164 h 367770"/>
              <a:gd name="connsiteX4" fmla="*/ 296552 w 368163"/>
              <a:gd name="connsiteY4" fmla="*/ 32014 h 367770"/>
              <a:gd name="connsiteX5" fmla="*/ 327509 w 368163"/>
              <a:gd name="connsiteY5" fmla="*/ 27252 h 367770"/>
              <a:gd name="connsiteX6" fmla="*/ 334652 w 368163"/>
              <a:gd name="connsiteY6" fmla="*/ 72495 h 367770"/>
              <a:gd name="connsiteX7" fmla="*/ 367990 w 368163"/>
              <a:gd name="connsiteY7" fmla="*/ 53445 h 367770"/>
              <a:gd name="connsiteX8" fmla="*/ 346559 w 368163"/>
              <a:gd name="connsiteY8" fmla="*/ 17727 h 367770"/>
              <a:gd name="connsiteX9" fmla="*/ 320365 w 368163"/>
              <a:gd name="connsiteY9" fmla="*/ 1058 h 367770"/>
              <a:gd name="connsiteX10" fmla="*/ 260834 w 368163"/>
              <a:gd name="connsiteY10" fmla="*/ 5820 h 367770"/>
              <a:gd name="connsiteX11" fmla="*/ 194159 w 368163"/>
              <a:gd name="connsiteY11" fmla="*/ 39158 h 367770"/>
              <a:gd name="connsiteX12" fmla="*/ 89384 w 368163"/>
              <a:gd name="connsiteY12" fmla="*/ 124883 h 367770"/>
              <a:gd name="connsiteX13" fmla="*/ 8421 w 368163"/>
              <a:gd name="connsiteY13" fmla="*/ 232040 h 367770"/>
              <a:gd name="connsiteX14" fmla="*/ 10802 w 368163"/>
              <a:gd name="connsiteY14" fmla="*/ 363008 h 367770"/>
              <a:gd name="connsiteX15" fmla="*/ 65571 w 368163"/>
              <a:gd name="connsiteY15" fmla="*/ 367770 h 367770"/>
              <a:gd name="connsiteX0" fmla="*/ 69657 w 372249"/>
              <a:gd name="connsiteY0" fmla="*/ 367770 h 367770"/>
              <a:gd name="connsiteX1" fmla="*/ 62513 w 372249"/>
              <a:gd name="connsiteY1" fmla="*/ 291570 h 367770"/>
              <a:gd name="connsiteX2" fmla="*/ 117282 w 372249"/>
              <a:gd name="connsiteY2" fmla="*/ 203464 h 367770"/>
              <a:gd name="connsiteX3" fmla="*/ 222057 w 372249"/>
              <a:gd name="connsiteY3" fmla="*/ 89164 h 367770"/>
              <a:gd name="connsiteX4" fmla="*/ 300638 w 372249"/>
              <a:gd name="connsiteY4" fmla="*/ 32014 h 367770"/>
              <a:gd name="connsiteX5" fmla="*/ 331595 w 372249"/>
              <a:gd name="connsiteY5" fmla="*/ 27252 h 367770"/>
              <a:gd name="connsiteX6" fmla="*/ 338738 w 372249"/>
              <a:gd name="connsiteY6" fmla="*/ 72495 h 367770"/>
              <a:gd name="connsiteX7" fmla="*/ 372076 w 372249"/>
              <a:gd name="connsiteY7" fmla="*/ 53445 h 367770"/>
              <a:gd name="connsiteX8" fmla="*/ 350645 w 372249"/>
              <a:gd name="connsiteY8" fmla="*/ 17727 h 367770"/>
              <a:gd name="connsiteX9" fmla="*/ 324451 w 372249"/>
              <a:gd name="connsiteY9" fmla="*/ 1058 h 367770"/>
              <a:gd name="connsiteX10" fmla="*/ 264920 w 372249"/>
              <a:gd name="connsiteY10" fmla="*/ 5820 h 367770"/>
              <a:gd name="connsiteX11" fmla="*/ 198245 w 372249"/>
              <a:gd name="connsiteY11" fmla="*/ 39158 h 367770"/>
              <a:gd name="connsiteX12" fmla="*/ 93470 w 372249"/>
              <a:gd name="connsiteY12" fmla="*/ 124883 h 367770"/>
              <a:gd name="connsiteX13" fmla="*/ 12507 w 372249"/>
              <a:gd name="connsiteY13" fmla="*/ 232040 h 367770"/>
              <a:gd name="connsiteX14" fmla="*/ 14888 w 372249"/>
              <a:gd name="connsiteY14" fmla="*/ 363008 h 367770"/>
              <a:gd name="connsiteX15" fmla="*/ 69657 w 372249"/>
              <a:gd name="connsiteY15" fmla="*/ 367770 h 367770"/>
              <a:gd name="connsiteX0" fmla="*/ 69657 w 372249"/>
              <a:gd name="connsiteY0" fmla="*/ 367770 h 369047"/>
              <a:gd name="connsiteX1" fmla="*/ 62513 w 372249"/>
              <a:gd name="connsiteY1" fmla="*/ 291570 h 369047"/>
              <a:gd name="connsiteX2" fmla="*/ 117282 w 372249"/>
              <a:gd name="connsiteY2" fmla="*/ 203464 h 369047"/>
              <a:gd name="connsiteX3" fmla="*/ 222057 w 372249"/>
              <a:gd name="connsiteY3" fmla="*/ 89164 h 369047"/>
              <a:gd name="connsiteX4" fmla="*/ 300638 w 372249"/>
              <a:gd name="connsiteY4" fmla="*/ 32014 h 369047"/>
              <a:gd name="connsiteX5" fmla="*/ 331595 w 372249"/>
              <a:gd name="connsiteY5" fmla="*/ 27252 h 369047"/>
              <a:gd name="connsiteX6" fmla="*/ 338738 w 372249"/>
              <a:gd name="connsiteY6" fmla="*/ 72495 h 369047"/>
              <a:gd name="connsiteX7" fmla="*/ 372076 w 372249"/>
              <a:gd name="connsiteY7" fmla="*/ 53445 h 369047"/>
              <a:gd name="connsiteX8" fmla="*/ 350645 w 372249"/>
              <a:gd name="connsiteY8" fmla="*/ 17727 h 369047"/>
              <a:gd name="connsiteX9" fmla="*/ 324451 w 372249"/>
              <a:gd name="connsiteY9" fmla="*/ 1058 h 369047"/>
              <a:gd name="connsiteX10" fmla="*/ 264920 w 372249"/>
              <a:gd name="connsiteY10" fmla="*/ 5820 h 369047"/>
              <a:gd name="connsiteX11" fmla="*/ 198245 w 372249"/>
              <a:gd name="connsiteY11" fmla="*/ 39158 h 369047"/>
              <a:gd name="connsiteX12" fmla="*/ 93470 w 372249"/>
              <a:gd name="connsiteY12" fmla="*/ 124883 h 369047"/>
              <a:gd name="connsiteX13" fmla="*/ 12507 w 372249"/>
              <a:gd name="connsiteY13" fmla="*/ 232040 h 369047"/>
              <a:gd name="connsiteX14" fmla="*/ 14888 w 372249"/>
              <a:gd name="connsiteY14" fmla="*/ 363008 h 369047"/>
              <a:gd name="connsiteX15" fmla="*/ 69657 w 372249"/>
              <a:gd name="connsiteY15" fmla="*/ 367770 h 369047"/>
              <a:gd name="connsiteX0" fmla="*/ 69657 w 372249"/>
              <a:gd name="connsiteY0" fmla="*/ 367770 h 369047"/>
              <a:gd name="connsiteX1" fmla="*/ 62513 w 372249"/>
              <a:gd name="connsiteY1" fmla="*/ 291570 h 369047"/>
              <a:gd name="connsiteX2" fmla="*/ 117282 w 372249"/>
              <a:gd name="connsiteY2" fmla="*/ 203464 h 369047"/>
              <a:gd name="connsiteX3" fmla="*/ 222057 w 372249"/>
              <a:gd name="connsiteY3" fmla="*/ 89164 h 369047"/>
              <a:gd name="connsiteX4" fmla="*/ 300638 w 372249"/>
              <a:gd name="connsiteY4" fmla="*/ 32014 h 369047"/>
              <a:gd name="connsiteX5" fmla="*/ 331595 w 372249"/>
              <a:gd name="connsiteY5" fmla="*/ 27252 h 369047"/>
              <a:gd name="connsiteX6" fmla="*/ 338738 w 372249"/>
              <a:gd name="connsiteY6" fmla="*/ 72495 h 369047"/>
              <a:gd name="connsiteX7" fmla="*/ 372076 w 372249"/>
              <a:gd name="connsiteY7" fmla="*/ 53445 h 369047"/>
              <a:gd name="connsiteX8" fmla="*/ 350645 w 372249"/>
              <a:gd name="connsiteY8" fmla="*/ 17727 h 369047"/>
              <a:gd name="connsiteX9" fmla="*/ 324451 w 372249"/>
              <a:gd name="connsiteY9" fmla="*/ 1058 h 369047"/>
              <a:gd name="connsiteX10" fmla="*/ 264920 w 372249"/>
              <a:gd name="connsiteY10" fmla="*/ 5820 h 369047"/>
              <a:gd name="connsiteX11" fmla="*/ 198245 w 372249"/>
              <a:gd name="connsiteY11" fmla="*/ 39158 h 369047"/>
              <a:gd name="connsiteX12" fmla="*/ 93470 w 372249"/>
              <a:gd name="connsiteY12" fmla="*/ 124883 h 369047"/>
              <a:gd name="connsiteX13" fmla="*/ 12507 w 372249"/>
              <a:gd name="connsiteY13" fmla="*/ 232040 h 369047"/>
              <a:gd name="connsiteX14" fmla="*/ 14888 w 372249"/>
              <a:gd name="connsiteY14" fmla="*/ 363008 h 369047"/>
              <a:gd name="connsiteX15" fmla="*/ 69657 w 372249"/>
              <a:gd name="connsiteY15" fmla="*/ 367770 h 369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72249" h="369047">
                <a:moveTo>
                  <a:pt x="69657" y="367770"/>
                </a:moveTo>
                <a:cubicBezTo>
                  <a:pt x="65093" y="344354"/>
                  <a:pt x="54576" y="318954"/>
                  <a:pt x="62513" y="291570"/>
                </a:cubicBezTo>
                <a:cubicBezTo>
                  <a:pt x="70451" y="264186"/>
                  <a:pt x="90691" y="237198"/>
                  <a:pt x="117282" y="203464"/>
                </a:cubicBezTo>
                <a:cubicBezTo>
                  <a:pt x="143873" y="169730"/>
                  <a:pt x="191498" y="117739"/>
                  <a:pt x="222057" y="89164"/>
                </a:cubicBezTo>
                <a:cubicBezTo>
                  <a:pt x="252616" y="60589"/>
                  <a:pt x="282382" y="42333"/>
                  <a:pt x="300638" y="32014"/>
                </a:cubicBezTo>
                <a:cubicBezTo>
                  <a:pt x="318894" y="21695"/>
                  <a:pt x="325245" y="20505"/>
                  <a:pt x="331595" y="27252"/>
                </a:cubicBezTo>
                <a:cubicBezTo>
                  <a:pt x="337945" y="33999"/>
                  <a:pt x="331991" y="68130"/>
                  <a:pt x="338738" y="72495"/>
                </a:cubicBezTo>
                <a:cubicBezTo>
                  <a:pt x="345485" y="76860"/>
                  <a:pt x="370092" y="62573"/>
                  <a:pt x="372076" y="53445"/>
                </a:cubicBezTo>
                <a:cubicBezTo>
                  <a:pt x="374060" y="44317"/>
                  <a:pt x="358582" y="26458"/>
                  <a:pt x="350645" y="17727"/>
                </a:cubicBezTo>
                <a:cubicBezTo>
                  <a:pt x="342708" y="8996"/>
                  <a:pt x="338738" y="3042"/>
                  <a:pt x="324451" y="1058"/>
                </a:cubicBezTo>
                <a:cubicBezTo>
                  <a:pt x="310164" y="-926"/>
                  <a:pt x="285954" y="-530"/>
                  <a:pt x="264920" y="5820"/>
                </a:cubicBezTo>
                <a:cubicBezTo>
                  <a:pt x="243886" y="12170"/>
                  <a:pt x="226820" y="19314"/>
                  <a:pt x="198245" y="39158"/>
                </a:cubicBezTo>
                <a:cubicBezTo>
                  <a:pt x="169670" y="59002"/>
                  <a:pt x="124426" y="92736"/>
                  <a:pt x="93470" y="124883"/>
                </a:cubicBezTo>
                <a:cubicBezTo>
                  <a:pt x="62514" y="157030"/>
                  <a:pt x="27588" y="193940"/>
                  <a:pt x="12507" y="232040"/>
                </a:cubicBezTo>
                <a:cubicBezTo>
                  <a:pt x="-2574" y="270140"/>
                  <a:pt x="-6543" y="326099"/>
                  <a:pt x="14888" y="363008"/>
                </a:cubicBezTo>
                <a:cubicBezTo>
                  <a:pt x="37907" y="374120"/>
                  <a:pt x="51401" y="366183"/>
                  <a:pt x="69657" y="367770"/>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4" name="任意多边形 21"/>
          <p:cNvSpPr/>
          <p:nvPr/>
        </p:nvSpPr>
        <p:spPr>
          <a:xfrm>
            <a:off x="6381598" y="3094025"/>
            <a:ext cx="819150" cy="836612"/>
          </a:xfrm>
          <a:custGeom>
            <a:avLst/>
            <a:gdLst>
              <a:gd name="connsiteX0" fmla="*/ 803678 w 810185"/>
              <a:gd name="connsiteY0" fmla="*/ 10218 h 843865"/>
              <a:gd name="connsiteX1" fmla="*/ 741766 w 810185"/>
              <a:gd name="connsiteY1" fmla="*/ 57843 h 843865"/>
              <a:gd name="connsiteX2" fmla="*/ 577460 w 810185"/>
              <a:gd name="connsiteY2" fmla="*/ 219768 h 843865"/>
              <a:gd name="connsiteX3" fmla="*/ 339335 w 810185"/>
              <a:gd name="connsiteY3" fmla="*/ 510281 h 843865"/>
              <a:gd name="connsiteX4" fmla="*/ 236941 w 810185"/>
              <a:gd name="connsiteY4" fmla="*/ 617437 h 843865"/>
              <a:gd name="connsiteX5" fmla="*/ 141691 w 810185"/>
              <a:gd name="connsiteY5" fmla="*/ 731737 h 843865"/>
              <a:gd name="connsiteX6" fmla="*/ 29772 w 810185"/>
              <a:gd name="connsiteY6" fmla="*/ 815081 h 843865"/>
              <a:gd name="connsiteX7" fmla="*/ 3578 w 810185"/>
              <a:gd name="connsiteY7" fmla="*/ 807937 h 843865"/>
              <a:gd name="connsiteX8" fmla="*/ 3578 w 810185"/>
              <a:gd name="connsiteY8" fmla="*/ 838893 h 843865"/>
              <a:gd name="connsiteX9" fmla="*/ 39297 w 810185"/>
              <a:gd name="connsiteY9" fmla="*/ 836512 h 843865"/>
              <a:gd name="connsiteX10" fmla="*/ 153597 w 810185"/>
              <a:gd name="connsiteY10" fmla="*/ 746025 h 843865"/>
              <a:gd name="connsiteX11" fmla="*/ 260753 w 810185"/>
              <a:gd name="connsiteY11" fmla="*/ 617437 h 843865"/>
              <a:gd name="connsiteX12" fmla="*/ 460778 w 810185"/>
              <a:gd name="connsiteY12" fmla="*/ 398362 h 843865"/>
              <a:gd name="connsiteX13" fmla="*/ 596510 w 810185"/>
              <a:gd name="connsiteY13" fmla="*/ 238818 h 843865"/>
              <a:gd name="connsiteX14" fmla="*/ 803678 w 810185"/>
              <a:gd name="connsiteY14" fmla="*/ 10218 h 843865"/>
              <a:gd name="connsiteX0" fmla="*/ 803678 w 810185"/>
              <a:gd name="connsiteY0" fmla="*/ 10218 h 843865"/>
              <a:gd name="connsiteX1" fmla="*/ 741766 w 810185"/>
              <a:gd name="connsiteY1" fmla="*/ 57843 h 843865"/>
              <a:gd name="connsiteX2" fmla="*/ 577460 w 810185"/>
              <a:gd name="connsiteY2" fmla="*/ 219768 h 843865"/>
              <a:gd name="connsiteX3" fmla="*/ 339335 w 810185"/>
              <a:gd name="connsiteY3" fmla="*/ 510281 h 843865"/>
              <a:gd name="connsiteX4" fmla="*/ 236941 w 810185"/>
              <a:gd name="connsiteY4" fmla="*/ 617437 h 843865"/>
              <a:gd name="connsiteX5" fmla="*/ 141691 w 810185"/>
              <a:gd name="connsiteY5" fmla="*/ 731737 h 843865"/>
              <a:gd name="connsiteX6" fmla="*/ 29772 w 810185"/>
              <a:gd name="connsiteY6" fmla="*/ 815081 h 843865"/>
              <a:gd name="connsiteX7" fmla="*/ 3578 w 810185"/>
              <a:gd name="connsiteY7" fmla="*/ 807937 h 843865"/>
              <a:gd name="connsiteX8" fmla="*/ 3578 w 810185"/>
              <a:gd name="connsiteY8" fmla="*/ 838893 h 843865"/>
              <a:gd name="connsiteX9" fmla="*/ 39297 w 810185"/>
              <a:gd name="connsiteY9" fmla="*/ 836512 h 843865"/>
              <a:gd name="connsiteX10" fmla="*/ 153597 w 810185"/>
              <a:gd name="connsiteY10" fmla="*/ 746025 h 843865"/>
              <a:gd name="connsiteX11" fmla="*/ 260753 w 810185"/>
              <a:gd name="connsiteY11" fmla="*/ 617437 h 843865"/>
              <a:gd name="connsiteX12" fmla="*/ 460778 w 810185"/>
              <a:gd name="connsiteY12" fmla="*/ 398362 h 843865"/>
              <a:gd name="connsiteX13" fmla="*/ 596510 w 810185"/>
              <a:gd name="connsiteY13" fmla="*/ 238818 h 843865"/>
              <a:gd name="connsiteX14" fmla="*/ 770341 w 810185"/>
              <a:gd name="connsiteY14" fmla="*/ 48318 h 843865"/>
              <a:gd name="connsiteX15" fmla="*/ 803678 w 810185"/>
              <a:gd name="connsiteY15" fmla="*/ 10218 h 843865"/>
              <a:gd name="connsiteX0" fmla="*/ 803678 w 807206"/>
              <a:gd name="connsiteY0" fmla="*/ 70 h 833717"/>
              <a:gd name="connsiteX1" fmla="*/ 741766 w 807206"/>
              <a:gd name="connsiteY1" fmla="*/ 47695 h 833717"/>
              <a:gd name="connsiteX2" fmla="*/ 577460 w 807206"/>
              <a:gd name="connsiteY2" fmla="*/ 209620 h 833717"/>
              <a:gd name="connsiteX3" fmla="*/ 339335 w 807206"/>
              <a:gd name="connsiteY3" fmla="*/ 500133 h 833717"/>
              <a:gd name="connsiteX4" fmla="*/ 236941 w 807206"/>
              <a:gd name="connsiteY4" fmla="*/ 607289 h 833717"/>
              <a:gd name="connsiteX5" fmla="*/ 141691 w 807206"/>
              <a:gd name="connsiteY5" fmla="*/ 721589 h 833717"/>
              <a:gd name="connsiteX6" fmla="*/ 29772 w 807206"/>
              <a:gd name="connsiteY6" fmla="*/ 804933 h 833717"/>
              <a:gd name="connsiteX7" fmla="*/ 3578 w 807206"/>
              <a:gd name="connsiteY7" fmla="*/ 797789 h 833717"/>
              <a:gd name="connsiteX8" fmla="*/ 3578 w 807206"/>
              <a:gd name="connsiteY8" fmla="*/ 828745 h 833717"/>
              <a:gd name="connsiteX9" fmla="*/ 39297 w 807206"/>
              <a:gd name="connsiteY9" fmla="*/ 826364 h 833717"/>
              <a:gd name="connsiteX10" fmla="*/ 153597 w 807206"/>
              <a:gd name="connsiteY10" fmla="*/ 735877 h 833717"/>
              <a:gd name="connsiteX11" fmla="*/ 260753 w 807206"/>
              <a:gd name="connsiteY11" fmla="*/ 607289 h 833717"/>
              <a:gd name="connsiteX12" fmla="*/ 460778 w 807206"/>
              <a:gd name="connsiteY12" fmla="*/ 388214 h 833717"/>
              <a:gd name="connsiteX13" fmla="*/ 596510 w 807206"/>
              <a:gd name="connsiteY13" fmla="*/ 228670 h 833717"/>
              <a:gd name="connsiteX14" fmla="*/ 777485 w 807206"/>
              <a:gd name="connsiteY14" fmla="*/ 42933 h 833717"/>
              <a:gd name="connsiteX15" fmla="*/ 803678 w 807206"/>
              <a:gd name="connsiteY15" fmla="*/ 70 h 833717"/>
              <a:gd name="connsiteX0" fmla="*/ 803678 w 818289"/>
              <a:gd name="connsiteY0" fmla="*/ 3327 h 836974"/>
              <a:gd name="connsiteX1" fmla="*/ 741766 w 818289"/>
              <a:gd name="connsiteY1" fmla="*/ 50952 h 836974"/>
              <a:gd name="connsiteX2" fmla="*/ 577460 w 818289"/>
              <a:gd name="connsiteY2" fmla="*/ 212877 h 836974"/>
              <a:gd name="connsiteX3" fmla="*/ 339335 w 818289"/>
              <a:gd name="connsiteY3" fmla="*/ 503390 h 836974"/>
              <a:gd name="connsiteX4" fmla="*/ 236941 w 818289"/>
              <a:gd name="connsiteY4" fmla="*/ 610546 h 836974"/>
              <a:gd name="connsiteX5" fmla="*/ 141691 w 818289"/>
              <a:gd name="connsiteY5" fmla="*/ 724846 h 836974"/>
              <a:gd name="connsiteX6" fmla="*/ 29772 w 818289"/>
              <a:gd name="connsiteY6" fmla="*/ 808190 h 836974"/>
              <a:gd name="connsiteX7" fmla="*/ 3578 w 818289"/>
              <a:gd name="connsiteY7" fmla="*/ 801046 h 836974"/>
              <a:gd name="connsiteX8" fmla="*/ 3578 w 818289"/>
              <a:gd name="connsiteY8" fmla="*/ 832002 h 836974"/>
              <a:gd name="connsiteX9" fmla="*/ 39297 w 818289"/>
              <a:gd name="connsiteY9" fmla="*/ 829621 h 836974"/>
              <a:gd name="connsiteX10" fmla="*/ 153597 w 818289"/>
              <a:gd name="connsiteY10" fmla="*/ 739134 h 836974"/>
              <a:gd name="connsiteX11" fmla="*/ 260753 w 818289"/>
              <a:gd name="connsiteY11" fmla="*/ 610546 h 836974"/>
              <a:gd name="connsiteX12" fmla="*/ 460778 w 818289"/>
              <a:gd name="connsiteY12" fmla="*/ 391471 h 836974"/>
              <a:gd name="connsiteX13" fmla="*/ 596510 w 818289"/>
              <a:gd name="connsiteY13" fmla="*/ 231927 h 836974"/>
              <a:gd name="connsiteX14" fmla="*/ 798917 w 818289"/>
              <a:gd name="connsiteY14" fmla="*/ 29522 h 836974"/>
              <a:gd name="connsiteX15" fmla="*/ 803678 w 818289"/>
              <a:gd name="connsiteY15" fmla="*/ 3327 h 836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18289" h="836974">
                <a:moveTo>
                  <a:pt x="803678" y="3327"/>
                </a:moveTo>
                <a:cubicBezTo>
                  <a:pt x="794153" y="6899"/>
                  <a:pt x="779469" y="16027"/>
                  <a:pt x="741766" y="50952"/>
                </a:cubicBezTo>
                <a:cubicBezTo>
                  <a:pt x="704063" y="85877"/>
                  <a:pt x="644532" y="137471"/>
                  <a:pt x="577460" y="212877"/>
                </a:cubicBezTo>
                <a:cubicBezTo>
                  <a:pt x="510388" y="288283"/>
                  <a:pt x="396088" y="437112"/>
                  <a:pt x="339335" y="503390"/>
                </a:cubicBezTo>
                <a:cubicBezTo>
                  <a:pt x="282582" y="569668"/>
                  <a:pt x="269882" y="573637"/>
                  <a:pt x="236941" y="610546"/>
                </a:cubicBezTo>
                <a:cubicBezTo>
                  <a:pt x="204000" y="647455"/>
                  <a:pt x="176219" y="691905"/>
                  <a:pt x="141691" y="724846"/>
                </a:cubicBezTo>
                <a:cubicBezTo>
                  <a:pt x="107163" y="757787"/>
                  <a:pt x="52791" y="795490"/>
                  <a:pt x="29772" y="808190"/>
                </a:cubicBezTo>
                <a:cubicBezTo>
                  <a:pt x="6753" y="820890"/>
                  <a:pt x="7944" y="797077"/>
                  <a:pt x="3578" y="801046"/>
                </a:cubicBezTo>
                <a:cubicBezTo>
                  <a:pt x="-788" y="805015"/>
                  <a:pt x="-1582" y="790727"/>
                  <a:pt x="3578" y="832002"/>
                </a:cubicBezTo>
                <a:cubicBezTo>
                  <a:pt x="15484" y="831208"/>
                  <a:pt x="14294" y="845099"/>
                  <a:pt x="39297" y="829621"/>
                </a:cubicBezTo>
                <a:cubicBezTo>
                  <a:pt x="64300" y="814143"/>
                  <a:pt x="116688" y="775646"/>
                  <a:pt x="153597" y="739134"/>
                </a:cubicBezTo>
                <a:cubicBezTo>
                  <a:pt x="190506" y="702622"/>
                  <a:pt x="209556" y="668490"/>
                  <a:pt x="260753" y="610546"/>
                </a:cubicBezTo>
                <a:cubicBezTo>
                  <a:pt x="311950" y="552602"/>
                  <a:pt x="404819" y="454574"/>
                  <a:pt x="460778" y="391471"/>
                </a:cubicBezTo>
                <a:cubicBezTo>
                  <a:pt x="516737" y="328368"/>
                  <a:pt x="540154" y="292252"/>
                  <a:pt x="596510" y="231927"/>
                </a:cubicBezTo>
                <a:cubicBezTo>
                  <a:pt x="652866" y="171602"/>
                  <a:pt x="764389" y="67622"/>
                  <a:pt x="798917" y="29522"/>
                </a:cubicBezTo>
                <a:cubicBezTo>
                  <a:pt x="833445" y="-8578"/>
                  <a:pt x="813203" y="-245"/>
                  <a:pt x="803678" y="3327"/>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5" name="任意多边形 22"/>
          <p:cNvSpPr/>
          <p:nvPr/>
        </p:nvSpPr>
        <p:spPr>
          <a:xfrm>
            <a:off x="6533998" y="3100375"/>
            <a:ext cx="681038" cy="855662"/>
          </a:xfrm>
          <a:custGeom>
            <a:avLst/>
            <a:gdLst>
              <a:gd name="connsiteX0" fmla="*/ 647538 w 670929"/>
              <a:gd name="connsiteY0" fmla="*/ 1712 h 854214"/>
              <a:gd name="connsiteX1" fmla="*/ 499901 w 670929"/>
              <a:gd name="connsiteY1" fmla="*/ 132680 h 854214"/>
              <a:gd name="connsiteX2" fmla="*/ 271301 w 670929"/>
              <a:gd name="connsiteY2" fmla="*/ 401762 h 854214"/>
              <a:gd name="connsiteX3" fmla="*/ 149857 w 670929"/>
              <a:gd name="connsiteY3" fmla="*/ 549399 h 854214"/>
              <a:gd name="connsiteX4" fmla="*/ 54607 w 670929"/>
              <a:gd name="connsiteY4" fmla="*/ 649412 h 854214"/>
              <a:gd name="connsiteX5" fmla="*/ 40319 w 670929"/>
              <a:gd name="connsiteY5" fmla="*/ 716087 h 854214"/>
              <a:gd name="connsiteX6" fmla="*/ 2219 w 670929"/>
              <a:gd name="connsiteY6" fmla="*/ 780380 h 854214"/>
              <a:gd name="connsiteX7" fmla="*/ 11744 w 670929"/>
              <a:gd name="connsiteY7" fmla="*/ 839912 h 854214"/>
              <a:gd name="connsiteX8" fmla="*/ 59369 w 670929"/>
              <a:gd name="connsiteY8" fmla="*/ 854199 h 854214"/>
              <a:gd name="connsiteX9" fmla="*/ 95088 w 670929"/>
              <a:gd name="connsiteY9" fmla="*/ 842293 h 854214"/>
              <a:gd name="connsiteX10" fmla="*/ 83182 w 670929"/>
              <a:gd name="connsiteY10" fmla="*/ 825624 h 854214"/>
              <a:gd name="connsiteX11" fmla="*/ 49844 w 670929"/>
              <a:gd name="connsiteY11" fmla="*/ 811337 h 854214"/>
              <a:gd name="connsiteX12" fmla="*/ 68894 w 670929"/>
              <a:gd name="connsiteY12" fmla="*/ 756568 h 854214"/>
              <a:gd name="connsiteX13" fmla="*/ 240344 w 670929"/>
              <a:gd name="connsiteY13" fmla="*/ 535112 h 854214"/>
              <a:gd name="connsiteX14" fmla="*/ 507044 w 670929"/>
              <a:gd name="connsiteY14" fmla="*/ 223168 h 854214"/>
              <a:gd name="connsiteX15" fmla="*/ 652301 w 670929"/>
              <a:gd name="connsiteY15" fmla="*/ 68387 h 854214"/>
              <a:gd name="connsiteX16" fmla="*/ 647538 w 670929"/>
              <a:gd name="connsiteY16" fmla="*/ 1712 h 854214"/>
              <a:gd name="connsiteX0" fmla="*/ 647538 w 678000"/>
              <a:gd name="connsiteY0" fmla="*/ 2305 h 854807"/>
              <a:gd name="connsiteX1" fmla="*/ 499901 w 678000"/>
              <a:gd name="connsiteY1" fmla="*/ 133273 h 854807"/>
              <a:gd name="connsiteX2" fmla="*/ 271301 w 678000"/>
              <a:gd name="connsiteY2" fmla="*/ 402355 h 854807"/>
              <a:gd name="connsiteX3" fmla="*/ 149857 w 678000"/>
              <a:gd name="connsiteY3" fmla="*/ 549992 h 854807"/>
              <a:gd name="connsiteX4" fmla="*/ 54607 w 678000"/>
              <a:gd name="connsiteY4" fmla="*/ 650005 h 854807"/>
              <a:gd name="connsiteX5" fmla="*/ 40319 w 678000"/>
              <a:gd name="connsiteY5" fmla="*/ 716680 h 854807"/>
              <a:gd name="connsiteX6" fmla="*/ 2219 w 678000"/>
              <a:gd name="connsiteY6" fmla="*/ 780973 h 854807"/>
              <a:gd name="connsiteX7" fmla="*/ 11744 w 678000"/>
              <a:gd name="connsiteY7" fmla="*/ 840505 h 854807"/>
              <a:gd name="connsiteX8" fmla="*/ 59369 w 678000"/>
              <a:gd name="connsiteY8" fmla="*/ 854792 h 854807"/>
              <a:gd name="connsiteX9" fmla="*/ 95088 w 678000"/>
              <a:gd name="connsiteY9" fmla="*/ 842886 h 854807"/>
              <a:gd name="connsiteX10" fmla="*/ 83182 w 678000"/>
              <a:gd name="connsiteY10" fmla="*/ 826217 h 854807"/>
              <a:gd name="connsiteX11" fmla="*/ 49844 w 678000"/>
              <a:gd name="connsiteY11" fmla="*/ 811930 h 854807"/>
              <a:gd name="connsiteX12" fmla="*/ 68894 w 678000"/>
              <a:gd name="connsiteY12" fmla="*/ 757161 h 854807"/>
              <a:gd name="connsiteX13" fmla="*/ 240344 w 678000"/>
              <a:gd name="connsiteY13" fmla="*/ 535705 h 854807"/>
              <a:gd name="connsiteX14" fmla="*/ 507044 w 678000"/>
              <a:gd name="connsiteY14" fmla="*/ 223761 h 854807"/>
              <a:gd name="connsiteX15" fmla="*/ 652301 w 678000"/>
              <a:gd name="connsiteY15" fmla="*/ 68980 h 854807"/>
              <a:gd name="connsiteX16" fmla="*/ 647538 w 678000"/>
              <a:gd name="connsiteY16" fmla="*/ 2305 h 854807"/>
              <a:gd name="connsiteX0" fmla="*/ 647538 w 681091"/>
              <a:gd name="connsiteY0" fmla="*/ 2932 h 855434"/>
              <a:gd name="connsiteX1" fmla="*/ 499901 w 681091"/>
              <a:gd name="connsiteY1" fmla="*/ 133900 h 855434"/>
              <a:gd name="connsiteX2" fmla="*/ 271301 w 681091"/>
              <a:gd name="connsiteY2" fmla="*/ 402982 h 855434"/>
              <a:gd name="connsiteX3" fmla="*/ 149857 w 681091"/>
              <a:gd name="connsiteY3" fmla="*/ 550619 h 855434"/>
              <a:gd name="connsiteX4" fmla="*/ 54607 w 681091"/>
              <a:gd name="connsiteY4" fmla="*/ 650632 h 855434"/>
              <a:gd name="connsiteX5" fmla="*/ 40319 w 681091"/>
              <a:gd name="connsiteY5" fmla="*/ 717307 h 855434"/>
              <a:gd name="connsiteX6" fmla="*/ 2219 w 681091"/>
              <a:gd name="connsiteY6" fmla="*/ 781600 h 855434"/>
              <a:gd name="connsiteX7" fmla="*/ 11744 w 681091"/>
              <a:gd name="connsiteY7" fmla="*/ 841132 h 855434"/>
              <a:gd name="connsiteX8" fmla="*/ 59369 w 681091"/>
              <a:gd name="connsiteY8" fmla="*/ 855419 h 855434"/>
              <a:gd name="connsiteX9" fmla="*/ 95088 w 681091"/>
              <a:gd name="connsiteY9" fmla="*/ 843513 h 855434"/>
              <a:gd name="connsiteX10" fmla="*/ 83182 w 681091"/>
              <a:gd name="connsiteY10" fmla="*/ 826844 h 855434"/>
              <a:gd name="connsiteX11" fmla="*/ 49844 w 681091"/>
              <a:gd name="connsiteY11" fmla="*/ 812557 h 855434"/>
              <a:gd name="connsiteX12" fmla="*/ 68894 w 681091"/>
              <a:gd name="connsiteY12" fmla="*/ 757788 h 855434"/>
              <a:gd name="connsiteX13" fmla="*/ 240344 w 681091"/>
              <a:gd name="connsiteY13" fmla="*/ 536332 h 855434"/>
              <a:gd name="connsiteX14" fmla="*/ 507044 w 681091"/>
              <a:gd name="connsiteY14" fmla="*/ 224388 h 855434"/>
              <a:gd name="connsiteX15" fmla="*/ 652301 w 681091"/>
              <a:gd name="connsiteY15" fmla="*/ 69607 h 855434"/>
              <a:gd name="connsiteX16" fmla="*/ 647538 w 681091"/>
              <a:gd name="connsiteY16" fmla="*/ 2932 h 855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81091" h="855434">
                <a:moveTo>
                  <a:pt x="647538" y="2932"/>
                </a:moveTo>
                <a:cubicBezTo>
                  <a:pt x="622138" y="13647"/>
                  <a:pt x="562607" y="67225"/>
                  <a:pt x="499901" y="133900"/>
                </a:cubicBezTo>
                <a:cubicBezTo>
                  <a:pt x="437195" y="200575"/>
                  <a:pt x="329642" y="333529"/>
                  <a:pt x="271301" y="402982"/>
                </a:cubicBezTo>
                <a:cubicBezTo>
                  <a:pt x="212960" y="472435"/>
                  <a:pt x="185973" y="509344"/>
                  <a:pt x="149857" y="550619"/>
                </a:cubicBezTo>
                <a:cubicBezTo>
                  <a:pt x="113741" y="591894"/>
                  <a:pt x="72863" y="622851"/>
                  <a:pt x="54607" y="650632"/>
                </a:cubicBezTo>
                <a:cubicBezTo>
                  <a:pt x="36351" y="678413"/>
                  <a:pt x="49050" y="695479"/>
                  <a:pt x="40319" y="717307"/>
                </a:cubicBezTo>
                <a:cubicBezTo>
                  <a:pt x="31588" y="739135"/>
                  <a:pt x="6981" y="760963"/>
                  <a:pt x="2219" y="781600"/>
                </a:cubicBezTo>
                <a:cubicBezTo>
                  <a:pt x="-2543" y="802237"/>
                  <a:pt x="235" y="828829"/>
                  <a:pt x="11744" y="841132"/>
                </a:cubicBezTo>
                <a:cubicBezTo>
                  <a:pt x="27619" y="845894"/>
                  <a:pt x="45478" y="855022"/>
                  <a:pt x="59369" y="855419"/>
                </a:cubicBezTo>
                <a:cubicBezTo>
                  <a:pt x="73260" y="855816"/>
                  <a:pt x="91119" y="848275"/>
                  <a:pt x="95088" y="843513"/>
                </a:cubicBezTo>
                <a:cubicBezTo>
                  <a:pt x="99057" y="838751"/>
                  <a:pt x="90723" y="832003"/>
                  <a:pt x="83182" y="826844"/>
                </a:cubicBezTo>
                <a:cubicBezTo>
                  <a:pt x="75641" y="821685"/>
                  <a:pt x="52225" y="824066"/>
                  <a:pt x="49844" y="812557"/>
                </a:cubicBezTo>
                <a:cubicBezTo>
                  <a:pt x="47463" y="801048"/>
                  <a:pt x="37144" y="803825"/>
                  <a:pt x="68894" y="757788"/>
                </a:cubicBezTo>
                <a:cubicBezTo>
                  <a:pt x="100644" y="711751"/>
                  <a:pt x="167319" y="625232"/>
                  <a:pt x="240344" y="536332"/>
                </a:cubicBezTo>
                <a:cubicBezTo>
                  <a:pt x="313369" y="447432"/>
                  <a:pt x="438385" y="302175"/>
                  <a:pt x="507044" y="224388"/>
                </a:cubicBezTo>
                <a:cubicBezTo>
                  <a:pt x="575703" y="146601"/>
                  <a:pt x="598722" y="129138"/>
                  <a:pt x="652301" y="69607"/>
                </a:cubicBezTo>
                <a:cubicBezTo>
                  <a:pt x="705880" y="10076"/>
                  <a:pt x="672938" y="-7783"/>
                  <a:pt x="647538" y="2932"/>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6" name="任意多边形 23"/>
          <p:cNvSpPr/>
          <p:nvPr/>
        </p:nvSpPr>
        <p:spPr>
          <a:xfrm>
            <a:off x="5981548" y="2771762"/>
            <a:ext cx="457200" cy="265113"/>
          </a:xfrm>
          <a:custGeom>
            <a:avLst/>
            <a:gdLst>
              <a:gd name="connsiteX0" fmla="*/ 419209 w 483503"/>
              <a:gd name="connsiteY0" fmla="*/ 6727 h 279113"/>
              <a:gd name="connsiteX1" fmla="*/ 483503 w 483503"/>
              <a:gd name="connsiteY1" fmla="*/ 4346 h 279113"/>
              <a:gd name="connsiteX2" fmla="*/ 481121 w 483503"/>
              <a:gd name="connsiteY2" fmla="*/ 35302 h 279113"/>
              <a:gd name="connsiteX3" fmla="*/ 469215 w 483503"/>
              <a:gd name="connsiteY3" fmla="*/ 92452 h 279113"/>
              <a:gd name="connsiteX4" fmla="*/ 423971 w 483503"/>
              <a:gd name="connsiteY4" fmla="*/ 142458 h 279113"/>
              <a:gd name="connsiteX5" fmla="*/ 307290 w 483503"/>
              <a:gd name="connsiteY5" fmla="*/ 209133 h 279113"/>
              <a:gd name="connsiteX6" fmla="*/ 173940 w 483503"/>
              <a:gd name="connsiteY6" fmla="*/ 259140 h 279113"/>
              <a:gd name="connsiteX7" fmla="*/ 45353 w 483503"/>
              <a:gd name="connsiteY7" fmla="*/ 278190 h 279113"/>
              <a:gd name="connsiteX8" fmla="*/ 109 w 483503"/>
              <a:gd name="connsiteY8" fmla="*/ 232946 h 279113"/>
              <a:gd name="connsiteX9" fmla="*/ 35828 w 483503"/>
              <a:gd name="connsiteY9" fmla="*/ 178177 h 279113"/>
              <a:gd name="connsiteX10" fmla="*/ 128696 w 483503"/>
              <a:gd name="connsiteY10" fmla="*/ 137696 h 279113"/>
              <a:gd name="connsiteX11" fmla="*/ 154890 w 483503"/>
              <a:gd name="connsiteY11" fmla="*/ 140077 h 279113"/>
              <a:gd name="connsiteX12" fmla="*/ 128696 w 483503"/>
              <a:gd name="connsiteY12" fmla="*/ 175796 h 279113"/>
              <a:gd name="connsiteX13" fmla="*/ 76309 w 483503"/>
              <a:gd name="connsiteY13" fmla="*/ 197227 h 279113"/>
              <a:gd name="connsiteX14" fmla="*/ 128696 w 483503"/>
              <a:gd name="connsiteY14" fmla="*/ 206752 h 279113"/>
              <a:gd name="connsiteX15" fmla="*/ 262046 w 483503"/>
              <a:gd name="connsiteY15" fmla="*/ 163890 h 279113"/>
              <a:gd name="connsiteX16" fmla="*/ 381109 w 483503"/>
              <a:gd name="connsiteY16" fmla="*/ 90071 h 279113"/>
              <a:gd name="connsiteX17" fmla="*/ 419209 w 483503"/>
              <a:gd name="connsiteY17" fmla="*/ 6727 h 279113"/>
              <a:gd name="connsiteX0" fmla="*/ 419209 w 483503"/>
              <a:gd name="connsiteY0" fmla="*/ 6727 h 279113"/>
              <a:gd name="connsiteX1" fmla="*/ 483503 w 483503"/>
              <a:gd name="connsiteY1" fmla="*/ 4346 h 279113"/>
              <a:gd name="connsiteX2" fmla="*/ 481121 w 483503"/>
              <a:gd name="connsiteY2" fmla="*/ 35302 h 279113"/>
              <a:gd name="connsiteX3" fmla="*/ 469215 w 483503"/>
              <a:gd name="connsiteY3" fmla="*/ 92452 h 279113"/>
              <a:gd name="connsiteX4" fmla="*/ 423971 w 483503"/>
              <a:gd name="connsiteY4" fmla="*/ 142458 h 279113"/>
              <a:gd name="connsiteX5" fmla="*/ 307290 w 483503"/>
              <a:gd name="connsiteY5" fmla="*/ 209133 h 279113"/>
              <a:gd name="connsiteX6" fmla="*/ 173940 w 483503"/>
              <a:gd name="connsiteY6" fmla="*/ 259140 h 279113"/>
              <a:gd name="connsiteX7" fmla="*/ 45353 w 483503"/>
              <a:gd name="connsiteY7" fmla="*/ 278190 h 279113"/>
              <a:gd name="connsiteX8" fmla="*/ 109 w 483503"/>
              <a:gd name="connsiteY8" fmla="*/ 232946 h 279113"/>
              <a:gd name="connsiteX9" fmla="*/ 35828 w 483503"/>
              <a:gd name="connsiteY9" fmla="*/ 178177 h 279113"/>
              <a:gd name="connsiteX10" fmla="*/ 128696 w 483503"/>
              <a:gd name="connsiteY10" fmla="*/ 137696 h 279113"/>
              <a:gd name="connsiteX11" fmla="*/ 154890 w 483503"/>
              <a:gd name="connsiteY11" fmla="*/ 140077 h 279113"/>
              <a:gd name="connsiteX12" fmla="*/ 128696 w 483503"/>
              <a:gd name="connsiteY12" fmla="*/ 175796 h 279113"/>
              <a:gd name="connsiteX13" fmla="*/ 76309 w 483503"/>
              <a:gd name="connsiteY13" fmla="*/ 197227 h 279113"/>
              <a:gd name="connsiteX14" fmla="*/ 128696 w 483503"/>
              <a:gd name="connsiteY14" fmla="*/ 206752 h 279113"/>
              <a:gd name="connsiteX15" fmla="*/ 262046 w 483503"/>
              <a:gd name="connsiteY15" fmla="*/ 156746 h 279113"/>
              <a:gd name="connsiteX16" fmla="*/ 381109 w 483503"/>
              <a:gd name="connsiteY16" fmla="*/ 90071 h 279113"/>
              <a:gd name="connsiteX17" fmla="*/ 419209 w 483503"/>
              <a:gd name="connsiteY17" fmla="*/ 6727 h 279113"/>
              <a:gd name="connsiteX0" fmla="*/ 419209 w 483503"/>
              <a:gd name="connsiteY0" fmla="*/ 6727 h 279113"/>
              <a:gd name="connsiteX1" fmla="*/ 483503 w 483503"/>
              <a:gd name="connsiteY1" fmla="*/ 4346 h 279113"/>
              <a:gd name="connsiteX2" fmla="*/ 481121 w 483503"/>
              <a:gd name="connsiteY2" fmla="*/ 35302 h 279113"/>
              <a:gd name="connsiteX3" fmla="*/ 469215 w 483503"/>
              <a:gd name="connsiteY3" fmla="*/ 92452 h 279113"/>
              <a:gd name="connsiteX4" fmla="*/ 423971 w 483503"/>
              <a:gd name="connsiteY4" fmla="*/ 142458 h 279113"/>
              <a:gd name="connsiteX5" fmla="*/ 307290 w 483503"/>
              <a:gd name="connsiteY5" fmla="*/ 209133 h 279113"/>
              <a:gd name="connsiteX6" fmla="*/ 173940 w 483503"/>
              <a:gd name="connsiteY6" fmla="*/ 259140 h 279113"/>
              <a:gd name="connsiteX7" fmla="*/ 45353 w 483503"/>
              <a:gd name="connsiteY7" fmla="*/ 278190 h 279113"/>
              <a:gd name="connsiteX8" fmla="*/ 109 w 483503"/>
              <a:gd name="connsiteY8" fmla="*/ 232946 h 279113"/>
              <a:gd name="connsiteX9" fmla="*/ 35828 w 483503"/>
              <a:gd name="connsiteY9" fmla="*/ 178177 h 279113"/>
              <a:gd name="connsiteX10" fmla="*/ 128696 w 483503"/>
              <a:gd name="connsiteY10" fmla="*/ 137696 h 279113"/>
              <a:gd name="connsiteX11" fmla="*/ 154890 w 483503"/>
              <a:gd name="connsiteY11" fmla="*/ 140077 h 279113"/>
              <a:gd name="connsiteX12" fmla="*/ 128696 w 483503"/>
              <a:gd name="connsiteY12" fmla="*/ 175796 h 279113"/>
              <a:gd name="connsiteX13" fmla="*/ 76309 w 483503"/>
              <a:gd name="connsiteY13" fmla="*/ 197227 h 279113"/>
              <a:gd name="connsiteX14" fmla="*/ 128696 w 483503"/>
              <a:gd name="connsiteY14" fmla="*/ 206752 h 279113"/>
              <a:gd name="connsiteX15" fmla="*/ 262046 w 483503"/>
              <a:gd name="connsiteY15" fmla="*/ 156746 h 279113"/>
              <a:gd name="connsiteX16" fmla="*/ 381109 w 483503"/>
              <a:gd name="connsiteY16" fmla="*/ 90071 h 279113"/>
              <a:gd name="connsiteX17" fmla="*/ 419209 w 483503"/>
              <a:gd name="connsiteY17" fmla="*/ 6727 h 279113"/>
              <a:gd name="connsiteX0" fmla="*/ 419209 w 483503"/>
              <a:gd name="connsiteY0" fmla="*/ 6727 h 279113"/>
              <a:gd name="connsiteX1" fmla="*/ 483503 w 483503"/>
              <a:gd name="connsiteY1" fmla="*/ 4346 h 279113"/>
              <a:gd name="connsiteX2" fmla="*/ 481121 w 483503"/>
              <a:gd name="connsiteY2" fmla="*/ 35302 h 279113"/>
              <a:gd name="connsiteX3" fmla="*/ 469215 w 483503"/>
              <a:gd name="connsiteY3" fmla="*/ 92452 h 279113"/>
              <a:gd name="connsiteX4" fmla="*/ 423971 w 483503"/>
              <a:gd name="connsiteY4" fmla="*/ 142458 h 279113"/>
              <a:gd name="connsiteX5" fmla="*/ 307290 w 483503"/>
              <a:gd name="connsiteY5" fmla="*/ 209133 h 279113"/>
              <a:gd name="connsiteX6" fmla="*/ 173940 w 483503"/>
              <a:gd name="connsiteY6" fmla="*/ 259140 h 279113"/>
              <a:gd name="connsiteX7" fmla="*/ 45353 w 483503"/>
              <a:gd name="connsiteY7" fmla="*/ 278190 h 279113"/>
              <a:gd name="connsiteX8" fmla="*/ 109 w 483503"/>
              <a:gd name="connsiteY8" fmla="*/ 232946 h 279113"/>
              <a:gd name="connsiteX9" fmla="*/ 35828 w 483503"/>
              <a:gd name="connsiteY9" fmla="*/ 178177 h 279113"/>
              <a:gd name="connsiteX10" fmla="*/ 128696 w 483503"/>
              <a:gd name="connsiteY10" fmla="*/ 137696 h 279113"/>
              <a:gd name="connsiteX11" fmla="*/ 154890 w 483503"/>
              <a:gd name="connsiteY11" fmla="*/ 140077 h 279113"/>
              <a:gd name="connsiteX12" fmla="*/ 126314 w 483503"/>
              <a:gd name="connsiteY12" fmla="*/ 161508 h 279113"/>
              <a:gd name="connsiteX13" fmla="*/ 76309 w 483503"/>
              <a:gd name="connsiteY13" fmla="*/ 197227 h 279113"/>
              <a:gd name="connsiteX14" fmla="*/ 128696 w 483503"/>
              <a:gd name="connsiteY14" fmla="*/ 206752 h 279113"/>
              <a:gd name="connsiteX15" fmla="*/ 262046 w 483503"/>
              <a:gd name="connsiteY15" fmla="*/ 156746 h 279113"/>
              <a:gd name="connsiteX16" fmla="*/ 381109 w 483503"/>
              <a:gd name="connsiteY16" fmla="*/ 90071 h 279113"/>
              <a:gd name="connsiteX17" fmla="*/ 419209 w 483503"/>
              <a:gd name="connsiteY17" fmla="*/ 6727 h 279113"/>
              <a:gd name="connsiteX0" fmla="*/ 419209 w 483503"/>
              <a:gd name="connsiteY0" fmla="*/ 6727 h 279113"/>
              <a:gd name="connsiteX1" fmla="*/ 483503 w 483503"/>
              <a:gd name="connsiteY1" fmla="*/ 4346 h 279113"/>
              <a:gd name="connsiteX2" fmla="*/ 481121 w 483503"/>
              <a:gd name="connsiteY2" fmla="*/ 35302 h 279113"/>
              <a:gd name="connsiteX3" fmla="*/ 469215 w 483503"/>
              <a:gd name="connsiteY3" fmla="*/ 92452 h 279113"/>
              <a:gd name="connsiteX4" fmla="*/ 423971 w 483503"/>
              <a:gd name="connsiteY4" fmla="*/ 142458 h 279113"/>
              <a:gd name="connsiteX5" fmla="*/ 307290 w 483503"/>
              <a:gd name="connsiteY5" fmla="*/ 209133 h 279113"/>
              <a:gd name="connsiteX6" fmla="*/ 173940 w 483503"/>
              <a:gd name="connsiteY6" fmla="*/ 259140 h 279113"/>
              <a:gd name="connsiteX7" fmla="*/ 45353 w 483503"/>
              <a:gd name="connsiteY7" fmla="*/ 278190 h 279113"/>
              <a:gd name="connsiteX8" fmla="*/ 109 w 483503"/>
              <a:gd name="connsiteY8" fmla="*/ 232946 h 279113"/>
              <a:gd name="connsiteX9" fmla="*/ 35828 w 483503"/>
              <a:gd name="connsiteY9" fmla="*/ 178177 h 279113"/>
              <a:gd name="connsiteX10" fmla="*/ 128696 w 483503"/>
              <a:gd name="connsiteY10" fmla="*/ 137696 h 279113"/>
              <a:gd name="connsiteX11" fmla="*/ 154890 w 483503"/>
              <a:gd name="connsiteY11" fmla="*/ 140077 h 279113"/>
              <a:gd name="connsiteX12" fmla="*/ 131077 w 483503"/>
              <a:gd name="connsiteY12" fmla="*/ 163889 h 279113"/>
              <a:gd name="connsiteX13" fmla="*/ 76309 w 483503"/>
              <a:gd name="connsiteY13" fmla="*/ 197227 h 279113"/>
              <a:gd name="connsiteX14" fmla="*/ 128696 w 483503"/>
              <a:gd name="connsiteY14" fmla="*/ 206752 h 279113"/>
              <a:gd name="connsiteX15" fmla="*/ 262046 w 483503"/>
              <a:gd name="connsiteY15" fmla="*/ 156746 h 279113"/>
              <a:gd name="connsiteX16" fmla="*/ 381109 w 483503"/>
              <a:gd name="connsiteY16" fmla="*/ 90071 h 279113"/>
              <a:gd name="connsiteX17" fmla="*/ 419209 w 483503"/>
              <a:gd name="connsiteY17" fmla="*/ 6727 h 279113"/>
              <a:gd name="connsiteX0" fmla="*/ 419201 w 483495"/>
              <a:gd name="connsiteY0" fmla="*/ 6727 h 279113"/>
              <a:gd name="connsiteX1" fmla="*/ 483495 w 483495"/>
              <a:gd name="connsiteY1" fmla="*/ 4346 h 279113"/>
              <a:gd name="connsiteX2" fmla="*/ 481113 w 483495"/>
              <a:gd name="connsiteY2" fmla="*/ 35302 h 279113"/>
              <a:gd name="connsiteX3" fmla="*/ 469207 w 483495"/>
              <a:gd name="connsiteY3" fmla="*/ 92452 h 279113"/>
              <a:gd name="connsiteX4" fmla="*/ 423963 w 483495"/>
              <a:gd name="connsiteY4" fmla="*/ 142458 h 279113"/>
              <a:gd name="connsiteX5" fmla="*/ 307282 w 483495"/>
              <a:gd name="connsiteY5" fmla="*/ 209133 h 279113"/>
              <a:gd name="connsiteX6" fmla="*/ 173932 w 483495"/>
              <a:gd name="connsiteY6" fmla="*/ 259140 h 279113"/>
              <a:gd name="connsiteX7" fmla="*/ 45345 w 483495"/>
              <a:gd name="connsiteY7" fmla="*/ 278190 h 279113"/>
              <a:gd name="connsiteX8" fmla="*/ 101 w 483495"/>
              <a:gd name="connsiteY8" fmla="*/ 232946 h 279113"/>
              <a:gd name="connsiteX9" fmla="*/ 35820 w 483495"/>
              <a:gd name="connsiteY9" fmla="*/ 178177 h 279113"/>
              <a:gd name="connsiteX10" fmla="*/ 119163 w 483495"/>
              <a:gd name="connsiteY10" fmla="*/ 137696 h 279113"/>
              <a:gd name="connsiteX11" fmla="*/ 154882 w 483495"/>
              <a:gd name="connsiteY11" fmla="*/ 140077 h 279113"/>
              <a:gd name="connsiteX12" fmla="*/ 131069 w 483495"/>
              <a:gd name="connsiteY12" fmla="*/ 163889 h 279113"/>
              <a:gd name="connsiteX13" fmla="*/ 76301 w 483495"/>
              <a:gd name="connsiteY13" fmla="*/ 197227 h 279113"/>
              <a:gd name="connsiteX14" fmla="*/ 128688 w 483495"/>
              <a:gd name="connsiteY14" fmla="*/ 206752 h 279113"/>
              <a:gd name="connsiteX15" fmla="*/ 262038 w 483495"/>
              <a:gd name="connsiteY15" fmla="*/ 156746 h 279113"/>
              <a:gd name="connsiteX16" fmla="*/ 381101 w 483495"/>
              <a:gd name="connsiteY16" fmla="*/ 90071 h 279113"/>
              <a:gd name="connsiteX17" fmla="*/ 419201 w 483495"/>
              <a:gd name="connsiteY17" fmla="*/ 6727 h 279113"/>
              <a:gd name="connsiteX0" fmla="*/ 419159 w 483453"/>
              <a:gd name="connsiteY0" fmla="*/ 6727 h 279113"/>
              <a:gd name="connsiteX1" fmla="*/ 483453 w 483453"/>
              <a:gd name="connsiteY1" fmla="*/ 4346 h 279113"/>
              <a:gd name="connsiteX2" fmla="*/ 481071 w 483453"/>
              <a:gd name="connsiteY2" fmla="*/ 35302 h 279113"/>
              <a:gd name="connsiteX3" fmla="*/ 469165 w 483453"/>
              <a:gd name="connsiteY3" fmla="*/ 92452 h 279113"/>
              <a:gd name="connsiteX4" fmla="*/ 423921 w 483453"/>
              <a:gd name="connsiteY4" fmla="*/ 142458 h 279113"/>
              <a:gd name="connsiteX5" fmla="*/ 307240 w 483453"/>
              <a:gd name="connsiteY5" fmla="*/ 209133 h 279113"/>
              <a:gd name="connsiteX6" fmla="*/ 173890 w 483453"/>
              <a:gd name="connsiteY6" fmla="*/ 259140 h 279113"/>
              <a:gd name="connsiteX7" fmla="*/ 42922 w 483453"/>
              <a:gd name="connsiteY7" fmla="*/ 278190 h 279113"/>
              <a:gd name="connsiteX8" fmla="*/ 59 w 483453"/>
              <a:gd name="connsiteY8" fmla="*/ 232946 h 279113"/>
              <a:gd name="connsiteX9" fmla="*/ 35778 w 483453"/>
              <a:gd name="connsiteY9" fmla="*/ 178177 h 279113"/>
              <a:gd name="connsiteX10" fmla="*/ 119121 w 483453"/>
              <a:gd name="connsiteY10" fmla="*/ 137696 h 279113"/>
              <a:gd name="connsiteX11" fmla="*/ 154840 w 483453"/>
              <a:gd name="connsiteY11" fmla="*/ 140077 h 279113"/>
              <a:gd name="connsiteX12" fmla="*/ 131027 w 483453"/>
              <a:gd name="connsiteY12" fmla="*/ 163889 h 279113"/>
              <a:gd name="connsiteX13" fmla="*/ 76259 w 483453"/>
              <a:gd name="connsiteY13" fmla="*/ 197227 h 279113"/>
              <a:gd name="connsiteX14" fmla="*/ 128646 w 483453"/>
              <a:gd name="connsiteY14" fmla="*/ 206752 h 279113"/>
              <a:gd name="connsiteX15" fmla="*/ 261996 w 483453"/>
              <a:gd name="connsiteY15" fmla="*/ 156746 h 279113"/>
              <a:gd name="connsiteX16" fmla="*/ 381059 w 483453"/>
              <a:gd name="connsiteY16" fmla="*/ 90071 h 279113"/>
              <a:gd name="connsiteX17" fmla="*/ 419159 w 483453"/>
              <a:gd name="connsiteY17" fmla="*/ 6727 h 279113"/>
              <a:gd name="connsiteX0" fmla="*/ 419159 w 483453"/>
              <a:gd name="connsiteY0" fmla="*/ 6727 h 279113"/>
              <a:gd name="connsiteX1" fmla="*/ 483453 w 483453"/>
              <a:gd name="connsiteY1" fmla="*/ 4346 h 279113"/>
              <a:gd name="connsiteX2" fmla="*/ 481071 w 483453"/>
              <a:gd name="connsiteY2" fmla="*/ 35302 h 279113"/>
              <a:gd name="connsiteX3" fmla="*/ 469165 w 483453"/>
              <a:gd name="connsiteY3" fmla="*/ 92452 h 279113"/>
              <a:gd name="connsiteX4" fmla="*/ 423921 w 483453"/>
              <a:gd name="connsiteY4" fmla="*/ 142458 h 279113"/>
              <a:gd name="connsiteX5" fmla="*/ 307240 w 483453"/>
              <a:gd name="connsiteY5" fmla="*/ 209133 h 279113"/>
              <a:gd name="connsiteX6" fmla="*/ 173890 w 483453"/>
              <a:gd name="connsiteY6" fmla="*/ 259140 h 279113"/>
              <a:gd name="connsiteX7" fmla="*/ 42922 w 483453"/>
              <a:gd name="connsiteY7" fmla="*/ 278190 h 279113"/>
              <a:gd name="connsiteX8" fmla="*/ 59 w 483453"/>
              <a:gd name="connsiteY8" fmla="*/ 232946 h 279113"/>
              <a:gd name="connsiteX9" fmla="*/ 35778 w 483453"/>
              <a:gd name="connsiteY9" fmla="*/ 178177 h 279113"/>
              <a:gd name="connsiteX10" fmla="*/ 119121 w 483453"/>
              <a:gd name="connsiteY10" fmla="*/ 137696 h 279113"/>
              <a:gd name="connsiteX11" fmla="*/ 154840 w 483453"/>
              <a:gd name="connsiteY11" fmla="*/ 140077 h 279113"/>
              <a:gd name="connsiteX12" fmla="*/ 131027 w 483453"/>
              <a:gd name="connsiteY12" fmla="*/ 163889 h 279113"/>
              <a:gd name="connsiteX13" fmla="*/ 76259 w 483453"/>
              <a:gd name="connsiteY13" fmla="*/ 197227 h 279113"/>
              <a:gd name="connsiteX14" fmla="*/ 128646 w 483453"/>
              <a:gd name="connsiteY14" fmla="*/ 206752 h 279113"/>
              <a:gd name="connsiteX15" fmla="*/ 261996 w 483453"/>
              <a:gd name="connsiteY15" fmla="*/ 156746 h 279113"/>
              <a:gd name="connsiteX16" fmla="*/ 381059 w 483453"/>
              <a:gd name="connsiteY16" fmla="*/ 90071 h 279113"/>
              <a:gd name="connsiteX17" fmla="*/ 419159 w 483453"/>
              <a:gd name="connsiteY17" fmla="*/ 6727 h 279113"/>
              <a:gd name="connsiteX0" fmla="*/ 419159 w 483453"/>
              <a:gd name="connsiteY0" fmla="*/ 6727 h 279113"/>
              <a:gd name="connsiteX1" fmla="*/ 483453 w 483453"/>
              <a:gd name="connsiteY1" fmla="*/ 4346 h 279113"/>
              <a:gd name="connsiteX2" fmla="*/ 481071 w 483453"/>
              <a:gd name="connsiteY2" fmla="*/ 35302 h 279113"/>
              <a:gd name="connsiteX3" fmla="*/ 469165 w 483453"/>
              <a:gd name="connsiteY3" fmla="*/ 92452 h 279113"/>
              <a:gd name="connsiteX4" fmla="*/ 423921 w 483453"/>
              <a:gd name="connsiteY4" fmla="*/ 142458 h 279113"/>
              <a:gd name="connsiteX5" fmla="*/ 307240 w 483453"/>
              <a:gd name="connsiteY5" fmla="*/ 209133 h 279113"/>
              <a:gd name="connsiteX6" fmla="*/ 173890 w 483453"/>
              <a:gd name="connsiteY6" fmla="*/ 259140 h 279113"/>
              <a:gd name="connsiteX7" fmla="*/ 42922 w 483453"/>
              <a:gd name="connsiteY7" fmla="*/ 278190 h 279113"/>
              <a:gd name="connsiteX8" fmla="*/ 59 w 483453"/>
              <a:gd name="connsiteY8" fmla="*/ 232946 h 279113"/>
              <a:gd name="connsiteX9" fmla="*/ 35778 w 483453"/>
              <a:gd name="connsiteY9" fmla="*/ 178177 h 279113"/>
              <a:gd name="connsiteX10" fmla="*/ 119121 w 483453"/>
              <a:gd name="connsiteY10" fmla="*/ 137696 h 279113"/>
              <a:gd name="connsiteX11" fmla="*/ 154840 w 483453"/>
              <a:gd name="connsiteY11" fmla="*/ 140077 h 279113"/>
              <a:gd name="connsiteX12" fmla="*/ 131027 w 483453"/>
              <a:gd name="connsiteY12" fmla="*/ 163889 h 279113"/>
              <a:gd name="connsiteX13" fmla="*/ 76259 w 483453"/>
              <a:gd name="connsiteY13" fmla="*/ 197227 h 279113"/>
              <a:gd name="connsiteX14" fmla="*/ 128646 w 483453"/>
              <a:gd name="connsiteY14" fmla="*/ 206752 h 279113"/>
              <a:gd name="connsiteX15" fmla="*/ 261996 w 483453"/>
              <a:gd name="connsiteY15" fmla="*/ 156746 h 279113"/>
              <a:gd name="connsiteX16" fmla="*/ 381059 w 483453"/>
              <a:gd name="connsiteY16" fmla="*/ 90071 h 279113"/>
              <a:gd name="connsiteX17" fmla="*/ 419159 w 483453"/>
              <a:gd name="connsiteY17" fmla="*/ 6727 h 279113"/>
              <a:gd name="connsiteX0" fmla="*/ 440590 w 483453"/>
              <a:gd name="connsiteY0" fmla="*/ 8494 h 276117"/>
              <a:gd name="connsiteX1" fmla="*/ 483453 w 483453"/>
              <a:gd name="connsiteY1" fmla="*/ 1350 h 276117"/>
              <a:gd name="connsiteX2" fmla="*/ 481071 w 483453"/>
              <a:gd name="connsiteY2" fmla="*/ 32306 h 276117"/>
              <a:gd name="connsiteX3" fmla="*/ 469165 w 483453"/>
              <a:gd name="connsiteY3" fmla="*/ 89456 h 276117"/>
              <a:gd name="connsiteX4" fmla="*/ 423921 w 483453"/>
              <a:gd name="connsiteY4" fmla="*/ 139462 h 276117"/>
              <a:gd name="connsiteX5" fmla="*/ 307240 w 483453"/>
              <a:gd name="connsiteY5" fmla="*/ 206137 h 276117"/>
              <a:gd name="connsiteX6" fmla="*/ 173890 w 483453"/>
              <a:gd name="connsiteY6" fmla="*/ 256144 h 276117"/>
              <a:gd name="connsiteX7" fmla="*/ 42922 w 483453"/>
              <a:gd name="connsiteY7" fmla="*/ 275194 h 276117"/>
              <a:gd name="connsiteX8" fmla="*/ 59 w 483453"/>
              <a:gd name="connsiteY8" fmla="*/ 229950 h 276117"/>
              <a:gd name="connsiteX9" fmla="*/ 35778 w 483453"/>
              <a:gd name="connsiteY9" fmla="*/ 175181 h 276117"/>
              <a:gd name="connsiteX10" fmla="*/ 119121 w 483453"/>
              <a:gd name="connsiteY10" fmla="*/ 134700 h 276117"/>
              <a:gd name="connsiteX11" fmla="*/ 154840 w 483453"/>
              <a:gd name="connsiteY11" fmla="*/ 137081 h 276117"/>
              <a:gd name="connsiteX12" fmla="*/ 131027 w 483453"/>
              <a:gd name="connsiteY12" fmla="*/ 160893 h 276117"/>
              <a:gd name="connsiteX13" fmla="*/ 76259 w 483453"/>
              <a:gd name="connsiteY13" fmla="*/ 194231 h 276117"/>
              <a:gd name="connsiteX14" fmla="*/ 128646 w 483453"/>
              <a:gd name="connsiteY14" fmla="*/ 203756 h 276117"/>
              <a:gd name="connsiteX15" fmla="*/ 261996 w 483453"/>
              <a:gd name="connsiteY15" fmla="*/ 153750 h 276117"/>
              <a:gd name="connsiteX16" fmla="*/ 381059 w 483453"/>
              <a:gd name="connsiteY16" fmla="*/ 87075 h 276117"/>
              <a:gd name="connsiteX17" fmla="*/ 440590 w 483453"/>
              <a:gd name="connsiteY17" fmla="*/ 8494 h 276117"/>
              <a:gd name="connsiteX0" fmla="*/ 440590 w 483453"/>
              <a:gd name="connsiteY0" fmla="*/ 7207 h 274830"/>
              <a:gd name="connsiteX1" fmla="*/ 483453 w 483453"/>
              <a:gd name="connsiteY1" fmla="*/ 63 h 274830"/>
              <a:gd name="connsiteX2" fmla="*/ 481071 w 483453"/>
              <a:gd name="connsiteY2" fmla="*/ 31019 h 274830"/>
              <a:gd name="connsiteX3" fmla="*/ 469165 w 483453"/>
              <a:gd name="connsiteY3" fmla="*/ 88169 h 274830"/>
              <a:gd name="connsiteX4" fmla="*/ 423921 w 483453"/>
              <a:gd name="connsiteY4" fmla="*/ 138175 h 274830"/>
              <a:gd name="connsiteX5" fmla="*/ 307240 w 483453"/>
              <a:gd name="connsiteY5" fmla="*/ 204850 h 274830"/>
              <a:gd name="connsiteX6" fmla="*/ 173890 w 483453"/>
              <a:gd name="connsiteY6" fmla="*/ 254857 h 274830"/>
              <a:gd name="connsiteX7" fmla="*/ 42922 w 483453"/>
              <a:gd name="connsiteY7" fmla="*/ 273907 h 274830"/>
              <a:gd name="connsiteX8" fmla="*/ 59 w 483453"/>
              <a:gd name="connsiteY8" fmla="*/ 228663 h 274830"/>
              <a:gd name="connsiteX9" fmla="*/ 35778 w 483453"/>
              <a:gd name="connsiteY9" fmla="*/ 173894 h 274830"/>
              <a:gd name="connsiteX10" fmla="*/ 119121 w 483453"/>
              <a:gd name="connsiteY10" fmla="*/ 133413 h 274830"/>
              <a:gd name="connsiteX11" fmla="*/ 154840 w 483453"/>
              <a:gd name="connsiteY11" fmla="*/ 135794 h 274830"/>
              <a:gd name="connsiteX12" fmla="*/ 131027 w 483453"/>
              <a:gd name="connsiteY12" fmla="*/ 159606 h 274830"/>
              <a:gd name="connsiteX13" fmla="*/ 76259 w 483453"/>
              <a:gd name="connsiteY13" fmla="*/ 192944 h 274830"/>
              <a:gd name="connsiteX14" fmla="*/ 128646 w 483453"/>
              <a:gd name="connsiteY14" fmla="*/ 202469 h 274830"/>
              <a:gd name="connsiteX15" fmla="*/ 261996 w 483453"/>
              <a:gd name="connsiteY15" fmla="*/ 152463 h 274830"/>
              <a:gd name="connsiteX16" fmla="*/ 381059 w 483453"/>
              <a:gd name="connsiteY16" fmla="*/ 85788 h 274830"/>
              <a:gd name="connsiteX17" fmla="*/ 438209 w 483453"/>
              <a:gd name="connsiteY17" fmla="*/ 64357 h 274830"/>
              <a:gd name="connsiteX18" fmla="*/ 440590 w 483453"/>
              <a:gd name="connsiteY18" fmla="*/ 7207 h 274830"/>
              <a:gd name="connsiteX0" fmla="*/ 440590 w 483453"/>
              <a:gd name="connsiteY0" fmla="*/ 7144 h 274767"/>
              <a:gd name="connsiteX1" fmla="*/ 483453 w 483453"/>
              <a:gd name="connsiteY1" fmla="*/ 0 h 274767"/>
              <a:gd name="connsiteX2" fmla="*/ 481071 w 483453"/>
              <a:gd name="connsiteY2" fmla="*/ 30956 h 274767"/>
              <a:gd name="connsiteX3" fmla="*/ 469165 w 483453"/>
              <a:gd name="connsiteY3" fmla="*/ 88106 h 274767"/>
              <a:gd name="connsiteX4" fmla="*/ 423921 w 483453"/>
              <a:gd name="connsiteY4" fmla="*/ 138112 h 274767"/>
              <a:gd name="connsiteX5" fmla="*/ 307240 w 483453"/>
              <a:gd name="connsiteY5" fmla="*/ 204787 h 274767"/>
              <a:gd name="connsiteX6" fmla="*/ 173890 w 483453"/>
              <a:gd name="connsiteY6" fmla="*/ 254794 h 274767"/>
              <a:gd name="connsiteX7" fmla="*/ 42922 w 483453"/>
              <a:gd name="connsiteY7" fmla="*/ 273844 h 274767"/>
              <a:gd name="connsiteX8" fmla="*/ 59 w 483453"/>
              <a:gd name="connsiteY8" fmla="*/ 228600 h 274767"/>
              <a:gd name="connsiteX9" fmla="*/ 35778 w 483453"/>
              <a:gd name="connsiteY9" fmla="*/ 173831 h 274767"/>
              <a:gd name="connsiteX10" fmla="*/ 119121 w 483453"/>
              <a:gd name="connsiteY10" fmla="*/ 133350 h 274767"/>
              <a:gd name="connsiteX11" fmla="*/ 154840 w 483453"/>
              <a:gd name="connsiteY11" fmla="*/ 135731 h 274767"/>
              <a:gd name="connsiteX12" fmla="*/ 131027 w 483453"/>
              <a:gd name="connsiteY12" fmla="*/ 159543 h 274767"/>
              <a:gd name="connsiteX13" fmla="*/ 76259 w 483453"/>
              <a:gd name="connsiteY13" fmla="*/ 192881 h 274767"/>
              <a:gd name="connsiteX14" fmla="*/ 128646 w 483453"/>
              <a:gd name="connsiteY14" fmla="*/ 202406 h 274767"/>
              <a:gd name="connsiteX15" fmla="*/ 261996 w 483453"/>
              <a:gd name="connsiteY15" fmla="*/ 152400 h 274767"/>
              <a:gd name="connsiteX16" fmla="*/ 381059 w 483453"/>
              <a:gd name="connsiteY16" fmla="*/ 85725 h 274767"/>
              <a:gd name="connsiteX17" fmla="*/ 423921 w 483453"/>
              <a:gd name="connsiteY17" fmla="*/ 47625 h 274767"/>
              <a:gd name="connsiteX18" fmla="*/ 440590 w 483453"/>
              <a:gd name="connsiteY18" fmla="*/ 7144 h 274767"/>
              <a:gd name="connsiteX0" fmla="*/ 433447 w 483453"/>
              <a:gd name="connsiteY0" fmla="*/ 7144 h 274767"/>
              <a:gd name="connsiteX1" fmla="*/ 483453 w 483453"/>
              <a:gd name="connsiteY1" fmla="*/ 0 h 274767"/>
              <a:gd name="connsiteX2" fmla="*/ 481071 w 483453"/>
              <a:gd name="connsiteY2" fmla="*/ 30956 h 274767"/>
              <a:gd name="connsiteX3" fmla="*/ 469165 w 483453"/>
              <a:gd name="connsiteY3" fmla="*/ 88106 h 274767"/>
              <a:gd name="connsiteX4" fmla="*/ 423921 w 483453"/>
              <a:gd name="connsiteY4" fmla="*/ 138112 h 274767"/>
              <a:gd name="connsiteX5" fmla="*/ 307240 w 483453"/>
              <a:gd name="connsiteY5" fmla="*/ 204787 h 274767"/>
              <a:gd name="connsiteX6" fmla="*/ 173890 w 483453"/>
              <a:gd name="connsiteY6" fmla="*/ 254794 h 274767"/>
              <a:gd name="connsiteX7" fmla="*/ 42922 w 483453"/>
              <a:gd name="connsiteY7" fmla="*/ 273844 h 274767"/>
              <a:gd name="connsiteX8" fmla="*/ 59 w 483453"/>
              <a:gd name="connsiteY8" fmla="*/ 228600 h 274767"/>
              <a:gd name="connsiteX9" fmla="*/ 35778 w 483453"/>
              <a:gd name="connsiteY9" fmla="*/ 173831 h 274767"/>
              <a:gd name="connsiteX10" fmla="*/ 119121 w 483453"/>
              <a:gd name="connsiteY10" fmla="*/ 133350 h 274767"/>
              <a:gd name="connsiteX11" fmla="*/ 154840 w 483453"/>
              <a:gd name="connsiteY11" fmla="*/ 135731 h 274767"/>
              <a:gd name="connsiteX12" fmla="*/ 131027 w 483453"/>
              <a:gd name="connsiteY12" fmla="*/ 159543 h 274767"/>
              <a:gd name="connsiteX13" fmla="*/ 76259 w 483453"/>
              <a:gd name="connsiteY13" fmla="*/ 192881 h 274767"/>
              <a:gd name="connsiteX14" fmla="*/ 128646 w 483453"/>
              <a:gd name="connsiteY14" fmla="*/ 202406 h 274767"/>
              <a:gd name="connsiteX15" fmla="*/ 261996 w 483453"/>
              <a:gd name="connsiteY15" fmla="*/ 152400 h 274767"/>
              <a:gd name="connsiteX16" fmla="*/ 381059 w 483453"/>
              <a:gd name="connsiteY16" fmla="*/ 85725 h 274767"/>
              <a:gd name="connsiteX17" fmla="*/ 423921 w 483453"/>
              <a:gd name="connsiteY17" fmla="*/ 47625 h 274767"/>
              <a:gd name="connsiteX18" fmla="*/ 433447 w 483453"/>
              <a:gd name="connsiteY18" fmla="*/ 7144 h 274767"/>
              <a:gd name="connsiteX0" fmla="*/ 428685 w 483453"/>
              <a:gd name="connsiteY0" fmla="*/ 3929 h 276314"/>
              <a:gd name="connsiteX1" fmla="*/ 483453 w 483453"/>
              <a:gd name="connsiteY1" fmla="*/ 1547 h 276314"/>
              <a:gd name="connsiteX2" fmla="*/ 481071 w 483453"/>
              <a:gd name="connsiteY2" fmla="*/ 32503 h 276314"/>
              <a:gd name="connsiteX3" fmla="*/ 469165 w 483453"/>
              <a:gd name="connsiteY3" fmla="*/ 89653 h 276314"/>
              <a:gd name="connsiteX4" fmla="*/ 423921 w 483453"/>
              <a:gd name="connsiteY4" fmla="*/ 139659 h 276314"/>
              <a:gd name="connsiteX5" fmla="*/ 307240 w 483453"/>
              <a:gd name="connsiteY5" fmla="*/ 206334 h 276314"/>
              <a:gd name="connsiteX6" fmla="*/ 173890 w 483453"/>
              <a:gd name="connsiteY6" fmla="*/ 256341 h 276314"/>
              <a:gd name="connsiteX7" fmla="*/ 42922 w 483453"/>
              <a:gd name="connsiteY7" fmla="*/ 275391 h 276314"/>
              <a:gd name="connsiteX8" fmla="*/ 59 w 483453"/>
              <a:gd name="connsiteY8" fmla="*/ 230147 h 276314"/>
              <a:gd name="connsiteX9" fmla="*/ 35778 w 483453"/>
              <a:gd name="connsiteY9" fmla="*/ 175378 h 276314"/>
              <a:gd name="connsiteX10" fmla="*/ 119121 w 483453"/>
              <a:gd name="connsiteY10" fmla="*/ 134897 h 276314"/>
              <a:gd name="connsiteX11" fmla="*/ 154840 w 483453"/>
              <a:gd name="connsiteY11" fmla="*/ 137278 h 276314"/>
              <a:gd name="connsiteX12" fmla="*/ 131027 w 483453"/>
              <a:gd name="connsiteY12" fmla="*/ 161090 h 276314"/>
              <a:gd name="connsiteX13" fmla="*/ 76259 w 483453"/>
              <a:gd name="connsiteY13" fmla="*/ 194428 h 276314"/>
              <a:gd name="connsiteX14" fmla="*/ 128646 w 483453"/>
              <a:gd name="connsiteY14" fmla="*/ 203953 h 276314"/>
              <a:gd name="connsiteX15" fmla="*/ 261996 w 483453"/>
              <a:gd name="connsiteY15" fmla="*/ 153947 h 276314"/>
              <a:gd name="connsiteX16" fmla="*/ 381059 w 483453"/>
              <a:gd name="connsiteY16" fmla="*/ 87272 h 276314"/>
              <a:gd name="connsiteX17" fmla="*/ 423921 w 483453"/>
              <a:gd name="connsiteY17" fmla="*/ 49172 h 276314"/>
              <a:gd name="connsiteX18" fmla="*/ 428685 w 483453"/>
              <a:gd name="connsiteY18" fmla="*/ 3929 h 276314"/>
              <a:gd name="connsiteX0" fmla="*/ 428685 w 483453"/>
              <a:gd name="connsiteY0" fmla="*/ 3929 h 276314"/>
              <a:gd name="connsiteX1" fmla="*/ 483453 w 483453"/>
              <a:gd name="connsiteY1" fmla="*/ 1547 h 276314"/>
              <a:gd name="connsiteX2" fmla="*/ 481071 w 483453"/>
              <a:gd name="connsiteY2" fmla="*/ 32503 h 276314"/>
              <a:gd name="connsiteX3" fmla="*/ 469165 w 483453"/>
              <a:gd name="connsiteY3" fmla="*/ 89653 h 276314"/>
              <a:gd name="connsiteX4" fmla="*/ 414396 w 483453"/>
              <a:gd name="connsiteY4" fmla="*/ 120609 h 276314"/>
              <a:gd name="connsiteX5" fmla="*/ 307240 w 483453"/>
              <a:gd name="connsiteY5" fmla="*/ 206334 h 276314"/>
              <a:gd name="connsiteX6" fmla="*/ 173890 w 483453"/>
              <a:gd name="connsiteY6" fmla="*/ 256341 h 276314"/>
              <a:gd name="connsiteX7" fmla="*/ 42922 w 483453"/>
              <a:gd name="connsiteY7" fmla="*/ 275391 h 276314"/>
              <a:gd name="connsiteX8" fmla="*/ 59 w 483453"/>
              <a:gd name="connsiteY8" fmla="*/ 230147 h 276314"/>
              <a:gd name="connsiteX9" fmla="*/ 35778 w 483453"/>
              <a:gd name="connsiteY9" fmla="*/ 175378 h 276314"/>
              <a:gd name="connsiteX10" fmla="*/ 119121 w 483453"/>
              <a:gd name="connsiteY10" fmla="*/ 134897 h 276314"/>
              <a:gd name="connsiteX11" fmla="*/ 154840 w 483453"/>
              <a:gd name="connsiteY11" fmla="*/ 137278 h 276314"/>
              <a:gd name="connsiteX12" fmla="*/ 131027 w 483453"/>
              <a:gd name="connsiteY12" fmla="*/ 161090 h 276314"/>
              <a:gd name="connsiteX13" fmla="*/ 76259 w 483453"/>
              <a:gd name="connsiteY13" fmla="*/ 194428 h 276314"/>
              <a:gd name="connsiteX14" fmla="*/ 128646 w 483453"/>
              <a:gd name="connsiteY14" fmla="*/ 203953 h 276314"/>
              <a:gd name="connsiteX15" fmla="*/ 261996 w 483453"/>
              <a:gd name="connsiteY15" fmla="*/ 153947 h 276314"/>
              <a:gd name="connsiteX16" fmla="*/ 381059 w 483453"/>
              <a:gd name="connsiteY16" fmla="*/ 87272 h 276314"/>
              <a:gd name="connsiteX17" fmla="*/ 423921 w 483453"/>
              <a:gd name="connsiteY17" fmla="*/ 49172 h 276314"/>
              <a:gd name="connsiteX18" fmla="*/ 428685 w 483453"/>
              <a:gd name="connsiteY18" fmla="*/ 3929 h 276314"/>
              <a:gd name="connsiteX0" fmla="*/ 428685 w 483453"/>
              <a:gd name="connsiteY0" fmla="*/ 3929 h 276314"/>
              <a:gd name="connsiteX1" fmla="*/ 483453 w 483453"/>
              <a:gd name="connsiteY1" fmla="*/ 1547 h 276314"/>
              <a:gd name="connsiteX2" fmla="*/ 481071 w 483453"/>
              <a:gd name="connsiteY2" fmla="*/ 32503 h 276314"/>
              <a:gd name="connsiteX3" fmla="*/ 469165 w 483453"/>
              <a:gd name="connsiteY3" fmla="*/ 89653 h 276314"/>
              <a:gd name="connsiteX4" fmla="*/ 431064 w 483453"/>
              <a:gd name="connsiteY4" fmla="*/ 125372 h 276314"/>
              <a:gd name="connsiteX5" fmla="*/ 307240 w 483453"/>
              <a:gd name="connsiteY5" fmla="*/ 206334 h 276314"/>
              <a:gd name="connsiteX6" fmla="*/ 173890 w 483453"/>
              <a:gd name="connsiteY6" fmla="*/ 256341 h 276314"/>
              <a:gd name="connsiteX7" fmla="*/ 42922 w 483453"/>
              <a:gd name="connsiteY7" fmla="*/ 275391 h 276314"/>
              <a:gd name="connsiteX8" fmla="*/ 59 w 483453"/>
              <a:gd name="connsiteY8" fmla="*/ 230147 h 276314"/>
              <a:gd name="connsiteX9" fmla="*/ 35778 w 483453"/>
              <a:gd name="connsiteY9" fmla="*/ 175378 h 276314"/>
              <a:gd name="connsiteX10" fmla="*/ 119121 w 483453"/>
              <a:gd name="connsiteY10" fmla="*/ 134897 h 276314"/>
              <a:gd name="connsiteX11" fmla="*/ 154840 w 483453"/>
              <a:gd name="connsiteY11" fmla="*/ 137278 h 276314"/>
              <a:gd name="connsiteX12" fmla="*/ 131027 w 483453"/>
              <a:gd name="connsiteY12" fmla="*/ 161090 h 276314"/>
              <a:gd name="connsiteX13" fmla="*/ 76259 w 483453"/>
              <a:gd name="connsiteY13" fmla="*/ 194428 h 276314"/>
              <a:gd name="connsiteX14" fmla="*/ 128646 w 483453"/>
              <a:gd name="connsiteY14" fmla="*/ 203953 h 276314"/>
              <a:gd name="connsiteX15" fmla="*/ 261996 w 483453"/>
              <a:gd name="connsiteY15" fmla="*/ 153947 h 276314"/>
              <a:gd name="connsiteX16" fmla="*/ 381059 w 483453"/>
              <a:gd name="connsiteY16" fmla="*/ 87272 h 276314"/>
              <a:gd name="connsiteX17" fmla="*/ 423921 w 483453"/>
              <a:gd name="connsiteY17" fmla="*/ 49172 h 276314"/>
              <a:gd name="connsiteX18" fmla="*/ 428685 w 483453"/>
              <a:gd name="connsiteY18" fmla="*/ 3929 h 276314"/>
              <a:gd name="connsiteX0" fmla="*/ 428685 w 483453"/>
              <a:gd name="connsiteY0" fmla="*/ 3929 h 276359"/>
              <a:gd name="connsiteX1" fmla="*/ 483453 w 483453"/>
              <a:gd name="connsiteY1" fmla="*/ 1547 h 276359"/>
              <a:gd name="connsiteX2" fmla="*/ 481071 w 483453"/>
              <a:gd name="connsiteY2" fmla="*/ 32503 h 276359"/>
              <a:gd name="connsiteX3" fmla="*/ 469165 w 483453"/>
              <a:gd name="connsiteY3" fmla="*/ 89653 h 276359"/>
              <a:gd name="connsiteX4" fmla="*/ 431064 w 483453"/>
              <a:gd name="connsiteY4" fmla="*/ 125372 h 276359"/>
              <a:gd name="connsiteX5" fmla="*/ 304859 w 483453"/>
              <a:gd name="connsiteY5" fmla="*/ 201571 h 276359"/>
              <a:gd name="connsiteX6" fmla="*/ 173890 w 483453"/>
              <a:gd name="connsiteY6" fmla="*/ 256341 h 276359"/>
              <a:gd name="connsiteX7" fmla="*/ 42922 w 483453"/>
              <a:gd name="connsiteY7" fmla="*/ 275391 h 276359"/>
              <a:gd name="connsiteX8" fmla="*/ 59 w 483453"/>
              <a:gd name="connsiteY8" fmla="*/ 230147 h 276359"/>
              <a:gd name="connsiteX9" fmla="*/ 35778 w 483453"/>
              <a:gd name="connsiteY9" fmla="*/ 175378 h 276359"/>
              <a:gd name="connsiteX10" fmla="*/ 119121 w 483453"/>
              <a:gd name="connsiteY10" fmla="*/ 134897 h 276359"/>
              <a:gd name="connsiteX11" fmla="*/ 154840 w 483453"/>
              <a:gd name="connsiteY11" fmla="*/ 137278 h 276359"/>
              <a:gd name="connsiteX12" fmla="*/ 131027 w 483453"/>
              <a:gd name="connsiteY12" fmla="*/ 161090 h 276359"/>
              <a:gd name="connsiteX13" fmla="*/ 76259 w 483453"/>
              <a:gd name="connsiteY13" fmla="*/ 194428 h 276359"/>
              <a:gd name="connsiteX14" fmla="*/ 128646 w 483453"/>
              <a:gd name="connsiteY14" fmla="*/ 203953 h 276359"/>
              <a:gd name="connsiteX15" fmla="*/ 261996 w 483453"/>
              <a:gd name="connsiteY15" fmla="*/ 153947 h 276359"/>
              <a:gd name="connsiteX16" fmla="*/ 381059 w 483453"/>
              <a:gd name="connsiteY16" fmla="*/ 87272 h 276359"/>
              <a:gd name="connsiteX17" fmla="*/ 423921 w 483453"/>
              <a:gd name="connsiteY17" fmla="*/ 49172 h 276359"/>
              <a:gd name="connsiteX18" fmla="*/ 428685 w 483453"/>
              <a:gd name="connsiteY18" fmla="*/ 3929 h 276359"/>
              <a:gd name="connsiteX0" fmla="*/ 428685 w 483453"/>
              <a:gd name="connsiteY0" fmla="*/ 3929 h 275924"/>
              <a:gd name="connsiteX1" fmla="*/ 483453 w 483453"/>
              <a:gd name="connsiteY1" fmla="*/ 1547 h 275924"/>
              <a:gd name="connsiteX2" fmla="*/ 481071 w 483453"/>
              <a:gd name="connsiteY2" fmla="*/ 32503 h 275924"/>
              <a:gd name="connsiteX3" fmla="*/ 469165 w 483453"/>
              <a:gd name="connsiteY3" fmla="*/ 89653 h 275924"/>
              <a:gd name="connsiteX4" fmla="*/ 431064 w 483453"/>
              <a:gd name="connsiteY4" fmla="*/ 125372 h 275924"/>
              <a:gd name="connsiteX5" fmla="*/ 304859 w 483453"/>
              <a:gd name="connsiteY5" fmla="*/ 201571 h 275924"/>
              <a:gd name="connsiteX6" fmla="*/ 176271 w 483453"/>
              <a:gd name="connsiteY6" fmla="*/ 251578 h 275924"/>
              <a:gd name="connsiteX7" fmla="*/ 42922 w 483453"/>
              <a:gd name="connsiteY7" fmla="*/ 275391 h 275924"/>
              <a:gd name="connsiteX8" fmla="*/ 59 w 483453"/>
              <a:gd name="connsiteY8" fmla="*/ 230147 h 275924"/>
              <a:gd name="connsiteX9" fmla="*/ 35778 w 483453"/>
              <a:gd name="connsiteY9" fmla="*/ 175378 h 275924"/>
              <a:gd name="connsiteX10" fmla="*/ 119121 w 483453"/>
              <a:gd name="connsiteY10" fmla="*/ 134897 h 275924"/>
              <a:gd name="connsiteX11" fmla="*/ 154840 w 483453"/>
              <a:gd name="connsiteY11" fmla="*/ 137278 h 275924"/>
              <a:gd name="connsiteX12" fmla="*/ 131027 w 483453"/>
              <a:gd name="connsiteY12" fmla="*/ 161090 h 275924"/>
              <a:gd name="connsiteX13" fmla="*/ 76259 w 483453"/>
              <a:gd name="connsiteY13" fmla="*/ 194428 h 275924"/>
              <a:gd name="connsiteX14" fmla="*/ 128646 w 483453"/>
              <a:gd name="connsiteY14" fmla="*/ 203953 h 275924"/>
              <a:gd name="connsiteX15" fmla="*/ 261996 w 483453"/>
              <a:gd name="connsiteY15" fmla="*/ 153947 h 275924"/>
              <a:gd name="connsiteX16" fmla="*/ 381059 w 483453"/>
              <a:gd name="connsiteY16" fmla="*/ 87272 h 275924"/>
              <a:gd name="connsiteX17" fmla="*/ 423921 w 483453"/>
              <a:gd name="connsiteY17" fmla="*/ 49172 h 275924"/>
              <a:gd name="connsiteX18" fmla="*/ 428685 w 483453"/>
              <a:gd name="connsiteY18" fmla="*/ 3929 h 275924"/>
              <a:gd name="connsiteX0" fmla="*/ 428835 w 483603"/>
              <a:gd name="connsiteY0" fmla="*/ 3929 h 271308"/>
              <a:gd name="connsiteX1" fmla="*/ 483603 w 483603"/>
              <a:gd name="connsiteY1" fmla="*/ 1547 h 271308"/>
              <a:gd name="connsiteX2" fmla="*/ 481221 w 483603"/>
              <a:gd name="connsiteY2" fmla="*/ 32503 h 271308"/>
              <a:gd name="connsiteX3" fmla="*/ 469315 w 483603"/>
              <a:gd name="connsiteY3" fmla="*/ 89653 h 271308"/>
              <a:gd name="connsiteX4" fmla="*/ 431214 w 483603"/>
              <a:gd name="connsiteY4" fmla="*/ 125372 h 271308"/>
              <a:gd name="connsiteX5" fmla="*/ 305009 w 483603"/>
              <a:gd name="connsiteY5" fmla="*/ 201571 h 271308"/>
              <a:gd name="connsiteX6" fmla="*/ 176421 w 483603"/>
              <a:gd name="connsiteY6" fmla="*/ 251578 h 271308"/>
              <a:gd name="connsiteX7" fmla="*/ 50216 w 483603"/>
              <a:gd name="connsiteY7" fmla="*/ 270629 h 271308"/>
              <a:gd name="connsiteX8" fmla="*/ 209 w 483603"/>
              <a:gd name="connsiteY8" fmla="*/ 230147 h 271308"/>
              <a:gd name="connsiteX9" fmla="*/ 35928 w 483603"/>
              <a:gd name="connsiteY9" fmla="*/ 175378 h 271308"/>
              <a:gd name="connsiteX10" fmla="*/ 119271 w 483603"/>
              <a:gd name="connsiteY10" fmla="*/ 134897 h 271308"/>
              <a:gd name="connsiteX11" fmla="*/ 154990 w 483603"/>
              <a:gd name="connsiteY11" fmla="*/ 137278 h 271308"/>
              <a:gd name="connsiteX12" fmla="*/ 131177 w 483603"/>
              <a:gd name="connsiteY12" fmla="*/ 161090 h 271308"/>
              <a:gd name="connsiteX13" fmla="*/ 76409 w 483603"/>
              <a:gd name="connsiteY13" fmla="*/ 194428 h 271308"/>
              <a:gd name="connsiteX14" fmla="*/ 128796 w 483603"/>
              <a:gd name="connsiteY14" fmla="*/ 203953 h 271308"/>
              <a:gd name="connsiteX15" fmla="*/ 262146 w 483603"/>
              <a:gd name="connsiteY15" fmla="*/ 153947 h 271308"/>
              <a:gd name="connsiteX16" fmla="*/ 381209 w 483603"/>
              <a:gd name="connsiteY16" fmla="*/ 87272 h 271308"/>
              <a:gd name="connsiteX17" fmla="*/ 424071 w 483603"/>
              <a:gd name="connsiteY17" fmla="*/ 49172 h 271308"/>
              <a:gd name="connsiteX18" fmla="*/ 428835 w 483603"/>
              <a:gd name="connsiteY18" fmla="*/ 3929 h 271308"/>
              <a:gd name="connsiteX0" fmla="*/ 428835 w 483603"/>
              <a:gd name="connsiteY0" fmla="*/ 3929 h 271308"/>
              <a:gd name="connsiteX1" fmla="*/ 483603 w 483603"/>
              <a:gd name="connsiteY1" fmla="*/ 1547 h 271308"/>
              <a:gd name="connsiteX2" fmla="*/ 481221 w 483603"/>
              <a:gd name="connsiteY2" fmla="*/ 53934 h 271308"/>
              <a:gd name="connsiteX3" fmla="*/ 469315 w 483603"/>
              <a:gd name="connsiteY3" fmla="*/ 89653 h 271308"/>
              <a:gd name="connsiteX4" fmla="*/ 431214 w 483603"/>
              <a:gd name="connsiteY4" fmla="*/ 125372 h 271308"/>
              <a:gd name="connsiteX5" fmla="*/ 305009 w 483603"/>
              <a:gd name="connsiteY5" fmla="*/ 201571 h 271308"/>
              <a:gd name="connsiteX6" fmla="*/ 176421 w 483603"/>
              <a:gd name="connsiteY6" fmla="*/ 251578 h 271308"/>
              <a:gd name="connsiteX7" fmla="*/ 50216 w 483603"/>
              <a:gd name="connsiteY7" fmla="*/ 270629 h 271308"/>
              <a:gd name="connsiteX8" fmla="*/ 209 w 483603"/>
              <a:gd name="connsiteY8" fmla="*/ 230147 h 271308"/>
              <a:gd name="connsiteX9" fmla="*/ 35928 w 483603"/>
              <a:gd name="connsiteY9" fmla="*/ 175378 h 271308"/>
              <a:gd name="connsiteX10" fmla="*/ 119271 w 483603"/>
              <a:gd name="connsiteY10" fmla="*/ 134897 h 271308"/>
              <a:gd name="connsiteX11" fmla="*/ 154990 w 483603"/>
              <a:gd name="connsiteY11" fmla="*/ 137278 h 271308"/>
              <a:gd name="connsiteX12" fmla="*/ 131177 w 483603"/>
              <a:gd name="connsiteY12" fmla="*/ 161090 h 271308"/>
              <a:gd name="connsiteX13" fmla="*/ 76409 w 483603"/>
              <a:gd name="connsiteY13" fmla="*/ 194428 h 271308"/>
              <a:gd name="connsiteX14" fmla="*/ 128796 w 483603"/>
              <a:gd name="connsiteY14" fmla="*/ 203953 h 271308"/>
              <a:gd name="connsiteX15" fmla="*/ 262146 w 483603"/>
              <a:gd name="connsiteY15" fmla="*/ 153947 h 271308"/>
              <a:gd name="connsiteX16" fmla="*/ 381209 w 483603"/>
              <a:gd name="connsiteY16" fmla="*/ 87272 h 271308"/>
              <a:gd name="connsiteX17" fmla="*/ 424071 w 483603"/>
              <a:gd name="connsiteY17" fmla="*/ 49172 h 271308"/>
              <a:gd name="connsiteX18" fmla="*/ 428835 w 483603"/>
              <a:gd name="connsiteY18" fmla="*/ 3929 h 271308"/>
              <a:gd name="connsiteX0" fmla="*/ 428835 w 483603"/>
              <a:gd name="connsiteY0" fmla="*/ 3584 h 270963"/>
              <a:gd name="connsiteX1" fmla="*/ 483603 w 483603"/>
              <a:gd name="connsiteY1" fmla="*/ 1202 h 270963"/>
              <a:gd name="connsiteX2" fmla="*/ 481221 w 483603"/>
              <a:gd name="connsiteY2" fmla="*/ 53589 h 270963"/>
              <a:gd name="connsiteX3" fmla="*/ 469315 w 483603"/>
              <a:gd name="connsiteY3" fmla="*/ 89308 h 270963"/>
              <a:gd name="connsiteX4" fmla="*/ 431214 w 483603"/>
              <a:gd name="connsiteY4" fmla="*/ 125027 h 270963"/>
              <a:gd name="connsiteX5" fmla="*/ 305009 w 483603"/>
              <a:gd name="connsiteY5" fmla="*/ 201226 h 270963"/>
              <a:gd name="connsiteX6" fmla="*/ 176421 w 483603"/>
              <a:gd name="connsiteY6" fmla="*/ 251233 h 270963"/>
              <a:gd name="connsiteX7" fmla="*/ 50216 w 483603"/>
              <a:gd name="connsiteY7" fmla="*/ 270284 h 270963"/>
              <a:gd name="connsiteX8" fmla="*/ 209 w 483603"/>
              <a:gd name="connsiteY8" fmla="*/ 229802 h 270963"/>
              <a:gd name="connsiteX9" fmla="*/ 35928 w 483603"/>
              <a:gd name="connsiteY9" fmla="*/ 175033 h 270963"/>
              <a:gd name="connsiteX10" fmla="*/ 119271 w 483603"/>
              <a:gd name="connsiteY10" fmla="*/ 134552 h 270963"/>
              <a:gd name="connsiteX11" fmla="*/ 154990 w 483603"/>
              <a:gd name="connsiteY11" fmla="*/ 136933 h 270963"/>
              <a:gd name="connsiteX12" fmla="*/ 131177 w 483603"/>
              <a:gd name="connsiteY12" fmla="*/ 160745 h 270963"/>
              <a:gd name="connsiteX13" fmla="*/ 76409 w 483603"/>
              <a:gd name="connsiteY13" fmla="*/ 194083 h 270963"/>
              <a:gd name="connsiteX14" fmla="*/ 128796 w 483603"/>
              <a:gd name="connsiteY14" fmla="*/ 203608 h 270963"/>
              <a:gd name="connsiteX15" fmla="*/ 262146 w 483603"/>
              <a:gd name="connsiteY15" fmla="*/ 153602 h 270963"/>
              <a:gd name="connsiteX16" fmla="*/ 381209 w 483603"/>
              <a:gd name="connsiteY16" fmla="*/ 86927 h 270963"/>
              <a:gd name="connsiteX17" fmla="*/ 424071 w 483603"/>
              <a:gd name="connsiteY17" fmla="*/ 44064 h 270963"/>
              <a:gd name="connsiteX18" fmla="*/ 428835 w 483603"/>
              <a:gd name="connsiteY18" fmla="*/ 3584 h 270963"/>
              <a:gd name="connsiteX0" fmla="*/ 428835 w 483603"/>
              <a:gd name="connsiteY0" fmla="*/ 3584 h 271579"/>
              <a:gd name="connsiteX1" fmla="*/ 483603 w 483603"/>
              <a:gd name="connsiteY1" fmla="*/ 1202 h 271579"/>
              <a:gd name="connsiteX2" fmla="*/ 481221 w 483603"/>
              <a:gd name="connsiteY2" fmla="*/ 53589 h 271579"/>
              <a:gd name="connsiteX3" fmla="*/ 469315 w 483603"/>
              <a:gd name="connsiteY3" fmla="*/ 89308 h 271579"/>
              <a:gd name="connsiteX4" fmla="*/ 431214 w 483603"/>
              <a:gd name="connsiteY4" fmla="*/ 125027 h 271579"/>
              <a:gd name="connsiteX5" fmla="*/ 305009 w 483603"/>
              <a:gd name="connsiteY5" fmla="*/ 201226 h 271579"/>
              <a:gd name="connsiteX6" fmla="*/ 183565 w 483603"/>
              <a:gd name="connsiteY6" fmla="*/ 255995 h 271579"/>
              <a:gd name="connsiteX7" fmla="*/ 50216 w 483603"/>
              <a:gd name="connsiteY7" fmla="*/ 270284 h 271579"/>
              <a:gd name="connsiteX8" fmla="*/ 209 w 483603"/>
              <a:gd name="connsiteY8" fmla="*/ 229802 h 271579"/>
              <a:gd name="connsiteX9" fmla="*/ 35928 w 483603"/>
              <a:gd name="connsiteY9" fmla="*/ 175033 h 271579"/>
              <a:gd name="connsiteX10" fmla="*/ 119271 w 483603"/>
              <a:gd name="connsiteY10" fmla="*/ 134552 h 271579"/>
              <a:gd name="connsiteX11" fmla="*/ 154990 w 483603"/>
              <a:gd name="connsiteY11" fmla="*/ 136933 h 271579"/>
              <a:gd name="connsiteX12" fmla="*/ 131177 w 483603"/>
              <a:gd name="connsiteY12" fmla="*/ 160745 h 271579"/>
              <a:gd name="connsiteX13" fmla="*/ 76409 w 483603"/>
              <a:gd name="connsiteY13" fmla="*/ 194083 h 271579"/>
              <a:gd name="connsiteX14" fmla="*/ 128796 w 483603"/>
              <a:gd name="connsiteY14" fmla="*/ 203608 h 271579"/>
              <a:gd name="connsiteX15" fmla="*/ 262146 w 483603"/>
              <a:gd name="connsiteY15" fmla="*/ 153602 h 271579"/>
              <a:gd name="connsiteX16" fmla="*/ 381209 w 483603"/>
              <a:gd name="connsiteY16" fmla="*/ 86927 h 271579"/>
              <a:gd name="connsiteX17" fmla="*/ 424071 w 483603"/>
              <a:gd name="connsiteY17" fmla="*/ 44064 h 271579"/>
              <a:gd name="connsiteX18" fmla="*/ 428835 w 483603"/>
              <a:gd name="connsiteY18" fmla="*/ 3584 h 271579"/>
              <a:gd name="connsiteX0" fmla="*/ 428835 w 483603"/>
              <a:gd name="connsiteY0" fmla="*/ 3584 h 271579"/>
              <a:gd name="connsiteX1" fmla="*/ 483603 w 483603"/>
              <a:gd name="connsiteY1" fmla="*/ 1202 h 271579"/>
              <a:gd name="connsiteX2" fmla="*/ 481221 w 483603"/>
              <a:gd name="connsiteY2" fmla="*/ 53589 h 271579"/>
              <a:gd name="connsiteX3" fmla="*/ 469315 w 483603"/>
              <a:gd name="connsiteY3" fmla="*/ 89308 h 271579"/>
              <a:gd name="connsiteX4" fmla="*/ 431214 w 483603"/>
              <a:gd name="connsiteY4" fmla="*/ 125027 h 271579"/>
              <a:gd name="connsiteX5" fmla="*/ 316916 w 483603"/>
              <a:gd name="connsiteY5" fmla="*/ 201226 h 271579"/>
              <a:gd name="connsiteX6" fmla="*/ 183565 w 483603"/>
              <a:gd name="connsiteY6" fmla="*/ 255995 h 271579"/>
              <a:gd name="connsiteX7" fmla="*/ 50216 w 483603"/>
              <a:gd name="connsiteY7" fmla="*/ 270284 h 271579"/>
              <a:gd name="connsiteX8" fmla="*/ 209 w 483603"/>
              <a:gd name="connsiteY8" fmla="*/ 229802 h 271579"/>
              <a:gd name="connsiteX9" fmla="*/ 35928 w 483603"/>
              <a:gd name="connsiteY9" fmla="*/ 175033 h 271579"/>
              <a:gd name="connsiteX10" fmla="*/ 119271 w 483603"/>
              <a:gd name="connsiteY10" fmla="*/ 134552 h 271579"/>
              <a:gd name="connsiteX11" fmla="*/ 154990 w 483603"/>
              <a:gd name="connsiteY11" fmla="*/ 136933 h 271579"/>
              <a:gd name="connsiteX12" fmla="*/ 131177 w 483603"/>
              <a:gd name="connsiteY12" fmla="*/ 160745 h 271579"/>
              <a:gd name="connsiteX13" fmla="*/ 76409 w 483603"/>
              <a:gd name="connsiteY13" fmla="*/ 194083 h 271579"/>
              <a:gd name="connsiteX14" fmla="*/ 128796 w 483603"/>
              <a:gd name="connsiteY14" fmla="*/ 203608 h 271579"/>
              <a:gd name="connsiteX15" fmla="*/ 262146 w 483603"/>
              <a:gd name="connsiteY15" fmla="*/ 153602 h 271579"/>
              <a:gd name="connsiteX16" fmla="*/ 381209 w 483603"/>
              <a:gd name="connsiteY16" fmla="*/ 86927 h 271579"/>
              <a:gd name="connsiteX17" fmla="*/ 424071 w 483603"/>
              <a:gd name="connsiteY17" fmla="*/ 44064 h 271579"/>
              <a:gd name="connsiteX18" fmla="*/ 428835 w 483603"/>
              <a:gd name="connsiteY18" fmla="*/ 3584 h 271579"/>
              <a:gd name="connsiteX0" fmla="*/ 428835 w 483603"/>
              <a:gd name="connsiteY0" fmla="*/ 3755 h 271750"/>
              <a:gd name="connsiteX1" fmla="*/ 483603 w 483603"/>
              <a:gd name="connsiteY1" fmla="*/ 1373 h 271750"/>
              <a:gd name="connsiteX2" fmla="*/ 481221 w 483603"/>
              <a:gd name="connsiteY2" fmla="*/ 53760 h 271750"/>
              <a:gd name="connsiteX3" fmla="*/ 469315 w 483603"/>
              <a:gd name="connsiteY3" fmla="*/ 89479 h 271750"/>
              <a:gd name="connsiteX4" fmla="*/ 431214 w 483603"/>
              <a:gd name="connsiteY4" fmla="*/ 125198 h 271750"/>
              <a:gd name="connsiteX5" fmla="*/ 316916 w 483603"/>
              <a:gd name="connsiteY5" fmla="*/ 201397 h 271750"/>
              <a:gd name="connsiteX6" fmla="*/ 183565 w 483603"/>
              <a:gd name="connsiteY6" fmla="*/ 256166 h 271750"/>
              <a:gd name="connsiteX7" fmla="*/ 50216 w 483603"/>
              <a:gd name="connsiteY7" fmla="*/ 270455 h 271750"/>
              <a:gd name="connsiteX8" fmla="*/ 209 w 483603"/>
              <a:gd name="connsiteY8" fmla="*/ 229973 h 271750"/>
              <a:gd name="connsiteX9" fmla="*/ 35928 w 483603"/>
              <a:gd name="connsiteY9" fmla="*/ 175204 h 271750"/>
              <a:gd name="connsiteX10" fmla="*/ 119271 w 483603"/>
              <a:gd name="connsiteY10" fmla="*/ 134723 h 271750"/>
              <a:gd name="connsiteX11" fmla="*/ 154990 w 483603"/>
              <a:gd name="connsiteY11" fmla="*/ 137104 h 271750"/>
              <a:gd name="connsiteX12" fmla="*/ 131177 w 483603"/>
              <a:gd name="connsiteY12" fmla="*/ 160916 h 271750"/>
              <a:gd name="connsiteX13" fmla="*/ 76409 w 483603"/>
              <a:gd name="connsiteY13" fmla="*/ 194254 h 271750"/>
              <a:gd name="connsiteX14" fmla="*/ 128796 w 483603"/>
              <a:gd name="connsiteY14" fmla="*/ 203779 h 271750"/>
              <a:gd name="connsiteX15" fmla="*/ 262146 w 483603"/>
              <a:gd name="connsiteY15" fmla="*/ 153773 h 271750"/>
              <a:gd name="connsiteX16" fmla="*/ 381209 w 483603"/>
              <a:gd name="connsiteY16" fmla="*/ 87098 h 271750"/>
              <a:gd name="connsiteX17" fmla="*/ 440739 w 483603"/>
              <a:gd name="connsiteY17" fmla="*/ 46616 h 271750"/>
              <a:gd name="connsiteX18" fmla="*/ 428835 w 483603"/>
              <a:gd name="connsiteY18" fmla="*/ 3755 h 271750"/>
              <a:gd name="connsiteX0" fmla="*/ 428835 w 483603"/>
              <a:gd name="connsiteY0" fmla="*/ 2399 h 270394"/>
              <a:gd name="connsiteX1" fmla="*/ 483603 w 483603"/>
              <a:gd name="connsiteY1" fmla="*/ 17 h 270394"/>
              <a:gd name="connsiteX2" fmla="*/ 481221 w 483603"/>
              <a:gd name="connsiteY2" fmla="*/ 52404 h 270394"/>
              <a:gd name="connsiteX3" fmla="*/ 469315 w 483603"/>
              <a:gd name="connsiteY3" fmla="*/ 88123 h 270394"/>
              <a:gd name="connsiteX4" fmla="*/ 431214 w 483603"/>
              <a:gd name="connsiteY4" fmla="*/ 123842 h 270394"/>
              <a:gd name="connsiteX5" fmla="*/ 316916 w 483603"/>
              <a:gd name="connsiteY5" fmla="*/ 200041 h 270394"/>
              <a:gd name="connsiteX6" fmla="*/ 183565 w 483603"/>
              <a:gd name="connsiteY6" fmla="*/ 254810 h 270394"/>
              <a:gd name="connsiteX7" fmla="*/ 50216 w 483603"/>
              <a:gd name="connsiteY7" fmla="*/ 269099 h 270394"/>
              <a:gd name="connsiteX8" fmla="*/ 209 w 483603"/>
              <a:gd name="connsiteY8" fmla="*/ 228617 h 270394"/>
              <a:gd name="connsiteX9" fmla="*/ 35928 w 483603"/>
              <a:gd name="connsiteY9" fmla="*/ 173848 h 270394"/>
              <a:gd name="connsiteX10" fmla="*/ 119271 w 483603"/>
              <a:gd name="connsiteY10" fmla="*/ 133367 h 270394"/>
              <a:gd name="connsiteX11" fmla="*/ 154990 w 483603"/>
              <a:gd name="connsiteY11" fmla="*/ 135748 h 270394"/>
              <a:gd name="connsiteX12" fmla="*/ 131177 w 483603"/>
              <a:gd name="connsiteY12" fmla="*/ 159560 h 270394"/>
              <a:gd name="connsiteX13" fmla="*/ 76409 w 483603"/>
              <a:gd name="connsiteY13" fmla="*/ 192898 h 270394"/>
              <a:gd name="connsiteX14" fmla="*/ 128796 w 483603"/>
              <a:gd name="connsiteY14" fmla="*/ 202423 h 270394"/>
              <a:gd name="connsiteX15" fmla="*/ 262146 w 483603"/>
              <a:gd name="connsiteY15" fmla="*/ 152417 h 270394"/>
              <a:gd name="connsiteX16" fmla="*/ 381209 w 483603"/>
              <a:gd name="connsiteY16" fmla="*/ 85742 h 270394"/>
              <a:gd name="connsiteX17" fmla="*/ 438358 w 483603"/>
              <a:gd name="connsiteY17" fmla="*/ 26210 h 270394"/>
              <a:gd name="connsiteX18" fmla="*/ 428835 w 483603"/>
              <a:gd name="connsiteY18" fmla="*/ 2399 h 270394"/>
              <a:gd name="connsiteX0" fmla="*/ 428835 w 483603"/>
              <a:gd name="connsiteY0" fmla="*/ 2399 h 270394"/>
              <a:gd name="connsiteX1" fmla="*/ 483603 w 483603"/>
              <a:gd name="connsiteY1" fmla="*/ 17 h 270394"/>
              <a:gd name="connsiteX2" fmla="*/ 481221 w 483603"/>
              <a:gd name="connsiteY2" fmla="*/ 52404 h 270394"/>
              <a:gd name="connsiteX3" fmla="*/ 469315 w 483603"/>
              <a:gd name="connsiteY3" fmla="*/ 88123 h 270394"/>
              <a:gd name="connsiteX4" fmla="*/ 431214 w 483603"/>
              <a:gd name="connsiteY4" fmla="*/ 123842 h 270394"/>
              <a:gd name="connsiteX5" fmla="*/ 316916 w 483603"/>
              <a:gd name="connsiteY5" fmla="*/ 200041 h 270394"/>
              <a:gd name="connsiteX6" fmla="*/ 183565 w 483603"/>
              <a:gd name="connsiteY6" fmla="*/ 254810 h 270394"/>
              <a:gd name="connsiteX7" fmla="*/ 50216 w 483603"/>
              <a:gd name="connsiteY7" fmla="*/ 269099 h 270394"/>
              <a:gd name="connsiteX8" fmla="*/ 209 w 483603"/>
              <a:gd name="connsiteY8" fmla="*/ 228617 h 270394"/>
              <a:gd name="connsiteX9" fmla="*/ 35928 w 483603"/>
              <a:gd name="connsiteY9" fmla="*/ 173848 h 270394"/>
              <a:gd name="connsiteX10" fmla="*/ 119271 w 483603"/>
              <a:gd name="connsiteY10" fmla="*/ 133367 h 270394"/>
              <a:gd name="connsiteX11" fmla="*/ 154990 w 483603"/>
              <a:gd name="connsiteY11" fmla="*/ 135748 h 270394"/>
              <a:gd name="connsiteX12" fmla="*/ 131177 w 483603"/>
              <a:gd name="connsiteY12" fmla="*/ 159560 h 270394"/>
              <a:gd name="connsiteX13" fmla="*/ 76409 w 483603"/>
              <a:gd name="connsiteY13" fmla="*/ 192898 h 270394"/>
              <a:gd name="connsiteX14" fmla="*/ 128796 w 483603"/>
              <a:gd name="connsiteY14" fmla="*/ 202423 h 270394"/>
              <a:gd name="connsiteX15" fmla="*/ 262146 w 483603"/>
              <a:gd name="connsiteY15" fmla="*/ 152417 h 270394"/>
              <a:gd name="connsiteX16" fmla="*/ 381209 w 483603"/>
              <a:gd name="connsiteY16" fmla="*/ 85742 h 270394"/>
              <a:gd name="connsiteX17" fmla="*/ 438358 w 483603"/>
              <a:gd name="connsiteY17" fmla="*/ 26210 h 270394"/>
              <a:gd name="connsiteX18" fmla="*/ 428835 w 483603"/>
              <a:gd name="connsiteY18" fmla="*/ 2399 h 270394"/>
              <a:gd name="connsiteX0" fmla="*/ 428835 w 483603"/>
              <a:gd name="connsiteY0" fmla="*/ 2897 h 270892"/>
              <a:gd name="connsiteX1" fmla="*/ 483603 w 483603"/>
              <a:gd name="connsiteY1" fmla="*/ 515 h 270892"/>
              <a:gd name="connsiteX2" fmla="*/ 481221 w 483603"/>
              <a:gd name="connsiteY2" fmla="*/ 52902 h 270892"/>
              <a:gd name="connsiteX3" fmla="*/ 469315 w 483603"/>
              <a:gd name="connsiteY3" fmla="*/ 88621 h 270892"/>
              <a:gd name="connsiteX4" fmla="*/ 431214 w 483603"/>
              <a:gd name="connsiteY4" fmla="*/ 124340 h 270892"/>
              <a:gd name="connsiteX5" fmla="*/ 316916 w 483603"/>
              <a:gd name="connsiteY5" fmla="*/ 200539 h 270892"/>
              <a:gd name="connsiteX6" fmla="*/ 183565 w 483603"/>
              <a:gd name="connsiteY6" fmla="*/ 255308 h 270892"/>
              <a:gd name="connsiteX7" fmla="*/ 50216 w 483603"/>
              <a:gd name="connsiteY7" fmla="*/ 269597 h 270892"/>
              <a:gd name="connsiteX8" fmla="*/ 209 w 483603"/>
              <a:gd name="connsiteY8" fmla="*/ 229115 h 270892"/>
              <a:gd name="connsiteX9" fmla="*/ 35928 w 483603"/>
              <a:gd name="connsiteY9" fmla="*/ 174346 h 270892"/>
              <a:gd name="connsiteX10" fmla="*/ 119271 w 483603"/>
              <a:gd name="connsiteY10" fmla="*/ 133865 h 270892"/>
              <a:gd name="connsiteX11" fmla="*/ 154990 w 483603"/>
              <a:gd name="connsiteY11" fmla="*/ 136246 h 270892"/>
              <a:gd name="connsiteX12" fmla="*/ 131177 w 483603"/>
              <a:gd name="connsiteY12" fmla="*/ 160058 h 270892"/>
              <a:gd name="connsiteX13" fmla="*/ 76409 w 483603"/>
              <a:gd name="connsiteY13" fmla="*/ 193396 h 270892"/>
              <a:gd name="connsiteX14" fmla="*/ 128796 w 483603"/>
              <a:gd name="connsiteY14" fmla="*/ 202921 h 270892"/>
              <a:gd name="connsiteX15" fmla="*/ 262146 w 483603"/>
              <a:gd name="connsiteY15" fmla="*/ 152915 h 270892"/>
              <a:gd name="connsiteX16" fmla="*/ 381209 w 483603"/>
              <a:gd name="connsiteY16" fmla="*/ 86240 h 270892"/>
              <a:gd name="connsiteX17" fmla="*/ 433596 w 483603"/>
              <a:gd name="connsiteY17" fmla="*/ 33851 h 270892"/>
              <a:gd name="connsiteX18" fmla="*/ 428835 w 483603"/>
              <a:gd name="connsiteY18" fmla="*/ 2897 h 270892"/>
              <a:gd name="connsiteX0" fmla="*/ 428835 w 483603"/>
              <a:gd name="connsiteY0" fmla="*/ 2897 h 270892"/>
              <a:gd name="connsiteX1" fmla="*/ 483603 w 483603"/>
              <a:gd name="connsiteY1" fmla="*/ 515 h 270892"/>
              <a:gd name="connsiteX2" fmla="*/ 481221 w 483603"/>
              <a:gd name="connsiteY2" fmla="*/ 52902 h 270892"/>
              <a:gd name="connsiteX3" fmla="*/ 469315 w 483603"/>
              <a:gd name="connsiteY3" fmla="*/ 88621 h 270892"/>
              <a:gd name="connsiteX4" fmla="*/ 431214 w 483603"/>
              <a:gd name="connsiteY4" fmla="*/ 124340 h 270892"/>
              <a:gd name="connsiteX5" fmla="*/ 316916 w 483603"/>
              <a:gd name="connsiteY5" fmla="*/ 200539 h 270892"/>
              <a:gd name="connsiteX6" fmla="*/ 183565 w 483603"/>
              <a:gd name="connsiteY6" fmla="*/ 255308 h 270892"/>
              <a:gd name="connsiteX7" fmla="*/ 50216 w 483603"/>
              <a:gd name="connsiteY7" fmla="*/ 269597 h 270892"/>
              <a:gd name="connsiteX8" fmla="*/ 209 w 483603"/>
              <a:gd name="connsiteY8" fmla="*/ 229115 h 270892"/>
              <a:gd name="connsiteX9" fmla="*/ 35928 w 483603"/>
              <a:gd name="connsiteY9" fmla="*/ 174346 h 270892"/>
              <a:gd name="connsiteX10" fmla="*/ 119271 w 483603"/>
              <a:gd name="connsiteY10" fmla="*/ 133865 h 270892"/>
              <a:gd name="connsiteX11" fmla="*/ 154990 w 483603"/>
              <a:gd name="connsiteY11" fmla="*/ 136246 h 270892"/>
              <a:gd name="connsiteX12" fmla="*/ 131177 w 483603"/>
              <a:gd name="connsiteY12" fmla="*/ 160058 h 270892"/>
              <a:gd name="connsiteX13" fmla="*/ 76409 w 483603"/>
              <a:gd name="connsiteY13" fmla="*/ 193396 h 270892"/>
              <a:gd name="connsiteX14" fmla="*/ 128796 w 483603"/>
              <a:gd name="connsiteY14" fmla="*/ 202921 h 270892"/>
              <a:gd name="connsiteX15" fmla="*/ 262146 w 483603"/>
              <a:gd name="connsiteY15" fmla="*/ 152915 h 270892"/>
              <a:gd name="connsiteX16" fmla="*/ 381209 w 483603"/>
              <a:gd name="connsiteY16" fmla="*/ 86240 h 270892"/>
              <a:gd name="connsiteX17" fmla="*/ 431214 w 483603"/>
              <a:gd name="connsiteY17" fmla="*/ 33851 h 270892"/>
              <a:gd name="connsiteX18" fmla="*/ 428835 w 483603"/>
              <a:gd name="connsiteY18" fmla="*/ 2897 h 270892"/>
              <a:gd name="connsiteX0" fmla="*/ 428835 w 483603"/>
              <a:gd name="connsiteY0" fmla="*/ 4276 h 272271"/>
              <a:gd name="connsiteX1" fmla="*/ 483603 w 483603"/>
              <a:gd name="connsiteY1" fmla="*/ 1894 h 272271"/>
              <a:gd name="connsiteX2" fmla="*/ 481221 w 483603"/>
              <a:gd name="connsiteY2" fmla="*/ 54281 h 272271"/>
              <a:gd name="connsiteX3" fmla="*/ 469315 w 483603"/>
              <a:gd name="connsiteY3" fmla="*/ 90000 h 272271"/>
              <a:gd name="connsiteX4" fmla="*/ 431214 w 483603"/>
              <a:gd name="connsiteY4" fmla="*/ 125719 h 272271"/>
              <a:gd name="connsiteX5" fmla="*/ 316916 w 483603"/>
              <a:gd name="connsiteY5" fmla="*/ 201918 h 272271"/>
              <a:gd name="connsiteX6" fmla="*/ 183565 w 483603"/>
              <a:gd name="connsiteY6" fmla="*/ 256687 h 272271"/>
              <a:gd name="connsiteX7" fmla="*/ 50216 w 483603"/>
              <a:gd name="connsiteY7" fmla="*/ 270976 h 272271"/>
              <a:gd name="connsiteX8" fmla="*/ 209 w 483603"/>
              <a:gd name="connsiteY8" fmla="*/ 230494 h 272271"/>
              <a:gd name="connsiteX9" fmla="*/ 35928 w 483603"/>
              <a:gd name="connsiteY9" fmla="*/ 175725 h 272271"/>
              <a:gd name="connsiteX10" fmla="*/ 119271 w 483603"/>
              <a:gd name="connsiteY10" fmla="*/ 135244 h 272271"/>
              <a:gd name="connsiteX11" fmla="*/ 154990 w 483603"/>
              <a:gd name="connsiteY11" fmla="*/ 137625 h 272271"/>
              <a:gd name="connsiteX12" fmla="*/ 131177 w 483603"/>
              <a:gd name="connsiteY12" fmla="*/ 161437 h 272271"/>
              <a:gd name="connsiteX13" fmla="*/ 76409 w 483603"/>
              <a:gd name="connsiteY13" fmla="*/ 194775 h 272271"/>
              <a:gd name="connsiteX14" fmla="*/ 128796 w 483603"/>
              <a:gd name="connsiteY14" fmla="*/ 204300 h 272271"/>
              <a:gd name="connsiteX15" fmla="*/ 262146 w 483603"/>
              <a:gd name="connsiteY15" fmla="*/ 154294 h 272271"/>
              <a:gd name="connsiteX16" fmla="*/ 381209 w 483603"/>
              <a:gd name="connsiteY16" fmla="*/ 87619 h 272271"/>
              <a:gd name="connsiteX17" fmla="*/ 419308 w 483603"/>
              <a:gd name="connsiteY17" fmla="*/ 54280 h 272271"/>
              <a:gd name="connsiteX18" fmla="*/ 428835 w 483603"/>
              <a:gd name="connsiteY18" fmla="*/ 4276 h 272271"/>
              <a:gd name="connsiteX0" fmla="*/ 428835 w 483603"/>
              <a:gd name="connsiteY0" fmla="*/ 4276 h 272271"/>
              <a:gd name="connsiteX1" fmla="*/ 483603 w 483603"/>
              <a:gd name="connsiteY1" fmla="*/ 1894 h 272271"/>
              <a:gd name="connsiteX2" fmla="*/ 481221 w 483603"/>
              <a:gd name="connsiteY2" fmla="*/ 54281 h 272271"/>
              <a:gd name="connsiteX3" fmla="*/ 469315 w 483603"/>
              <a:gd name="connsiteY3" fmla="*/ 90000 h 272271"/>
              <a:gd name="connsiteX4" fmla="*/ 431214 w 483603"/>
              <a:gd name="connsiteY4" fmla="*/ 125719 h 272271"/>
              <a:gd name="connsiteX5" fmla="*/ 316916 w 483603"/>
              <a:gd name="connsiteY5" fmla="*/ 201918 h 272271"/>
              <a:gd name="connsiteX6" fmla="*/ 183565 w 483603"/>
              <a:gd name="connsiteY6" fmla="*/ 256687 h 272271"/>
              <a:gd name="connsiteX7" fmla="*/ 50216 w 483603"/>
              <a:gd name="connsiteY7" fmla="*/ 270976 h 272271"/>
              <a:gd name="connsiteX8" fmla="*/ 209 w 483603"/>
              <a:gd name="connsiteY8" fmla="*/ 230494 h 272271"/>
              <a:gd name="connsiteX9" fmla="*/ 35928 w 483603"/>
              <a:gd name="connsiteY9" fmla="*/ 175725 h 272271"/>
              <a:gd name="connsiteX10" fmla="*/ 119271 w 483603"/>
              <a:gd name="connsiteY10" fmla="*/ 135244 h 272271"/>
              <a:gd name="connsiteX11" fmla="*/ 154990 w 483603"/>
              <a:gd name="connsiteY11" fmla="*/ 137625 h 272271"/>
              <a:gd name="connsiteX12" fmla="*/ 131177 w 483603"/>
              <a:gd name="connsiteY12" fmla="*/ 161437 h 272271"/>
              <a:gd name="connsiteX13" fmla="*/ 76409 w 483603"/>
              <a:gd name="connsiteY13" fmla="*/ 194775 h 272271"/>
              <a:gd name="connsiteX14" fmla="*/ 128796 w 483603"/>
              <a:gd name="connsiteY14" fmla="*/ 204300 h 272271"/>
              <a:gd name="connsiteX15" fmla="*/ 262146 w 483603"/>
              <a:gd name="connsiteY15" fmla="*/ 154294 h 272271"/>
              <a:gd name="connsiteX16" fmla="*/ 381209 w 483603"/>
              <a:gd name="connsiteY16" fmla="*/ 87619 h 272271"/>
              <a:gd name="connsiteX17" fmla="*/ 419308 w 483603"/>
              <a:gd name="connsiteY17" fmla="*/ 54280 h 272271"/>
              <a:gd name="connsiteX18" fmla="*/ 428835 w 483603"/>
              <a:gd name="connsiteY18" fmla="*/ 4276 h 272271"/>
              <a:gd name="connsiteX0" fmla="*/ 428835 w 483603"/>
              <a:gd name="connsiteY0" fmla="*/ 3929 h 271924"/>
              <a:gd name="connsiteX1" fmla="*/ 483603 w 483603"/>
              <a:gd name="connsiteY1" fmla="*/ 1547 h 271924"/>
              <a:gd name="connsiteX2" fmla="*/ 481221 w 483603"/>
              <a:gd name="connsiteY2" fmla="*/ 53934 h 271924"/>
              <a:gd name="connsiteX3" fmla="*/ 469315 w 483603"/>
              <a:gd name="connsiteY3" fmla="*/ 89653 h 271924"/>
              <a:gd name="connsiteX4" fmla="*/ 431214 w 483603"/>
              <a:gd name="connsiteY4" fmla="*/ 125372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3603"/>
              <a:gd name="connsiteY0" fmla="*/ 3929 h 271924"/>
              <a:gd name="connsiteX1" fmla="*/ 483603 w 483603"/>
              <a:gd name="connsiteY1" fmla="*/ 1547 h 271924"/>
              <a:gd name="connsiteX2" fmla="*/ 481221 w 483603"/>
              <a:gd name="connsiteY2" fmla="*/ 53934 h 271924"/>
              <a:gd name="connsiteX3" fmla="*/ 469315 w 483603"/>
              <a:gd name="connsiteY3" fmla="*/ 89653 h 271924"/>
              <a:gd name="connsiteX4" fmla="*/ 431214 w 483603"/>
              <a:gd name="connsiteY4" fmla="*/ 125372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3603"/>
              <a:gd name="connsiteY0" fmla="*/ 3929 h 271924"/>
              <a:gd name="connsiteX1" fmla="*/ 483603 w 483603"/>
              <a:gd name="connsiteY1" fmla="*/ 1547 h 271924"/>
              <a:gd name="connsiteX2" fmla="*/ 481221 w 483603"/>
              <a:gd name="connsiteY2" fmla="*/ 53934 h 271924"/>
              <a:gd name="connsiteX3" fmla="*/ 462171 w 483603"/>
              <a:gd name="connsiteY3" fmla="*/ 87272 h 271924"/>
              <a:gd name="connsiteX4" fmla="*/ 431214 w 483603"/>
              <a:gd name="connsiteY4" fmla="*/ 125372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3603"/>
              <a:gd name="connsiteY0" fmla="*/ 3929 h 271924"/>
              <a:gd name="connsiteX1" fmla="*/ 483603 w 483603"/>
              <a:gd name="connsiteY1" fmla="*/ 1547 h 271924"/>
              <a:gd name="connsiteX2" fmla="*/ 471696 w 483603"/>
              <a:gd name="connsiteY2" fmla="*/ 51553 h 271924"/>
              <a:gd name="connsiteX3" fmla="*/ 462171 w 483603"/>
              <a:gd name="connsiteY3" fmla="*/ 87272 h 271924"/>
              <a:gd name="connsiteX4" fmla="*/ 431214 w 483603"/>
              <a:gd name="connsiteY4" fmla="*/ 125372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3603"/>
              <a:gd name="connsiteY0" fmla="*/ 3929 h 271924"/>
              <a:gd name="connsiteX1" fmla="*/ 483603 w 483603"/>
              <a:gd name="connsiteY1" fmla="*/ 1547 h 271924"/>
              <a:gd name="connsiteX2" fmla="*/ 481221 w 483603"/>
              <a:gd name="connsiteY2" fmla="*/ 51553 h 271924"/>
              <a:gd name="connsiteX3" fmla="*/ 462171 w 483603"/>
              <a:gd name="connsiteY3" fmla="*/ 87272 h 271924"/>
              <a:gd name="connsiteX4" fmla="*/ 431214 w 483603"/>
              <a:gd name="connsiteY4" fmla="*/ 125372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4408"/>
              <a:gd name="connsiteY0" fmla="*/ 3929 h 271924"/>
              <a:gd name="connsiteX1" fmla="*/ 483603 w 484408"/>
              <a:gd name="connsiteY1" fmla="*/ 1547 h 271924"/>
              <a:gd name="connsiteX2" fmla="*/ 481221 w 484408"/>
              <a:gd name="connsiteY2" fmla="*/ 51553 h 271924"/>
              <a:gd name="connsiteX3" fmla="*/ 447884 w 484408"/>
              <a:gd name="connsiteY3" fmla="*/ 77747 h 271924"/>
              <a:gd name="connsiteX4" fmla="*/ 431214 w 484408"/>
              <a:gd name="connsiteY4" fmla="*/ 125372 h 271924"/>
              <a:gd name="connsiteX5" fmla="*/ 316916 w 484408"/>
              <a:gd name="connsiteY5" fmla="*/ 201571 h 271924"/>
              <a:gd name="connsiteX6" fmla="*/ 183565 w 484408"/>
              <a:gd name="connsiteY6" fmla="*/ 256340 h 271924"/>
              <a:gd name="connsiteX7" fmla="*/ 50216 w 484408"/>
              <a:gd name="connsiteY7" fmla="*/ 270629 h 271924"/>
              <a:gd name="connsiteX8" fmla="*/ 209 w 484408"/>
              <a:gd name="connsiteY8" fmla="*/ 230147 h 271924"/>
              <a:gd name="connsiteX9" fmla="*/ 35928 w 484408"/>
              <a:gd name="connsiteY9" fmla="*/ 175378 h 271924"/>
              <a:gd name="connsiteX10" fmla="*/ 119271 w 484408"/>
              <a:gd name="connsiteY10" fmla="*/ 134897 h 271924"/>
              <a:gd name="connsiteX11" fmla="*/ 154990 w 484408"/>
              <a:gd name="connsiteY11" fmla="*/ 137278 h 271924"/>
              <a:gd name="connsiteX12" fmla="*/ 131177 w 484408"/>
              <a:gd name="connsiteY12" fmla="*/ 161090 h 271924"/>
              <a:gd name="connsiteX13" fmla="*/ 76409 w 484408"/>
              <a:gd name="connsiteY13" fmla="*/ 194428 h 271924"/>
              <a:gd name="connsiteX14" fmla="*/ 128796 w 484408"/>
              <a:gd name="connsiteY14" fmla="*/ 203953 h 271924"/>
              <a:gd name="connsiteX15" fmla="*/ 262146 w 484408"/>
              <a:gd name="connsiteY15" fmla="*/ 153947 h 271924"/>
              <a:gd name="connsiteX16" fmla="*/ 381209 w 484408"/>
              <a:gd name="connsiteY16" fmla="*/ 87272 h 271924"/>
              <a:gd name="connsiteX17" fmla="*/ 416927 w 484408"/>
              <a:gd name="connsiteY17" fmla="*/ 49171 h 271924"/>
              <a:gd name="connsiteX18" fmla="*/ 428835 w 484408"/>
              <a:gd name="connsiteY18" fmla="*/ 3929 h 271924"/>
              <a:gd name="connsiteX0" fmla="*/ 428835 w 483603"/>
              <a:gd name="connsiteY0" fmla="*/ 3929 h 271924"/>
              <a:gd name="connsiteX1" fmla="*/ 483603 w 483603"/>
              <a:gd name="connsiteY1" fmla="*/ 1547 h 271924"/>
              <a:gd name="connsiteX2" fmla="*/ 481221 w 483603"/>
              <a:gd name="connsiteY2" fmla="*/ 51553 h 271924"/>
              <a:gd name="connsiteX3" fmla="*/ 466934 w 483603"/>
              <a:gd name="connsiteY3" fmla="*/ 82509 h 271924"/>
              <a:gd name="connsiteX4" fmla="*/ 431214 w 483603"/>
              <a:gd name="connsiteY4" fmla="*/ 125372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3603"/>
              <a:gd name="connsiteY0" fmla="*/ 3929 h 271924"/>
              <a:gd name="connsiteX1" fmla="*/ 483603 w 483603"/>
              <a:gd name="connsiteY1" fmla="*/ 1547 h 271924"/>
              <a:gd name="connsiteX2" fmla="*/ 481221 w 483603"/>
              <a:gd name="connsiteY2" fmla="*/ 51553 h 271924"/>
              <a:gd name="connsiteX3" fmla="*/ 466934 w 483603"/>
              <a:gd name="connsiteY3" fmla="*/ 82509 h 271924"/>
              <a:gd name="connsiteX4" fmla="*/ 424070 w 483603"/>
              <a:gd name="connsiteY4" fmla="*/ 108703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3603"/>
              <a:gd name="connsiteY0" fmla="*/ 3929 h 271924"/>
              <a:gd name="connsiteX1" fmla="*/ 483603 w 483603"/>
              <a:gd name="connsiteY1" fmla="*/ 1547 h 271924"/>
              <a:gd name="connsiteX2" fmla="*/ 481221 w 483603"/>
              <a:gd name="connsiteY2" fmla="*/ 51553 h 271924"/>
              <a:gd name="connsiteX3" fmla="*/ 466934 w 483603"/>
              <a:gd name="connsiteY3" fmla="*/ 82509 h 271924"/>
              <a:gd name="connsiteX4" fmla="*/ 431214 w 483603"/>
              <a:gd name="connsiteY4" fmla="*/ 125371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3603"/>
              <a:gd name="connsiteY0" fmla="*/ 3929 h 271924"/>
              <a:gd name="connsiteX1" fmla="*/ 483603 w 483603"/>
              <a:gd name="connsiteY1" fmla="*/ 1547 h 271924"/>
              <a:gd name="connsiteX2" fmla="*/ 481221 w 483603"/>
              <a:gd name="connsiteY2" fmla="*/ 51553 h 271924"/>
              <a:gd name="connsiteX3" fmla="*/ 466934 w 483603"/>
              <a:gd name="connsiteY3" fmla="*/ 82509 h 271924"/>
              <a:gd name="connsiteX4" fmla="*/ 431214 w 483603"/>
              <a:gd name="connsiteY4" fmla="*/ 125371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31177 w 483603"/>
              <a:gd name="connsiteY11" fmla="*/ 161090 h 271924"/>
              <a:gd name="connsiteX12" fmla="*/ 76409 w 483603"/>
              <a:gd name="connsiteY12" fmla="*/ 194428 h 271924"/>
              <a:gd name="connsiteX13" fmla="*/ 128796 w 483603"/>
              <a:gd name="connsiteY13" fmla="*/ 203953 h 271924"/>
              <a:gd name="connsiteX14" fmla="*/ 262146 w 483603"/>
              <a:gd name="connsiteY14" fmla="*/ 153947 h 271924"/>
              <a:gd name="connsiteX15" fmla="*/ 381209 w 483603"/>
              <a:gd name="connsiteY15" fmla="*/ 87272 h 271924"/>
              <a:gd name="connsiteX16" fmla="*/ 416927 w 483603"/>
              <a:gd name="connsiteY16" fmla="*/ 49171 h 271924"/>
              <a:gd name="connsiteX17" fmla="*/ 428835 w 483603"/>
              <a:gd name="connsiteY17" fmla="*/ 3929 h 271924"/>
              <a:gd name="connsiteX0" fmla="*/ 428857 w 483625"/>
              <a:gd name="connsiteY0" fmla="*/ 3929 h 271924"/>
              <a:gd name="connsiteX1" fmla="*/ 483625 w 483625"/>
              <a:gd name="connsiteY1" fmla="*/ 1547 h 271924"/>
              <a:gd name="connsiteX2" fmla="*/ 481243 w 483625"/>
              <a:gd name="connsiteY2" fmla="*/ 51553 h 271924"/>
              <a:gd name="connsiteX3" fmla="*/ 466956 w 483625"/>
              <a:gd name="connsiteY3" fmla="*/ 82509 h 271924"/>
              <a:gd name="connsiteX4" fmla="*/ 431236 w 483625"/>
              <a:gd name="connsiteY4" fmla="*/ 125371 h 271924"/>
              <a:gd name="connsiteX5" fmla="*/ 316938 w 483625"/>
              <a:gd name="connsiteY5" fmla="*/ 201571 h 271924"/>
              <a:gd name="connsiteX6" fmla="*/ 183587 w 483625"/>
              <a:gd name="connsiteY6" fmla="*/ 256340 h 271924"/>
              <a:gd name="connsiteX7" fmla="*/ 50238 w 483625"/>
              <a:gd name="connsiteY7" fmla="*/ 270629 h 271924"/>
              <a:gd name="connsiteX8" fmla="*/ 231 w 483625"/>
              <a:gd name="connsiteY8" fmla="*/ 230147 h 271924"/>
              <a:gd name="connsiteX9" fmla="*/ 35950 w 483625"/>
              <a:gd name="connsiteY9" fmla="*/ 175378 h 271924"/>
              <a:gd name="connsiteX10" fmla="*/ 131199 w 483625"/>
              <a:gd name="connsiteY10" fmla="*/ 161090 h 271924"/>
              <a:gd name="connsiteX11" fmla="*/ 76431 w 483625"/>
              <a:gd name="connsiteY11" fmla="*/ 194428 h 271924"/>
              <a:gd name="connsiteX12" fmla="*/ 128818 w 483625"/>
              <a:gd name="connsiteY12" fmla="*/ 203953 h 271924"/>
              <a:gd name="connsiteX13" fmla="*/ 262168 w 483625"/>
              <a:gd name="connsiteY13" fmla="*/ 153947 h 271924"/>
              <a:gd name="connsiteX14" fmla="*/ 381231 w 483625"/>
              <a:gd name="connsiteY14" fmla="*/ 87272 h 271924"/>
              <a:gd name="connsiteX15" fmla="*/ 416949 w 483625"/>
              <a:gd name="connsiteY15" fmla="*/ 49171 h 271924"/>
              <a:gd name="connsiteX16" fmla="*/ 428857 w 483625"/>
              <a:gd name="connsiteY16" fmla="*/ 3929 h 271924"/>
              <a:gd name="connsiteX0" fmla="*/ 428783 w 483551"/>
              <a:gd name="connsiteY0" fmla="*/ 3929 h 271924"/>
              <a:gd name="connsiteX1" fmla="*/ 483551 w 483551"/>
              <a:gd name="connsiteY1" fmla="*/ 1547 h 271924"/>
              <a:gd name="connsiteX2" fmla="*/ 481169 w 483551"/>
              <a:gd name="connsiteY2" fmla="*/ 51553 h 271924"/>
              <a:gd name="connsiteX3" fmla="*/ 466882 w 483551"/>
              <a:gd name="connsiteY3" fmla="*/ 82509 h 271924"/>
              <a:gd name="connsiteX4" fmla="*/ 431162 w 483551"/>
              <a:gd name="connsiteY4" fmla="*/ 125371 h 271924"/>
              <a:gd name="connsiteX5" fmla="*/ 316864 w 483551"/>
              <a:gd name="connsiteY5" fmla="*/ 201571 h 271924"/>
              <a:gd name="connsiteX6" fmla="*/ 183513 w 483551"/>
              <a:gd name="connsiteY6" fmla="*/ 256340 h 271924"/>
              <a:gd name="connsiteX7" fmla="*/ 50164 w 483551"/>
              <a:gd name="connsiteY7" fmla="*/ 270629 h 271924"/>
              <a:gd name="connsiteX8" fmla="*/ 157 w 483551"/>
              <a:gd name="connsiteY8" fmla="*/ 230147 h 271924"/>
              <a:gd name="connsiteX9" fmla="*/ 35876 w 483551"/>
              <a:gd name="connsiteY9" fmla="*/ 175378 h 271924"/>
              <a:gd name="connsiteX10" fmla="*/ 76357 w 483551"/>
              <a:gd name="connsiteY10" fmla="*/ 194428 h 271924"/>
              <a:gd name="connsiteX11" fmla="*/ 128744 w 483551"/>
              <a:gd name="connsiteY11" fmla="*/ 203953 h 271924"/>
              <a:gd name="connsiteX12" fmla="*/ 262094 w 483551"/>
              <a:gd name="connsiteY12" fmla="*/ 153947 h 271924"/>
              <a:gd name="connsiteX13" fmla="*/ 381157 w 483551"/>
              <a:gd name="connsiteY13" fmla="*/ 87272 h 271924"/>
              <a:gd name="connsiteX14" fmla="*/ 416875 w 483551"/>
              <a:gd name="connsiteY14" fmla="*/ 49171 h 271924"/>
              <a:gd name="connsiteX15" fmla="*/ 428783 w 483551"/>
              <a:gd name="connsiteY15" fmla="*/ 3929 h 271924"/>
              <a:gd name="connsiteX0" fmla="*/ 429143 w 483911"/>
              <a:gd name="connsiteY0" fmla="*/ 3929 h 271924"/>
              <a:gd name="connsiteX1" fmla="*/ 483911 w 483911"/>
              <a:gd name="connsiteY1" fmla="*/ 1547 h 271924"/>
              <a:gd name="connsiteX2" fmla="*/ 481529 w 483911"/>
              <a:gd name="connsiteY2" fmla="*/ 51553 h 271924"/>
              <a:gd name="connsiteX3" fmla="*/ 467242 w 483911"/>
              <a:gd name="connsiteY3" fmla="*/ 82509 h 271924"/>
              <a:gd name="connsiteX4" fmla="*/ 431522 w 483911"/>
              <a:gd name="connsiteY4" fmla="*/ 125371 h 271924"/>
              <a:gd name="connsiteX5" fmla="*/ 317224 w 483911"/>
              <a:gd name="connsiteY5" fmla="*/ 201571 h 271924"/>
              <a:gd name="connsiteX6" fmla="*/ 183873 w 483911"/>
              <a:gd name="connsiteY6" fmla="*/ 256340 h 271924"/>
              <a:gd name="connsiteX7" fmla="*/ 50524 w 483911"/>
              <a:gd name="connsiteY7" fmla="*/ 270629 h 271924"/>
              <a:gd name="connsiteX8" fmla="*/ 517 w 483911"/>
              <a:gd name="connsiteY8" fmla="*/ 230147 h 271924"/>
              <a:gd name="connsiteX9" fmla="*/ 76717 w 483911"/>
              <a:gd name="connsiteY9" fmla="*/ 194428 h 271924"/>
              <a:gd name="connsiteX10" fmla="*/ 129104 w 483911"/>
              <a:gd name="connsiteY10" fmla="*/ 203953 h 271924"/>
              <a:gd name="connsiteX11" fmla="*/ 262454 w 483911"/>
              <a:gd name="connsiteY11" fmla="*/ 153947 h 271924"/>
              <a:gd name="connsiteX12" fmla="*/ 381517 w 483911"/>
              <a:gd name="connsiteY12" fmla="*/ 87272 h 271924"/>
              <a:gd name="connsiteX13" fmla="*/ 417235 w 483911"/>
              <a:gd name="connsiteY13" fmla="*/ 49171 h 271924"/>
              <a:gd name="connsiteX14" fmla="*/ 429143 w 483911"/>
              <a:gd name="connsiteY14" fmla="*/ 3929 h 271924"/>
              <a:gd name="connsiteX0" fmla="*/ 384032 w 438800"/>
              <a:gd name="connsiteY0" fmla="*/ 3929 h 274369"/>
              <a:gd name="connsiteX1" fmla="*/ 438800 w 438800"/>
              <a:gd name="connsiteY1" fmla="*/ 1547 h 274369"/>
              <a:gd name="connsiteX2" fmla="*/ 436418 w 438800"/>
              <a:gd name="connsiteY2" fmla="*/ 51553 h 274369"/>
              <a:gd name="connsiteX3" fmla="*/ 422131 w 438800"/>
              <a:gd name="connsiteY3" fmla="*/ 82509 h 274369"/>
              <a:gd name="connsiteX4" fmla="*/ 386411 w 438800"/>
              <a:gd name="connsiteY4" fmla="*/ 125371 h 274369"/>
              <a:gd name="connsiteX5" fmla="*/ 272113 w 438800"/>
              <a:gd name="connsiteY5" fmla="*/ 201571 h 274369"/>
              <a:gd name="connsiteX6" fmla="*/ 138762 w 438800"/>
              <a:gd name="connsiteY6" fmla="*/ 256340 h 274369"/>
              <a:gd name="connsiteX7" fmla="*/ 5413 w 438800"/>
              <a:gd name="connsiteY7" fmla="*/ 270629 h 274369"/>
              <a:gd name="connsiteX8" fmla="*/ 31606 w 438800"/>
              <a:gd name="connsiteY8" fmla="*/ 194428 h 274369"/>
              <a:gd name="connsiteX9" fmla="*/ 83993 w 438800"/>
              <a:gd name="connsiteY9" fmla="*/ 203953 h 274369"/>
              <a:gd name="connsiteX10" fmla="*/ 217343 w 438800"/>
              <a:gd name="connsiteY10" fmla="*/ 153947 h 274369"/>
              <a:gd name="connsiteX11" fmla="*/ 336406 w 438800"/>
              <a:gd name="connsiteY11" fmla="*/ 87272 h 274369"/>
              <a:gd name="connsiteX12" fmla="*/ 372124 w 438800"/>
              <a:gd name="connsiteY12" fmla="*/ 49171 h 274369"/>
              <a:gd name="connsiteX13" fmla="*/ 384032 w 438800"/>
              <a:gd name="connsiteY13" fmla="*/ 3929 h 274369"/>
              <a:gd name="connsiteX0" fmla="*/ 387447 w 442215"/>
              <a:gd name="connsiteY0" fmla="*/ 3929 h 274118"/>
              <a:gd name="connsiteX1" fmla="*/ 442215 w 442215"/>
              <a:gd name="connsiteY1" fmla="*/ 1547 h 274118"/>
              <a:gd name="connsiteX2" fmla="*/ 439833 w 442215"/>
              <a:gd name="connsiteY2" fmla="*/ 51553 h 274118"/>
              <a:gd name="connsiteX3" fmla="*/ 425546 w 442215"/>
              <a:gd name="connsiteY3" fmla="*/ 82509 h 274118"/>
              <a:gd name="connsiteX4" fmla="*/ 389826 w 442215"/>
              <a:gd name="connsiteY4" fmla="*/ 125371 h 274118"/>
              <a:gd name="connsiteX5" fmla="*/ 275528 w 442215"/>
              <a:gd name="connsiteY5" fmla="*/ 201571 h 274118"/>
              <a:gd name="connsiteX6" fmla="*/ 142177 w 442215"/>
              <a:gd name="connsiteY6" fmla="*/ 256340 h 274118"/>
              <a:gd name="connsiteX7" fmla="*/ 8828 w 442215"/>
              <a:gd name="connsiteY7" fmla="*/ 270629 h 274118"/>
              <a:gd name="connsiteX8" fmla="*/ 20789 w 442215"/>
              <a:gd name="connsiteY8" fmla="*/ 197986 h 274118"/>
              <a:gd name="connsiteX9" fmla="*/ 87408 w 442215"/>
              <a:gd name="connsiteY9" fmla="*/ 203953 h 274118"/>
              <a:gd name="connsiteX10" fmla="*/ 220758 w 442215"/>
              <a:gd name="connsiteY10" fmla="*/ 153947 h 274118"/>
              <a:gd name="connsiteX11" fmla="*/ 339821 w 442215"/>
              <a:gd name="connsiteY11" fmla="*/ 87272 h 274118"/>
              <a:gd name="connsiteX12" fmla="*/ 375539 w 442215"/>
              <a:gd name="connsiteY12" fmla="*/ 49171 h 274118"/>
              <a:gd name="connsiteX13" fmla="*/ 387447 w 442215"/>
              <a:gd name="connsiteY13" fmla="*/ 3929 h 274118"/>
              <a:gd name="connsiteX0" fmla="*/ 402665 w 457433"/>
              <a:gd name="connsiteY0" fmla="*/ 3929 h 265689"/>
              <a:gd name="connsiteX1" fmla="*/ 457433 w 457433"/>
              <a:gd name="connsiteY1" fmla="*/ 1547 h 265689"/>
              <a:gd name="connsiteX2" fmla="*/ 455051 w 457433"/>
              <a:gd name="connsiteY2" fmla="*/ 51553 h 265689"/>
              <a:gd name="connsiteX3" fmla="*/ 440764 w 457433"/>
              <a:gd name="connsiteY3" fmla="*/ 82509 h 265689"/>
              <a:gd name="connsiteX4" fmla="*/ 405044 w 457433"/>
              <a:gd name="connsiteY4" fmla="*/ 125371 h 265689"/>
              <a:gd name="connsiteX5" fmla="*/ 290746 w 457433"/>
              <a:gd name="connsiteY5" fmla="*/ 201571 h 265689"/>
              <a:gd name="connsiteX6" fmla="*/ 157395 w 457433"/>
              <a:gd name="connsiteY6" fmla="*/ 256340 h 265689"/>
              <a:gd name="connsiteX7" fmla="*/ 6256 w 457433"/>
              <a:gd name="connsiteY7" fmla="*/ 259955 h 265689"/>
              <a:gd name="connsiteX8" fmla="*/ 36007 w 457433"/>
              <a:gd name="connsiteY8" fmla="*/ 197986 h 265689"/>
              <a:gd name="connsiteX9" fmla="*/ 102626 w 457433"/>
              <a:gd name="connsiteY9" fmla="*/ 203953 h 265689"/>
              <a:gd name="connsiteX10" fmla="*/ 235976 w 457433"/>
              <a:gd name="connsiteY10" fmla="*/ 153947 h 265689"/>
              <a:gd name="connsiteX11" fmla="*/ 355039 w 457433"/>
              <a:gd name="connsiteY11" fmla="*/ 87272 h 265689"/>
              <a:gd name="connsiteX12" fmla="*/ 390757 w 457433"/>
              <a:gd name="connsiteY12" fmla="*/ 49171 h 265689"/>
              <a:gd name="connsiteX13" fmla="*/ 402665 w 457433"/>
              <a:gd name="connsiteY13" fmla="*/ 3929 h 26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57433" h="265689">
                <a:moveTo>
                  <a:pt x="402665" y="3929"/>
                </a:moveTo>
                <a:cubicBezTo>
                  <a:pt x="413778" y="-4008"/>
                  <a:pt x="431239" y="2738"/>
                  <a:pt x="457433" y="1547"/>
                </a:cubicBezTo>
                <a:cubicBezTo>
                  <a:pt x="456639" y="11866"/>
                  <a:pt x="457829" y="38059"/>
                  <a:pt x="455051" y="51553"/>
                </a:cubicBezTo>
                <a:cubicBezTo>
                  <a:pt x="452273" y="65047"/>
                  <a:pt x="449098" y="70206"/>
                  <a:pt x="440764" y="82509"/>
                </a:cubicBezTo>
                <a:cubicBezTo>
                  <a:pt x="432430" y="94812"/>
                  <a:pt x="430047" y="105527"/>
                  <a:pt x="405044" y="125371"/>
                </a:cubicBezTo>
                <a:cubicBezTo>
                  <a:pt x="380041" y="145215"/>
                  <a:pt x="332021" y="179743"/>
                  <a:pt x="290746" y="201571"/>
                </a:cubicBezTo>
                <a:cubicBezTo>
                  <a:pt x="249471" y="223399"/>
                  <a:pt x="204810" y="246609"/>
                  <a:pt x="157395" y="256340"/>
                </a:cubicBezTo>
                <a:cubicBezTo>
                  <a:pt x="109980" y="266071"/>
                  <a:pt x="26487" y="269681"/>
                  <a:pt x="6256" y="259955"/>
                </a:cubicBezTo>
                <a:cubicBezTo>
                  <a:pt x="-13975" y="250229"/>
                  <a:pt x="19945" y="207320"/>
                  <a:pt x="36007" y="197986"/>
                </a:cubicBezTo>
                <a:cubicBezTo>
                  <a:pt x="52069" y="188652"/>
                  <a:pt x="69298" y="211293"/>
                  <a:pt x="102626" y="203953"/>
                </a:cubicBezTo>
                <a:cubicBezTo>
                  <a:pt x="135954" y="196613"/>
                  <a:pt x="193907" y="173394"/>
                  <a:pt x="235976" y="153947"/>
                </a:cubicBezTo>
                <a:cubicBezTo>
                  <a:pt x="278045" y="134500"/>
                  <a:pt x="324479" y="114260"/>
                  <a:pt x="355039" y="87272"/>
                </a:cubicBezTo>
                <a:cubicBezTo>
                  <a:pt x="385599" y="60284"/>
                  <a:pt x="380835" y="62268"/>
                  <a:pt x="390757" y="49171"/>
                </a:cubicBezTo>
                <a:cubicBezTo>
                  <a:pt x="405441" y="9880"/>
                  <a:pt x="391552" y="11866"/>
                  <a:pt x="402665" y="3929"/>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47" name="任意多边形 24"/>
          <p:cNvSpPr/>
          <p:nvPr/>
        </p:nvSpPr>
        <p:spPr>
          <a:xfrm>
            <a:off x="5957736" y="2901937"/>
            <a:ext cx="153987" cy="128588"/>
          </a:xfrm>
          <a:custGeom>
            <a:avLst/>
            <a:gdLst>
              <a:gd name="connsiteX0" fmla="*/ 419209 w 483503"/>
              <a:gd name="connsiteY0" fmla="*/ 6727 h 279113"/>
              <a:gd name="connsiteX1" fmla="*/ 483503 w 483503"/>
              <a:gd name="connsiteY1" fmla="*/ 4346 h 279113"/>
              <a:gd name="connsiteX2" fmla="*/ 481121 w 483503"/>
              <a:gd name="connsiteY2" fmla="*/ 35302 h 279113"/>
              <a:gd name="connsiteX3" fmla="*/ 469215 w 483503"/>
              <a:gd name="connsiteY3" fmla="*/ 92452 h 279113"/>
              <a:gd name="connsiteX4" fmla="*/ 423971 w 483503"/>
              <a:gd name="connsiteY4" fmla="*/ 142458 h 279113"/>
              <a:gd name="connsiteX5" fmla="*/ 307290 w 483503"/>
              <a:gd name="connsiteY5" fmla="*/ 209133 h 279113"/>
              <a:gd name="connsiteX6" fmla="*/ 173940 w 483503"/>
              <a:gd name="connsiteY6" fmla="*/ 259140 h 279113"/>
              <a:gd name="connsiteX7" fmla="*/ 45353 w 483503"/>
              <a:gd name="connsiteY7" fmla="*/ 278190 h 279113"/>
              <a:gd name="connsiteX8" fmla="*/ 109 w 483503"/>
              <a:gd name="connsiteY8" fmla="*/ 232946 h 279113"/>
              <a:gd name="connsiteX9" fmla="*/ 35828 w 483503"/>
              <a:gd name="connsiteY9" fmla="*/ 178177 h 279113"/>
              <a:gd name="connsiteX10" fmla="*/ 128696 w 483503"/>
              <a:gd name="connsiteY10" fmla="*/ 137696 h 279113"/>
              <a:gd name="connsiteX11" fmla="*/ 154890 w 483503"/>
              <a:gd name="connsiteY11" fmla="*/ 140077 h 279113"/>
              <a:gd name="connsiteX12" fmla="*/ 128696 w 483503"/>
              <a:gd name="connsiteY12" fmla="*/ 175796 h 279113"/>
              <a:gd name="connsiteX13" fmla="*/ 76309 w 483503"/>
              <a:gd name="connsiteY13" fmla="*/ 197227 h 279113"/>
              <a:gd name="connsiteX14" fmla="*/ 128696 w 483503"/>
              <a:gd name="connsiteY14" fmla="*/ 206752 h 279113"/>
              <a:gd name="connsiteX15" fmla="*/ 262046 w 483503"/>
              <a:gd name="connsiteY15" fmla="*/ 163890 h 279113"/>
              <a:gd name="connsiteX16" fmla="*/ 381109 w 483503"/>
              <a:gd name="connsiteY16" fmla="*/ 90071 h 279113"/>
              <a:gd name="connsiteX17" fmla="*/ 419209 w 483503"/>
              <a:gd name="connsiteY17" fmla="*/ 6727 h 279113"/>
              <a:gd name="connsiteX0" fmla="*/ 419209 w 483503"/>
              <a:gd name="connsiteY0" fmla="*/ 6727 h 279113"/>
              <a:gd name="connsiteX1" fmla="*/ 483503 w 483503"/>
              <a:gd name="connsiteY1" fmla="*/ 4346 h 279113"/>
              <a:gd name="connsiteX2" fmla="*/ 481121 w 483503"/>
              <a:gd name="connsiteY2" fmla="*/ 35302 h 279113"/>
              <a:gd name="connsiteX3" fmla="*/ 469215 w 483503"/>
              <a:gd name="connsiteY3" fmla="*/ 92452 h 279113"/>
              <a:gd name="connsiteX4" fmla="*/ 423971 w 483503"/>
              <a:gd name="connsiteY4" fmla="*/ 142458 h 279113"/>
              <a:gd name="connsiteX5" fmla="*/ 307290 w 483503"/>
              <a:gd name="connsiteY5" fmla="*/ 209133 h 279113"/>
              <a:gd name="connsiteX6" fmla="*/ 173940 w 483503"/>
              <a:gd name="connsiteY6" fmla="*/ 259140 h 279113"/>
              <a:gd name="connsiteX7" fmla="*/ 45353 w 483503"/>
              <a:gd name="connsiteY7" fmla="*/ 278190 h 279113"/>
              <a:gd name="connsiteX8" fmla="*/ 109 w 483503"/>
              <a:gd name="connsiteY8" fmla="*/ 232946 h 279113"/>
              <a:gd name="connsiteX9" fmla="*/ 35828 w 483503"/>
              <a:gd name="connsiteY9" fmla="*/ 178177 h 279113"/>
              <a:gd name="connsiteX10" fmla="*/ 128696 w 483503"/>
              <a:gd name="connsiteY10" fmla="*/ 137696 h 279113"/>
              <a:gd name="connsiteX11" fmla="*/ 154890 w 483503"/>
              <a:gd name="connsiteY11" fmla="*/ 140077 h 279113"/>
              <a:gd name="connsiteX12" fmla="*/ 128696 w 483503"/>
              <a:gd name="connsiteY12" fmla="*/ 175796 h 279113"/>
              <a:gd name="connsiteX13" fmla="*/ 76309 w 483503"/>
              <a:gd name="connsiteY13" fmla="*/ 197227 h 279113"/>
              <a:gd name="connsiteX14" fmla="*/ 128696 w 483503"/>
              <a:gd name="connsiteY14" fmla="*/ 206752 h 279113"/>
              <a:gd name="connsiteX15" fmla="*/ 262046 w 483503"/>
              <a:gd name="connsiteY15" fmla="*/ 156746 h 279113"/>
              <a:gd name="connsiteX16" fmla="*/ 381109 w 483503"/>
              <a:gd name="connsiteY16" fmla="*/ 90071 h 279113"/>
              <a:gd name="connsiteX17" fmla="*/ 419209 w 483503"/>
              <a:gd name="connsiteY17" fmla="*/ 6727 h 279113"/>
              <a:gd name="connsiteX0" fmla="*/ 419209 w 483503"/>
              <a:gd name="connsiteY0" fmla="*/ 6727 h 279113"/>
              <a:gd name="connsiteX1" fmla="*/ 483503 w 483503"/>
              <a:gd name="connsiteY1" fmla="*/ 4346 h 279113"/>
              <a:gd name="connsiteX2" fmla="*/ 481121 w 483503"/>
              <a:gd name="connsiteY2" fmla="*/ 35302 h 279113"/>
              <a:gd name="connsiteX3" fmla="*/ 469215 w 483503"/>
              <a:gd name="connsiteY3" fmla="*/ 92452 h 279113"/>
              <a:gd name="connsiteX4" fmla="*/ 423971 w 483503"/>
              <a:gd name="connsiteY4" fmla="*/ 142458 h 279113"/>
              <a:gd name="connsiteX5" fmla="*/ 307290 w 483503"/>
              <a:gd name="connsiteY5" fmla="*/ 209133 h 279113"/>
              <a:gd name="connsiteX6" fmla="*/ 173940 w 483503"/>
              <a:gd name="connsiteY6" fmla="*/ 259140 h 279113"/>
              <a:gd name="connsiteX7" fmla="*/ 45353 w 483503"/>
              <a:gd name="connsiteY7" fmla="*/ 278190 h 279113"/>
              <a:gd name="connsiteX8" fmla="*/ 109 w 483503"/>
              <a:gd name="connsiteY8" fmla="*/ 232946 h 279113"/>
              <a:gd name="connsiteX9" fmla="*/ 35828 w 483503"/>
              <a:gd name="connsiteY9" fmla="*/ 178177 h 279113"/>
              <a:gd name="connsiteX10" fmla="*/ 128696 w 483503"/>
              <a:gd name="connsiteY10" fmla="*/ 137696 h 279113"/>
              <a:gd name="connsiteX11" fmla="*/ 154890 w 483503"/>
              <a:gd name="connsiteY11" fmla="*/ 140077 h 279113"/>
              <a:gd name="connsiteX12" fmla="*/ 128696 w 483503"/>
              <a:gd name="connsiteY12" fmla="*/ 175796 h 279113"/>
              <a:gd name="connsiteX13" fmla="*/ 76309 w 483503"/>
              <a:gd name="connsiteY13" fmla="*/ 197227 h 279113"/>
              <a:gd name="connsiteX14" fmla="*/ 128696 w 483503"/>
              <a:gd name="connsiteY14" fmla="*/ 206752 h 279113"/>
              <a:gd name="connsiteX15" fmla="*/ 262046 w 483503"/>
              <a:gd name="connsiteY15" fmla="*/ 156746 h 279113"/>
              <a:gd name="connsiteX16" fmla="*/ 381109 w 483503"/>
              <a:gd name="connsiteY16" fmla="*/ 90071 h 279113"/>
              <a:gd name="connsiteX17" fmla="*/ 419209 w 483503"/>
              <a:gd name="connsiteY17" fmla="*/ 6727 h 279113"/>
              <a:gd name="connsiteX0" fmla="*/ 419209 w 483503"/>
              <a:gd name="connsiteY0" fmla="*/ 6727 h 279113"/>
              <a:gd name="connsiteX1" fmla="*/ 483503 w 483503"/>
              <a:gd name="connsiteY1" fmla="*/ 4346 h 279113"/>
              <a:gd name="connsiteX2" fmla="*/ 481121 w 483503"/>
              <a:gd name="connsiteY2" fmla="*/ 35302 h 279113"/>
              <a:gd name="connsiteX3" fmla="*/ 469215 w 483503"/>
              <a:gd name="connsiteY3" fmla="*/ 92452 h 279113"/>
              <a:gd name="connsiteX4" fmla="*/ 423971 w 483503"/>
              <a:gd name="connsiteY4" fmla="*/ 142458 h 279113"/>
              <a:gd name="connsiteX5" fmla="*/ 307290 w 483503"/>
              <a:gd name="connsiteY5" fmla="*/ 209133 h 279113"/>
              <a:gd name="connsiteX6" fmla="*/ 173940 w 483503"/>
              <a:gd name="connsiteY6" fmla="*/ 259140 h 279113"/>
              <a:gd name="connsiteX7" fmla="*/ 45353 w 483503"/>
              <a:gd name="connsiteY7" fmla="*/ 278190 h 279113"/>
              <a:gd name="connsiteX8" fmla="*/ 109 w 483503"/>
              <a:gd name="connsiteY8" fmla="*/ 232946 h 279113"/>
              <a:gd name="connsiteX9" fmla="*/ 35828 w 483503"/>
              <a:gd name="connsiteY9" fmla="*/ 178177 h 279113"/>
              <a:gd name="connsiteX10" fmla="*/ 128696 w 483503"/>
              <a:gd name="connsiteY10" fmla="*/ 137696 h 279113"/>
              <a:gd name="connsiteX11" fmla="*/ 154890 w 483503"/>
              <a:gd name="connsiteY11" fmla="*/ 140077 h 279113"/>
              <a:gd name="connsiteX12" fmla="*/ 126314 w 483503"/>
              <a:gd name="connsiteY12" fmla="*/ 161508 h 279113"/>
              <a:gd name="connsiteX13" fmla="*/ 76309 w 483503"/>
              <a:gd name="connsiteY13" fmla="*/ 197227 h 279113"/>
              <a:gd name="connsiteX14" fmla="*/ 128696 w 483503"/>
              <a:gd name="connsiteY14" fmla="*/ 206752 h 279113"/>
              <a:gd name="connsiteX15" fmla="*/ 262046 w 483503"/>
              <a:gd name="connsiteY15" fmla="*/ 156746 h 279113"/>
              <a:gd name="connsiteX16" fmla="*/ 381109 w 483503"/>
              <a:gd name="connsiteY16" fmla="*/ 90071 h 279113"/>
              <a:gd name="connsiteX17" fmla="*/ 419209 w 483503"/>
              <a:gd name="connsiteY17" fmla="*/ 6727 h 279113"/>
              <a:gd name="connsiteX0" fmla="*/ 419209 w 483503"/>
              <a:gd name="connsiteY0" fmla="*/ 6727 h 279113"/>
              <a:gd name="connsiteX1" fmla="*/ 483503 w 483503"/>
              <a:gd name="connsiteY1" fmla="*/ 4346 h 279113"/>
              <a:gd name="connsiteX2" fmla="*/ 481121 w 483503"/>
              <a:gd name="connsiteY2" fmla="*/ 35302 h 279113"/>
              <a:gd name="connsiteX3" fmla="*/ 469215 w 483503"/>
              <a:gd name="connsiteY3" fmla="*/ 92452 h 279113"/>
              <a:gd name="connsiteX4" fmla="*/ 423971 w 483503"/>
              <a:gd name="connsiteY4" fmla="*/ 142458 h 279113"/>
              <a:gd name="connsiteX5" fmla="*/ 307290 w 483503"/>
              <a:gd name="connsiteY5" fmla="*/ 209133 h 279113"/>
              <a:gd name="connsiteX6" fmla="*/ 173940 w 483503"/>
              <a:gd name="connsiteY6" fmla="*/ 259140 h 279113"/>
              <a:gd name="connsiteX7" fmla="*/ 45353 w 483503"/>
              <a:gd name="connsiteY7" fmla="*/ 278190 h 279113"/>
              <a:gd name="connsiteX8" fmla="*/ 109 w 483503"/>
              <a:gd name="connsiteY8" fmla="*/ 232946 h 279113"/>
              <a:gd name="connsiteX9" fmla="*/ 35828 w 483503"/>
              <a:gd name="connsiteY9" fmla="*/ 178177 h 279113"/>
              <a:gd name="connsiteX10" fmla="*/ 128696 w 483503"/>
              <a:gd name="connsiteY10" fmla="*/ 137696 h 279113"/>
              <a:gd name="connsiteX11" fmla="*/ 154890 w 483503"/>
              <a:gd name="connsiteY11" fmla="*/ 140077 h 279113"/>
              <a:gd name="connsiteX12" fmla="*/ 131077 w 483503"/>
              <a:gd name="connsiteY12" fmla="*/ 163889 h 279113"/>
              <a:gd name="connsiteX13" fmla="*/ 76309 w 483503"/>
              <a:gd name="connsiteY13" fmla="*/ 197227 h 279113"/>
              <a:gd name="connsiteX14" fmla="*/ 128696 w 483503"/>
              <a:gd name="connsiteY14" fmla="*/ 206752 h 279113"/>
              <a:gd name="connsiteX15" fmla="*/ 262046 w 483503"/>
              <a:gd name="connsiteY15" fmla="*/ 156746 h 279113"/>
              <a:gd name="connsiteX16" fmla="*/ 381109 w 483503"/>
              <a:gd name="connsiteY16" fmla="*/ 90071 h 279113"/>
              <a:gd name="connsiteX17" fmla="*/ 419209 w 483503"/>
              <a:gd name="connsiteY17" fmla="*/ 6727 h 279113"/>
              <a:gd name="connsiteX0" fmla="*/ 419201 w 483495"/>
              <a:gd name="connsiteY0" fmla="*/ 6727 h 279113"/>
              <a:gd name="connsiteX1" fmla="*/ 483495 w 483495"/>
              <a:gd name="connsiteY1" fmla="*/ 4346 h 279113"/>
              <a:gd name="connsiteX2" fmla="*/ 481113 w 483495"/>
              <a:gd name="connsiteY2" fmla="*/ 35302 h 279113"/>
              <a:gd name="connsiteX3" fmla="*/ 469207 w 483495"/>
              <a:gd name="connsiteY3" fmla="*/ 92452 h 279113"/>
              <a:gd name="connsiteX4" fmla="*/ 423963 w 483495"/>
              <a:gd name="connsiteY4" fmla="*/ 142458 h 279113"/>
              <a:gd name="connsiteX5" fmla="*/ 307282 w 483495"/>
              <a:gd name="connsiteY5" fmla="*/ 209133 h 279113"/>
              <a:gd name="connsiteX6" fmla="*/ 173932 w 483495"/>
              <a:gd name="connsiteY6" fmla="*/ 259140 h 279113"/>
              <a:gd name="connsiteX7" fmla="*/ 45345 w 483495"/>
              <a:gd name="connsiteY7" fmla="*/ 278190 h 279113"/>
              <a:gd name="connsiteX8" fmla="*/ 101 w 483495"/>
              <a:gd name="connsiteY8" fmla="*/ 232946 h 279113"/>
              <a:gd name="connsiteX9" fmla="*/ 35820 w 483495"/>
              <a:gd name="connsiteY9" fmla="*/ 178177 h 279113"/>
              <a:gd name="connsiteX10" fmla="*/ 119163 w 483495"/>
              <a:gd name="connsiteY10" fmla="*/ 137696 h 279113"/>
              <a:gd name="connsiteX11" fmla="*/ 154882 w 483495"/>
              <a:gd name="connsiteY11" fmla="*/ 140077 h 279113"/>
              <a:gd name="connsiteX12" fmla="*/ 131069 w 483495"/>
              <a:gd name="connsiteY12" fmla="*/ 163889 h 279113"/>
              <a:gd name="connsiteX13" fmla="*/ 76301 w 483495"/>
              <a:gd name="connsiteY13" fmla="*/ 197227 h 279113"/>
              <a:gd name="connsiteX14" fmla="*/ 128688 w 483495"/>
              <a:gd name="connsiteY14" fmla="*/ 206752 h 279113"/>
              <a:gd name="connsiteX15" fmla="*/ 262038 w 483495"/>
              <a:gd name="connsiteY15" fmla="*/ 156746 h 279113"/>
              <a:gd name="connsiteX16" fmla="*/ 381101 w 483495"/>
              <a:gd name="connsiteY16" fmla="*/ 90071 h 279113"/>
              <a:gd name="connsiteX17" fmla="*/ 419201 w 483495"/>
              <a:gd name="connsiteY17" fmla="*/ 6727 h 279113"/>
              <a:gd name="connsiteX0" fmla="*/ 419159 w 483453"/>
              <a:gd name="connsiteY0" fmla="*/ 6727 h 279113"/>
              <a:gd name="connsiteX1" fmla="*/ 483453 w 483453"/>
              <a:gd name="connsiteY1" fmla="*/ 4346 h 279113"/>
              <a:gd name="connsiteX2" fmla="*/ 481071 w 483453"/>
              <a:gd name="connsiteY2" fmla="*/ 35302 h 279113"/>
              <a:gd name="connsiteX3" fmla="*/ 469165 w 483453"/>
              <a:gd name="connsiteY3" fmla="*/ 92452 h 279113"/>
              <a:gd name="connsiteX4" fmla="*/ 423921 w 483453"/>
              <a:gd name="connsiteY4" fmla="*/ 142458 h 279113"/>
              <a:gd name="connsiteX5" fmla="*/ 307240 w 483453"/>
              <a:gd name="connsiteY5" fmla="*/ 209133 h 279113"/>
              <a:gd name="connsiteX6" fmla="*/ 173890 w 483453"/>
              <a:gd name="connsiteY6" fmla="*/ 259140 h 279113"/>
              <a:gd name="connsiteX7" fmla="*/ 42922 w 483453"/>
              <a:gd name="connsiteY7" fmla="*/ 278190 h 279113"/>
              <a:gd name="connsiteX8" fmla="*/ 59 w 483453"/>
              <a:gd name="connsiteY8" fmla="*/ 232946 h 279113"/>
              <a:gd name="connsiteX9" fmla="*/ 35778 w 483453"/>
              <a:gd name="connsiteY9" fmla="*/ 178177 h 279113"/>
              <a:gd name="connsiteX10" fmla="*/ 119121 w 483453"/>
              <a:gd name="connsiteY10" fmla="*/ 137696 h 279113"/>
              <a:gd name="connsiteX11" fmla="*/ 154840 w 483453"/>
              <a:gd name="connsiteY11" fmla="*/ 140077 h 279113"/>
              <a:gd name="connsiteX12" fmla="*/ 131027 w 483453"/>
              <a:gd name="connsiteY12" fmla="*/ 163889 h 279113"/>
              <a:gd name="connsiteX13" fmla="*/ 76259 w 483453"/>
              <a:gd name="connsiteY13" fmla="*/ 197227 h 279113"/>
              <a:gd name="connsiteX14" fmla="*/ 128646 w 483453"/>
              <a:gd name="connsiteY14" fmla="*/ 206752 h 279113"/>
              <a:gd name="connsiteX15" fmla="*/ 261996 w 483453"/>
              <a:gd name="connsiteY15" fmla="*/ 156746 h 279113"/>
              <a:gd name="connsiteX16" fmla="*/ 381059 w 483453"/>
              <a:gd name="connsiteY16" fmla="*/ 90071 h 279113"/>
              <a:gd name="connsiteX17" fmla="*/ 419159 w 483453"/>
              <a:gd name="connsiteY17" fmla="*/ 6727 h 279113"/>
              <a:gd name="connsiteX0" fmla="*/ 419159 w 483453"/>
              <a:gd name="connsiteY0" fmla="*/ 6727 h 279113"/>
              <a:gd name="connsiteX1" fmla="*/ 483453 w 483453"/>
              <a:gd name="connsiteY1" fmla="*/ 4346 h 279113"/>
              <a:gd name="connsiteX2" fmla="*/ 481071 w 483453"/>
              <a:gd name="connsiteY2" fmla="*/ 35302 h 279113"/>
              <a:gd name="connsiteX3" fmla="*/ 469165 w 483453"/>
              <a:gd name="connsiteY3" fmla="*/ 92452 h 279113"/>
              <a:gd name="connsiteX4" fmla="*/ 423921 w 483453"/>
              <a:gd name="connsiteY4" fmla="*/ 142458 h 279113"/>
              <a:gd name="connsiteX5" fmla="*/ 307240 w 483453"/>
              <a:gd name="connsiteY5" fmla="*/ 209133 h 279113"/>
              <a:gd name="connsiteX6" fmla="*/ 173890 w 483453"/>
              <a:gd name="connsiteY6" fmla="*/ 259140 h 279113"/>
              <a:gd name="connsiteX7" fmla="*/ 42922 w 483453"/>
              <a:gd name="connsiteY7" fmla="*/ 278190 h 279113"/>
              <a:gd name="connsiteX8" fmla="*/ 59 w 483453"/>
              <a:gd name="connsiteY8" fmla="*/ 232946 h 279113"/>
              <a:gd name="connsiteX9" fmla="*/ 35778 w 483453"/>
              <a:gd name="connsiteY9" fmla="*/ 178177 h 279113"/>
              <a:gd name="connsiteX10" fmla="*/ 119121 w 483453"/>
              <a:gd name="connsiteY10" fmla="*/ 137696 h 279113"/>
              <a:gd name="connsiteX11" fmla="*/ 154840 w 483453"/>
              <a:gd name="connsiteY11" fmla="*/ 140077 h 279113"/>
              <a:gd name="connsiteX12" fmla="*/ 131027 w 483453"/>
              <a:gd name="connsiteY12" fmla="*/ 163889 h 279113"/>
              <a:gd name="connsiteX13" fmla="*/ 76259 w 483453"/>
              <a:gd name="connsiteY13" fmla="*/ 197227 h 279113"/>
              <a:gd name="connsiteX14" fmla="*/ 128646 w 483453"/>
              <a:gd name="connsiteY14" fmla="*/ 206752 h 279113"/>
              <a:gd name="connsiteX15" fmla="*/ 261996 w 483453"/>
              <a:gd name="connsiteY15" fmla="*/ 156746 h 279113"/>
              <a:gd name="connsiteX16" fmla="*/ 381059 w 483453"/>
              <a:gd name="connsiteY16" fmla="*/ 90071 h 279113"/>
              <a:gd name="connsiteX17" fmla="*/ 419159 w 483453"/>
              <a:gd name="connsiteY17" fmla="*/ 6727 h 279113"/>
              <a:gd name="connsiteX0" fmla="*/ 419159 w 483453"/>
              <a:gd name="connsiteY0" fmla="*/ 6727 h 279113"/>
              <a:gd name="connsiteX1" fmla="*/ 483453 w 483453"/>
              <a:gd name="connsiteY1" fmla="*/ 4346 h 279113"/>
              <a:gd name="connsiteX2" fmla="*/ 481071 w 483453"/>
              <a:gd name="connsiteY2" fmla="*/ 35302 h 279113"/>
              <a:gd name="connsiteX3" fmla="*/ 469165 w 483453"/>
              <a:gd name="connsiteY3" fmla="*/ 92452 h 279113"/>
              <a:gd name="connsiteX4" fmla="*/ 423921 w 483453"/>
              <a:gd name="connsiteY4" fmla="*/ 142458 h 279113"/>
              <a:gd name="connsiteX5" fmla="*/ 307240 w 483453"/>
              <a:gd name="connsiteY5" fmla="*/ 209133 h 279113"/>
              <a:gd name="connsiteX6" fmla="*/ 173890 w 483453"/>
              <a:gd name="connsiteY6" fmla="*/ 259140 h 279113"/>
              <a:gd name="connsiteX7" fmla="*/ 42922 w 483453"/>
              <a:gd name="connsiteY7" fmla="*/ 278190 h 279113"/>
              <a:gd name="connsiteX8" fmla="*/ 59 w 483453"/>
              <a:gd name="connsiteY8" fmla="*/ 232946 h 279113"/>
              <a:gd name="connsiteX9" fmla="*/ 35778 w 483453"/>
              <a:gd name="connsiteY9" fmla="*/ 178177 h 279113"/>
              <a:gd name="connsiteX10" fmla="*/ 119121 w 483453"/>
              <a:gd name="connsiteY10" fmla="*/ 137696 h 279113"/>
              <a:gd name="connsiteX11" fmla="*/ 154840 w 483453"/>
              <a:gd name="connsiteY11" fmla="*/ 140077 h 279113"/>
              <a:gd name="connsiteX12" fmla="*/ 131027 w 483453"/>
              <a:gd name="connsiteY12" fmla="*/ 163889 h 279113"/>
              <a:gd name="connsiteX13" fmla="*/ 76259 w 483453"/>
              <a:gd name="connsiteY13" fmla="*/ 197227 h 279113"/>
              <a:gd name="connsiteX14" fmla="*/ 128646 w 483453"/>
              <a:gd name="connsiteY14" fmla="*/ 206752 h 279113"/>
              <a:gd name="connsiteX15" fmla="*/ 261996 w 483453"/>
              <a:gd name="connsiteY15" fmla="*/ 156746 h 279113"/>
              <a:gd name="connsiteX16" fmla="*/ 381059 w 483453"/>
              <a:gd name="connsiteY16" fmla="*/ 90071 h 279113"/>
              <a:gd name="connsiteX17" fmla="*/ 419159 w 483453"/>
              <a:gd name="connsiteY17" fmla="*/ 6727 h 279113"/>
              <a:gd name="connsiteX0" fmla="*/ 440590 w 483453"/>
              <a:gd name="connsiteY0" fmla="*/ 8494 h 276117"/>
              <a:gd name="connsiteX1" fmla="*/ 483453 w 483453"/>
              <a:gd name="connsiteY1" fmla="*/ 1350 h 276117"/>
              <a:gd name="connsiteX2" fmla="*/ 481071 w 483453"/>
              <a:gd name="connsiteY2" fmla="*/ 32306 h 276117"/>
              <a:gd name="connsiteX3" fmla="*/ 469165 w 483453"/>
              <a:gd name="connsiteY3" fmla="*/ 89456 h 276117"/>
              <a:gd name="connsiteX4" fmla="*/ 423921 w 483453"/>
              <a:gd name="connsiteY4" fmla="*/ 139462 h 276117"/>
              <a:gd name="connsiteX5" fmla="*/ 307240 w 483453"/>
              <a:gd name="connsiteY5" fmla="*/ 206137 h 276117"/>
              <a:gd name="connsiteX6" fmla="*/ 173890 w 483453"/>
              <a:gd name="connsiteY6" fmla="*/ 256144 h 276117"/>
              <a:gd name="connsiteX7" fmla="*/ 42922 w 483453"/>
              <a:gd name="connsiteY7" fmla="*/ 275194 h 276117"/>
              <a:gd name="connsiteX8" fmla="*/ 59 w 483453"/>
              <a:gd name="connsiteY8" fmla="*/ 229950 h 276117"/>
              <a:gd name="connsiteX9" fmla="*/ 35778 w 483453"/>
              <a:gd name="connsiteY9" fmla="*/ 175181 h 276117"/>
              <a:gd name="connsiteX10" fmla="*/ 119121 w 483453"/>
              <a:gd name="connsiteY10" fmla="*/ 134700 h 276117"/>
              <a:gd name="connsiteX11" fmla="*/ 154840 w 483453"/>
              <a:gd name="connsiteY11" fmla="*/ 137081 h 276117"/>
              <a:gd name="connsiteX12" fmla="*/ 131027 w 483453"/>
              <a:gd name="connsiteY12" fmla="*/ 160893 h 276117"/>
              <a:gd name="connsiteX13" fmla="*/ 76259 w 483453"/>
              <a:gd name="connsiteY13" fmla="*/ 194231 h 276117"/>
              <a:gd name="connsiteX14" fmla="*/ 128646 w 483453"/>
              <a:gd name="connsiteY14" fmla="*/ 203756 h 276117"/>
              <a:gd name="connsiteX15" fmla="*/ 261996 w 483453"/>
              <a:gd name="connsiteY15" fmla="*/ 153750 h 276117"/>
              <a:gd name="connsiteX16" fmla="*/ 381059 w 483453"/>
              <a:gd name="connsiteY16" fmla="*/ 87075 h 276117"/>
              <a:gd name="connsiteX17" fmla="*/ 440590 w 483453"/>
              <a:gd name="connsiteY17" fmla="*/ 8494 h 276117"/>
              <a:gd name="connsiteX0" fmla="*/ 440590 w 483453"/>
              <a:gd name="connsiteY0" fmla="*/ 7207 h 274830"/>
              <a:gd name="connsiteX1" fmla="*/ 483453 w 483453"/>
              <a:gd name="connsiteY1" fmla="*/ 63 h 274830"/>
              <a:gd name="connsiteX2" fmla="*/ 481071 w 483453"/>
              <a:gd name="connsiteY2" fmla="*/ 31019 h 274830"/>
              <a:gd name="connsiteX3" fmla="*/ 469165 w 483453"/>
              <a:gd name="connsiteY3" fmla="*/ 88169 h 274830"/>
              <a:gd name="connsiteX4" fmla="*/ 423921 w 483453"/>
              <a:gd name="connsiteY4" fmla="*/ 138175 h 274830"/>
              <a:gd name="connsiteX5" fmla="*/ 307240 w 483453"/>
              <a:gd name="connsiteY5" fmla="*/ 204850 h 274830"/>
              <a:gd name="connsiteX6" fmla="*/ 173890 w 483453"/>
              <a:gd name="connsiteY6" fmla="*/ 254857 h 274830"/>
              <a:gd name="connsiteX7" fmla="*/ 42922 w 483453"/>
              <a:gd name="connsiteY7" fmla="*/ 273907 h 274830"/>
              <a:gd name="connsiteX8" fmla="*/ 59 w 483453"/>
              <a:gd name="connsiteY8" fmla="*/ 228663 h 274830"/>
              <a:gd name="connsiteX9" fmla="*/ 35778 w 483453"/>
              <a:gd name="connsiteY9" fmla="*/ 173894 h 274830"/>
              <a:gd name="connsiteX10" fmla="*/ 119121 w 483453"/>
              <a:gd name="connsiteY10" fmla="*/ 133413 h 274830"/>
              <a:gd name="connsiteX11" fmla="*/ 154840 w 483453"/>
              <a:gd name="connsiteY11" fmla="*/ 135794 h 274830"/>
              <a:gd name="connsiteX12" fmla="*/ 131027 w 483453"/>
              <a:gd name="connsiteY12" fmla="*/ 159606 h 274830"/>
              <a:gd name="connsiteX13" fmla="*/ 76259 w 483453"/>
              <a:gd name="connsiteY13" fmla="*/ 192944 h 274830"/>
              <a:gd name="connsiteX14" fmla="*/ 128646 w 483453"/>
              <a:gd name="connsiteY14" fmla="*/ 202469 h 274830"/>
              <a:gd name="connsiteX15" fmla="*/ 261996 w 483453"/>
              <a:gd name="connsiteY15" fmla="*/ 152463 h 274830"/>
              <a:gd name="connsiteX16" fmla="*/ 381059 w 483453"/>
              <a:gd name="connsiteY16" fmla="*/ 85788 h 274830"/>
              <a:gd name="connsiteX17" fmla="*/ 438209 w 483453"/>
              <a:gd name="connsiteY17" fmla="*/ 64357 h 274830"/>
              <a:gd name="connsiteX18" fmla="*/ 440590 w 483453"/>
              <a:gd name="connsiteY18" fmla="*/ 7207 h 274830"/>
              <a:gd name="connsiteX0" fmla="*/ 440590 w 483453"/>
              <a:gd name="connsiteY0" fmla="*/ 7144 h 274767"/>
              <a:gd name="connsiteX1" fmla="*/ 483453 w 483453"/>
              <a:gd name="connsiteY1" fmla="*/ 0 h 274767"/>
              <a:gd name="connsiteX2" fmla="*/ 481071 w 483453"/>
              <a:gd name="connsiteY2" fmla="*/ 30956 h 274767"/>
              <a:gd name="connsiteX3" fmla="*/ 469165 w 483453"/>
              <a:gd name="connsiteY3" fmla="*/ 88106 h 274767"/>
              <a:gd name="connsiteX4" fmla="*/ 423921 w 483453"/>
              <a:gd name="connsiteY4" fmla="*/ 138112 h 274767"/>
              <a:gd name="connsiteX5" fmla="*/ 307240 w 483453"/>
              <a:gd name="connsiteY5" fmla="*/ 204787 h 274767"/>
              <a:gd name="connsiteX6" fmla="*/ 173890 w 483453"/>
              <a:gd name="connsiteY6" fmla="*/ 254794 h 274767"/>
              <a:gd name="connsiteX7" fmla="*/ 42922 w 483453"/>
              <a:gd name="connsiteY7" fmla="*/ 273844 h 274767"/>
              <a:gd name="connsiteX8" fmla="*/ 59 w 483453"/>
              <a:gd name="connsiteY8" fmla="*/ 228600 h 274767"/>
              <a:gd name="connsiteX9" fmla="*/ 35778 w 483453"/>
              <a:gd name="connsiteY9" fmla="*/ 173831 h 274767"/>
              <a:gd name="connsiteX10" fmla="*/ 119121 w 483453"/>
              <a:gd name="connsiteY10" fmla="*/ 133350 h 274767"/>
              <a:gd name="connsiteX11" fmla="*/ 154840 w 483453"/>
              <a:gd name="connsiteY11" fmla="*/ 135731 h 274767"/>
              <a:gd name="connsiteX12" fmla="*/ 131027 w 483453"/>
              <a:gd name="connsiteY12" fmla="*/ 159543 h 274767"/>
              <a:gd name="connsiteX13" fmla="*/ 76259 w 483453"/>
              <a:gd name="connsiteY13" fmla="*/ 192881 h 274767"/>
              <a:gd name="connsiteX14" fmla="*/ 128646 w 483453"/>
              <a:gd name="connsiteY14" fmla="*/ 202406 h 274767"/>
              <a:gd name="connsiteX15" fmla="*/ 261996 w 483453"/>
              <a:gd name="connsiteY15" fmla="*/ 152400 h 274767"/>
              <a:gd name="connsiteX16" fmla="*/ 381059 w 483453"/>
              <a:gd name="connsiteY16" fmla="*/ 85725 h 274767"/>
              <a:gd name="connsiteX17" fmla="*/ 423921 w 483453"/>
              <a:gd name="connsiteY17" fmla="*/ 47625 h 274767"/>
              <a:gd name="connsiteX18" fmla="*/ 440590 w 483453"/>
              <a:gd name="connsiteY18" fmla="*/ 7144 h 274767"/>
              <a:gd name="connsiteX0" fmla="*/ 433447 w 483453"/>
              <a:gd name="connsiteY0" fmla="*/ 7144 h 274767"/>
              <a:gd name="connsiteX1" fmla="*/ 483453 w 483453"/>
              <a:gd name="connsiteY1" fmla="*/ 0 h 274767"/>
              <a:gd name="connsiteX2" fmla="*/ 481071 w 483453"/>
              <a:gd name="connsiteY2" fmla="*/ 30956 h 274767"/>
              <a:gd name="connsiteX3" fmla="*/ 469165 w 483453"/>
              <a:gd name="connsiteY3" fmla="*/ 88106 h 274767"/>
              <a:gd name="connsiteX4" fmla="*/ 423921 w 483453"/>
              <a:gd name="connsiteY4" fmla="*/ 138112 h 274767"/>
              <a:gd name="connsiteX5" fmla="*/ 307240 w 483453"/>
              <a:gd name="connsiteY5" fmla="*/ 204787 h 274767"/>
              <a:gd name="connsiteX6" fmla="*/ 173890 w 483453"/>
              <a:gd name="connsiteY6" fmla="*/ 254794 h 274767"/>
              <a:gd name="connsiteX7" fmla="*/ 42922 w 483453"/>
              <a:gd name="connsiteY7" fmla="*/ 273844 h 274767"/>
              <a:gd name="connsiteX8" fmla="*/ 59 w 483453"/>
              <a:gd name="connsiteY8" fmla="*/ 228600 h 274767"/>
              <a:gd name="connsiteX9" fmla="*/ 35778 w 483453"/>
              <a:gd name="connsiteY9" fmla="*/ 173831 h 274767"/>
              <a:gd name="connsiteX10" fmla="*/ 119121 w 483453"/>
              <a:gd name="connsiteY10" fmla="*/ 133350 h 274767"/>
              <a:gd name="connsiteX11" fmla="*/ 154840 w 483453"/>
              <a:gd name="connsiteY11" fmla="*/ 135731 h 274767"/>
              <a:gd name="connsiteX12" fmla="*/ 131027 w 483453"/>
              <a:gd name="connsiteY12" fmla="*/ 159543 h 274767"/>
              <a:gd name="connsiteX13" fmla="*/ 76259 w 483453"/>
              <a:gd name="connsiteY13" fmla="*/ 192881 h 274767"/>
              <a:gd name="connsiteX14" fmla="*/ 128646 w 483453"/>
              <a:gd name="connsiteY14" fmla="*/ 202406 h 274767"/>
              <a:gd name="connsiteX15" fmla="*/ 261996 w 483453"/>
              <a:gd name="connsiteY15" fmla="*/ 152400 h 274767"/>
              <a:gd name="connsiteX16" fmla="*/ 381059 w 483453"/>
              <a:gd name="connsiteY16" fmla="*/ 85725 h 274767"/>
              <a:gd name="connsiteX17" fmla="*/ 423921 w 483453"/>
              <a:gd name="connsiteY17" fmla="*/ 47625 h 274767"/>
              <a:gd name="connsiteX18" fmla="*/ 433447 w 483453"/>
              <a:gd name="connsiteY18" fmla="*/ 7144 h 274767"/>
              <a:gd name="connsiteX0" fmla="*/ 428685 w 483453"/>
              <a:gd name="connsiteY0" fmla="*/ 3929 h 276314"/>
              <a:gd name="connsiteX1" fmla="*/ 483453 w 483453"/>
              <a:gd name="connsiteY1" fmla="*/ 1547 h 276314"/>
              <a:gd name="connsiteX2" fmla="*/ 481071 w 483453"/>
              <a:gd name="connsiteY2" fmla="*/ 32503 h 276314"/>
              <a:gd name="connsiteX3" fmla="*/ 469165 w 483453"/>
              <a:gd name="connsiteY3" fmla="*/ 89653 h 276314"/>
              <a:gd name="connsiteX4" fmla="*/ 423921 w 483453"/>
              <a:gd name="connsiteY4" fmla="*/ 139659 h 276314"/>
              <a:gd name="connsiteX5" fmla="*/ 307240 w 483453"/>
              <a:gd name="connsiteY5" fmla="*/ 206334 h 276314"/>
              <a:gd name="connsiteX6" fmla="*/ 173890 w 483453"/>
              <a:gd name="connsiteY6" fmla="*/ 256341 h 276314"/>
              <a:gd name="connsiteX7" fmla="*/ 42922 w 483453"/>
              <a:gd name="connsiteY7" fmla="*/ 275391 h 276314"/>
              <a:gd name="connsiteX8" fmla="*/ 59 w 483453"/>
              <a:gd name="connsiteY8" fmla="*/ 230147 h 276314"/>
              <a:gd name="connsiteX9" fmla="*/ 35778 w 483453"/>
              <a:gd name="connsiteY9" fmla="*/ 175378 h 276314"/>
              <a:gd name="connsiteX10" fmla="*/ 119121 w 483453"/>
              <a:gd name="connsiteY10" fmla="*/ 134897 h 276314"/>
              <a:gd name="connsiteX11" fmla="*/ 154840 w 483453"/>
              <a:gd name="connsiteY11" fmla="*/ 137278 h 276314"/>
              <a:gd name="connsiteX12" fmla="*/ 131027 w 483453"/>
              <a:gd name="connsiteY12" fmla="*/ 161090 h 276314"/>
              <a:gd name="connsiteX13" fmla="*/ 76259 w 483453"/>
              <a:gd name="connsiteY13" fmla="*/ 194428 h 276314"/>
              <a:gd name="connsiteX14" fmla="*/ 128646 w 483453"/>
              <a:gd name="connsiteY14" fmla="*/ 203953 h 276314"/>
              <a:gd name="connsiteX15" fmla="*/ 261996 w 483453"/>
              <a:gd name="connsiteY15" fmla="*/ 153947 h 276314"/>
              <a:gd name="connsiteX16" fmla="*/ 381059 w 483453"/>
              <a:gd name="connsiteY16" fmla="*/ 87272 h 276314"/>
              <a:gd name="connsiteX17" fmla="*/ 423921 w 483453"/>
              <a:gd name="connsiteY17" fmla="*/ 49172 h 276314"/>
              <a:gd name="connsiteX18" fmla="*/ 428685 w 483453"/>
              <a:gd name="connsiteY18" fmla="*/ 3929 h 276314"/>
              <a:gd name="connsiteX0" fmla="*/ 428685 w 483453"/>
              <a:gd name="connsiteY0" fmla="*/ 3929 h 276314"/>
              <a:gd name="connsiteX1" fmla="*/ 483453 w 483453"/>
              <a:gd name="connsiteY1" fmla="*/ 1547 h 276314"/>
              <a:gd name="connsiteX2" fmla="*/ 481071 w 483453"/>
              <a:gd name="connsiteY2" fmla="*/ 32503 h 276314"/>
              <a:gd name="connsiteX3" fmla="*/ 469165 w 483453"/>
              <a:gd name="connsiteY3" fmla="*/ 89653 h 276314"/>
              <a:gd name="connsiteX4" fmla="*/ 414396 w 483453"/>
              <a:gd name="connsiteY4" fmla="*/ 120609 h 276314"/>
              <a:gd name="connsiteX5" fmla="*/ 307240 w 483453"/>
              <a:gd name="connsiteY5" fmla="*/ 206334 h 276314"/>
              <a:gd name="connsiteX6" fmla="*/ 173890 w 483453"/>
              <a:gd name="connsiteY6" fmla="*/ 256341 h 276314"/>
              <a:gd name="connsiteX7" fmla="*/ 42922 w 483453"/>
              <a:gd name="connsiteY7" fmla="*/ 275391 h 276314"/>
              <a:gd name="connsiteX8" fmla="*/ 59 w 483453"/>
              <a:gd name="connsiteY8" fmla="*/ 230147 h 276314"/>
              <a:gd name="connsiteX9" fmla="*/ 35778 w 483453"/>
              <a:gd name="connsiteY9" fmla="*/ 175378 h 276314"/>
              <a:gd name="connsiteX10" fmla="*/ 119121 w 483453"/>
              <a:gd name="connsiteY10" fmla="*/ 134897 h 276314"/>
              <a:gd name="connsiteX11" fmla="*/ 154840 w 483453"/>
              <a:gd name="connsiteY11" fmla="*/ 137278 h 276314"/>
              <a:gd name="connsiteX12" fmla="*/ 131027 w 483453"/>
              <a:gd name="connsiteY12" fmla="*/ 161090 h 276314"/>
              <a:gd name="connsiteX13" fmla="*/ 76259 w 483453"/>
              <a:gd name="connsiteY13" fmla="*/ 194428 h 276314"/>
              <a:gd name="connsiteX14" fmla="*/ 128646 w 483453"/>
              <a:gd name="connsiteY14" fmla="*/ 203953 h 276314"/>
              <a:gd name="connsiteX15" fmla="*/ 261996 w 483453"/>
              <a:gd name="connsiteY15" fmla="*/ 153947 h 276314"/>
              <a:gd name="connsiteX16" fmla="*/ 381059 w 483453"/>
              <a:gd name="connsiteY16" fmla="*/ 87272 h 276314"/>
              <a:gd name="connsiteX17" fmla="*/ 423921 w 483453"/>
              <a:gd name="connsiteY17" fmla="*/ 49172 h 276314"/>
              <a:gd name="connsiteX18" fmla="*/ 428685 w 483453"/>
              <a:gd name="connsiteY18" fmla="*/ 3929 h 276314"/>
              <a:gd name="connsiteX0" fmla="*/ 428685 w 483453"/>
              <a:gd name="connsiteY0" fmla="*/ 3929 h 276314"/>
              <a:gd name="connsiteX1" fmla="*/ 483453 w 483453"/>
              <a:gd name="connsiteY1" fmla="*/ 1547 h 276314"/>
              <a:gd name="connsiteX2" fmla="*/ 481071 w 483453"/>
              <a:gd name="connsiteY2" fmla="*/ 32503 h 276314"/>
              <a:gd name="connsiteX3" fmla="*/ 469165 w 483453"/>
              <a:gd name="connsiteY3" fmla="*/ 89653 h 276314"/>
              <a:gd name="connsiteX4" fmla="*/ 431064 w 483453"/>
              <a:gd name="connsiteY4" fmla="*/ 125372 h 276314"/>
              <a:gd name="connsiteX5" fmla="*/ 307240 w 483453"/>
              <a:gd name="connsiteY5" fmla="*/ 206334 h 276314"/>
              <a:gd name="connsiteX6" fmla="*/ 173890 w 483453"/>
              <a:gd name="connsiteY6" fmla="*/ 256341 h 276314"/>
              <a:gd name="connsiteX7" fmla="*/ 42922 w 483453"/>
              <a:gd name="connsiteY7" fmla="*/ 275391 h 276314"/>
              <a:gd name="connsiteX8" fmla="*/ 59 w 483453"/>
              <a:gd name="connsiteY8" fmla="*/ 230147 h 276314"/>
              <a:gd name="connsiteX9" fmla="*/ 35778 w 483453"/>
              <a:gd name="connsiteY9" fmla="*/ 175378 h 276314"/>
              <a:gd name="connsiteX10" fmla="*/ 119121 w 483453"/>
              <a:gd name="connsiteY10" fmla="*/ 134897 h 276314"/>
              <a:gd name="connsiteX11" fmla="*/ 154840 w 483453"/>
              <a:gd name="connsiteY11" fmla="*/ 137278 h 276314"/>
              <a:gd name="connsiteX12" fmla="*/ 131027 w 483453"/>
              <a:gd name="connsiteY12" fmla="*/ 161090 h 276314"/>
              <a:gd name="connsiteX13" fmla="*/ 76259 w 483453"/>
              <a:gd name="connsiteY13" fmla="*/ 194428 h 276314"/>
              <a:gd name="connsiteX14" fmla="*/ 128646 w 483453"/>
              <a:gd name="connsiteY14" fmla="*/ 203953 h 276314"/>
              <a:gd name="connsiteX15" fmla="*/ 261996 w 483453"/>
              <a:gd name="connsiteY15" fmla="*/ 153947 h 276314"/>
              <a:gd name="connsiteX16" fmla="*/ 381059 w 483453"/>
              <a:gd name="connsiteY16" fmla="*/ 87272 h 276314"/>
              <a:gd name="connsiteX17" fmla="*/ 423921 w 483453"/>
              <a:gd name="connsiteY17" fmla="*/ 49172 h 276314"/>
              <a:gd name="connsiteX18" fmla="*/ 428685 w 483453"/>
              <a:gd name="connsiteY18" fmla="*/ 3929 h 276314"/>
              <a:gd name="connsiteX0" fmla="*/ 428685 w 483453"/>
              <a:gd name="connsiteY0" fmla="*/ 3929 h 276359"/>
              <a:gd name="connsiteX1" fmla="*/ 483453 w 483453"/>
              <a:gd name="connsiteY1" fmla="*/ 1547 h 276359"/>
              <a:gd name="connsiteX2" fmla="*/ 481071 w 483453"/>
              <a:gd name="connsiteY2" fmla="*/ 32503 h 276359"/>
              <a:gd name="connsiteX3" fmla="*/ 469165 w 483453"/>
              <a:gd name="connsiteY3" fmla="*/ 89653 h 276359"/>
              <a:gd name="connsiteX4" fmla="*/ 431064 w 483453"/>
              <a:gd name="connsiteY4" fmla="*/ 125372 h 276359"/>
              <a:gd name="connsiteX5" fmla="*/ 304859 w 483453"/>
              <a:gd name="connsiteY5" fmla="*/ 201571 h 276359"/>
              <a:gd name="connsiteX6" fmla="*/ 173890 w 483453"/>
              <a:gd name="connsiteY6" fmla="*/ 256341 h 276359"/>
              <a:gd name="connsiteX7" fmla="*/ 42922 w 483453"/>
              <a:gd name="connsiteY7" fmla="*/ 275391 h 276359"/>
              <a:gd name="connsiteX8" fmla="*/ 59 w 483453"/>
              <a:gd name="connsiteY8" fmla="*/ 230147 h 276359"/>
              <a:gd name="connsiteX9" fmla="*/ 35778 w 483453"/>
              <a:gd name="connsiteY9" fmla="*/ 175378 h 276359"/>
              <a:gd name="connsiteX10" fmla="*/ 119121 w 483453"/>
              <a:gd name="connsiteY10" fmla="*/ 134897 h 276359"/>
              <a:gd name="connsiteX11" fmla="*/ 154840 w 483453"/>
              <a:gd name="connsiteY11" fmla="*/ 137278 h 276359"/>
              <a:gd name="connsiteX12" fmla="*/ 131027 w 483453"/>
              <a:gd name="connsiteY12" fmla="*/ 161090 h 276359"/>
              <a:gd name="connsiteX13" fmla="*/ 76259 w 483453"/>
              <a:gd name="connsiteY13" fmla="*/ 194428 h 276359"/>
              <a:gd name="connsiteX14" fmla="*/ 128646 w 483453"/>
              <a:gd name="connsiteY14" fmla="*/ 203953 h 276359"/>
              <a:gd name="connsiteX15" fmla="*/ 261996 w 483453"/>
              <a:gd name="connsiteY15" fmla="*/ 153947 h 276359"/>
              <a:gd name="connsiteX16" fmla="*/ 381059 w 483453"/>
              <a:gd name="connsiteY16" fmla="*/ 87272 h 276359"/>
              <a:gd name="connsiteX17" fmla="*/ 423921 w 483453"/>
              <a:gd name="connsiteY17" fmla="*/ 49172 h 276359"/>
              <a:gd name="connsiteX18" fmla="*/ 428685 w 483453"/>
              <a:gd name="connsiteY18" fmla="*/ 3929 h 276359"/>
              <a:gd name="connsiteX0" fmla="*/ 428685 w 483453"/>
              <a:gd name="connsiteY0" fmla="*/ 3929 h 275924"/>
              <a:gd name="connsiteX1" fmla="*/ 483453 w 483453"/>
              <a:gd name="connsiteY1" fmla="*/ 1547 h 275924"/>
              <a:gd name="connsiteX2" fmla="*/ 481071 w 483453"/>
              <a:gd name="connsiteY2" fmla="*/ 32503 h 275924"/>
              <a:gd name="connsiteX3" fmla="*/ 469165 w 483453"/>
              <a:gd name="connsiteY3" fmla="*/ 89653 h 275924"/>
              <a:gd name="connsiteX4" fmla="*/ 431064 w 483453"/>
              <a:gd name="connsiteY4" fmla="*/ 125372 h 275924"/>
              <a:gd name="connsiteX5" fmla="*/ 304859 w 483453"/>
              <a:gd name="connsiteY5" fmla="*/ 201571 h 275924"/>
              <a:gd name="connsiteX6" fmla="*/ 176271 w 483453"/>
              <a:gd name="connsiteY6" fmla="*/ 251578 h 275924"/>
              <a:gd name="connsiteX7" fmla="*/ 42922 w 483453"/>
              <a:gd name="connsiteY7" fmla="*/ 275391 h 275924"/>
              <a:gd name="connsiteX8" fmla="*/ 59 w 483453"/>
              <a:gd name="connsiteY8" fmla="*/ 230147 h 275924"/>
              <a:gd name="connsiteX9" fmla="*/ 35778 w 483453"/>
              <a:gd name="connsiteY9" fmla="*/ 175378 h 275924"/>
              <a:gd name="connsiteX10" fmla="*/ 119121 w 483453"/>
              <a:gd name="connsiteY10" fmla="*/ 134897 h 275924"/>
              <a:gd name="connsiteX11" fmla="*/ 154840 w 483453"/>
              <a:gd name="connsiteY11" fmla="*/ 137278 h 275924"/>
              <a:gd name="connsiteX12" fmla="*/ 131027 w 483453"/>
              <a:gd name="connsiteY12" fmla="*/ 161090 h 275924"/>
              <a:gd name="connsiteX13" fmla="*/ 76259 w 483453"/>
              <a:gd name="connsiteY13" fmla="*/ 194428 h 275924"/>
              <a:gd name="connsiteX14" fmla="*/ 128646 w 483453"/>
              <a:gd name="connsiteY14" fmla="*/ 203953 h 275924"/>
              <a:gd name="connsiteX15" fmla="*/ 261996 w 483453"/>
              <a:gd name="connsiteY15" fmla="*/ 153947 h 275924"/>
              <a:gd name="connsiteX16" fmla="*/ 381059 w 483453"/>
              <a:gd name="connsiteY16" fmla="*/ 87272 h 275924"/>
              <a:gd name="connsiteX17" fmla="*/ 423921 w 483453"/>
              <a:gd name="connsiteY17" fmla="*/ 49172 h 275924"/>
              <a:gd name="connsiteX18" fmla="*/ 428685 w 483453"/>
              <a:gd name="connsiteY18" fmla="*/ 3929 h 275924"/>
              <a:gd name="connsiteX0" fmla="*/ 428835 w 483603"/>
              <a:gd name="connsiteY0" fmla="*/ 3929 h 271308"/>
              <a:gd name="connsiteX1" fmla="*/ 483603 w 483603"/>
              <a:gd name="connsiteY1" fmla="*/ 1547 h 271308"/>
              <a:gd name="connsiteX2" fmla="*/ 481221 w 483603"/>
              <a:gd name="connsiteY2" fmla="*/ 32503 h 271308"/>
              <a:gd name="connsiteX3" fmla="*/ 469315 w 483603"/>
              <a:gd name="connsiteY3" fmla="*/ 89653 h 271308"/>
              <a:gd name="connsiteX4" fmla="*/ 431214 w 483603"/>
              <a:gd name="connsiteY4" fmla="*/ 125372 h 271308"/>
              <a:gd name="connsiteX5" fmla="*/ 305009 w 483603"/>
              <a:gd name="connsiteY5" fmla="*/ 201571 h 271308"/>
              <a:gd name="connsiteX6" fmla="*/ 176421 w 483603"/>
              <a:gd name="connsiteY6" fmla="*/ 251578 h 271308"/>
              <a:gd name="connsiteX7" fmla="*/ 50216 w 483603"/>
              <a:gd name="connsiteY7" fmla="*/ 270629 h 271308"/>
              <a:gd name="connsiteX8" fmla="*/ 209 w 483603"/>
              <a:gd name="connsiteY8" fmla="*/ 230147 h 271308"/>
              <a:gd name="connsiteX9" fmla="*/ 35928 w 483603"/>
              <a:gd name="connsiteY9" fmla="*/ 175378 h 271308"/>
              <a:gd name="connsiteX10" fmla="*/ 119271 w 483603"/>
              <a:gd name="connsiteY10" fmla="*/ 134897 h 271308"/>
              <a:gd name="connsiteX11" fmla="*/ 154990 w 483603"/>
              <a:gd name="connsiteY11" fmla="*/ 137278 h 271308"/>
              <a:gd name="connsiteX12" fmla="*/ 131177 w 483603"/>
              <a:gd name="connsiteY12" fmla="*/ 161090 h 271308"/>
              <a:gd name="connsiteX13" fmla="*/ 76409 w 483603"/>
              <a:gd name="connsiteY13" fmla="*/ 194428 h 271308"/>
              <a:gd name="connsiteX14" fmla="*/ 128796 w 483603"/>
              <a:gd name="connsiteY14" fmla="*/ 203953 h 271308"/>
              <a:gd name="connsiteX15" fmla="*/ 262146 w 483603"/>
              <a:gd name="connsiteY15" fmla="*/ 153947 h 271308"/>
              <a:gd name="connsiteX16" fmla="*/ 381209 w 483603"/>
              <a:gd name="connsiteY16" fmla="*/ 87272 h 271308"/>
              <a:gd name="connsiteX17" fmla="*/ 424071 w 483603"/>
              <a:gd name="connsiteY17" fmla="*/ 49172 h 271308"/>
              <a:gd name="connsiteX18" fmla="*/ 428835 w 483603"/>
              <a:gd name="connsiteY18" fmla="*/ 3929 h 271308"/>
              <a:gd name="connsiteX0" fmla="*/ 428835 w 483603"/>
              <a:gd name="connsiteY0" fmla="*/ 3929 h 271308"/>
              <a:gd name="connsiteX1" fmla="*/ 483603 w 483603"/>
              <a:gd name="connsiteY1" fmla="*/ 1547 h 271308"/>
              <a:gd name="connsiteX2" fmla="*/ 481221 w 483603"/>
              <a:gd name="connsiteY2" fmla="*/ 53934 h 271308"/>
              <a:gd name="connsiteX3" fmla="*/ 469315 w 483603"/>
              <a:gd name="connsiteY3" fmla="*/ 89653 h 271308"/>
              <a:gd name="connsiteX4" fmla="*/ 431214 w 483603"/>
              <a:gd name="connsiteY4" fmla="*/ 125372 h 271308"/>
              <a:gd name="connsiteX5" fmla="*/ 305009 w 483603"/>
              <a:gd name="connsiteY5" fmla="*/ 201571 h 271308"/>
              <a:gd name="connsiteX6" fmla="*/ 176421 w 483603"/>
              <a:gd name="connsiteY6" fmla="*/ 251578 h 271308"/>
              <a:gd name="connsiteX7" fmla="*/ 50216 w 483603"/>
              <a:gd name="connsiteY7" fmla="*/ 270629 h 271308"/>
              <a:gd name="connsiteX8" fmla="*/ 209 w 483603"/>
              <a:gd name="connsiteY8" fmla="*/ 230147 h 271308"/>
              <a:gd name="connsiteX9" fmla="*/ 35928 w 483603"/>
              <a:gd name="connsiteY9" fmla="*/ 175378 h 271308"/>
              <a:gd name="connsiteX10" fmla="*/ 119271 w 483603"/>
              <a:gd name="connsiteY10" fmla="*/ 134897 h 271308"/>
              <a:gd name="connsiteX11" fmla="*/ 154990 w 483603"/>
              <a:gd name="connsiteY11" fmla="*/ 137278 h 271308"/>
              <a:gd name="connsiteX12" fmla="*/ 131177 w 483603"/>
              <a:gd name="connsiteY12" fmla="*/ 161090 h 271308"/>
              <a:gd name="connsiteX13" fmla="*/ 76409 w 483603"/>
              <a:gd name="connsiteY13" fmla="*/ 194428 h 271308"/>
              <a:gd name="connsiteX14" fmla="*/ 128796 w 483603"/>
              <a:gd name="connsiteY14" fmla="*/ 203953 h 271308"/>
              <a:gd name="connsiteX15" fmla="*/ 262146 w 483603"/>
              <a:gd name="connsiteY15" fmla="*/ 153947 h 271308"/>
              <a:gd name="connsiteX16" fmla="*/ 381209 w 483603"/>
              <a:gd name="connsiteY16" fmla="*/ 87272 h 271308"/>
              <a:gd name="connsiteX17" fmla="*/ 424071 w 483603"/>
              <a:gd name="connsiteY17" fmla="*/ 49172 h 271308"/>
              <a:gd name="connsiteX18" fmla="*/ 428835 w 483603"/>
              <a:gd name="connsiteY18" fmla="*/ 3929 h 271308"/>
              <a:gd name="connsiteX0" fmla="*/ 428835 w 483603"/>
              <a:gd name="connsiteY0" fmla="*/ 3584 h 270963"/>
              <a:gd name="connsiteX1" fmla="*/ 483603 w 483603"/>
              <a:gd name="connsiteY1" fmla="*/ 1202 h 270963"/>
              <a:gd name="connsiteX2" fmla="*/ 481221 w 483603"/>
              <a:gd name="connsiteY2" fmla="*/ 53589 h 270963"/>
              <a:gd name="connsiteX3" fmla="*/ 469315 w 483603"/>
              <a:gd name="connsiteY3" fmla="*/ 89308 h 270963"/>
              <a:gd name="connsiteX4" fmla="*/ 431214 w 483603"/>
              <a:gd name="connsiteY4" fmla="*/ 125027 h 270963"/>
              <a:gd name="connsiteX5" fmla="*/ 305009 w 483603"/>
              <a:gd name="connsiteY5" fmla="*/ 201226 h 270963"/>
              <a:gd name="connsiteX6" fmla="*/ 176421 w 483603"/>
              <a:gd name="connsiteY6" fmla="*/ 251233 h 270963"/>
              <a:gd name="connsiteX7" fmla="*/ 50216 w 483603"/>
              <a:gd name="connsiteY7" fmla="*/ 270284 h 270963"/>
              <a:gd name="connsiteX8" fmla="*/ 209 w 483603"/>
              <a:gd name="connsiteY8" fmla="*/ 229802 h 270963"/>
              <a:gd name="connsiteX9" fmla="*/ 35928 w 483603"/>
              <a:gd name="connsiteY9" fmla="*/ 175033 h 270963"/>
              <a:gd name="connsiteX10" fmla="*/ 119271 w 483603"/>
              <a:gd name="connsiteY10" fmla="*/ 134552 h 270963"/>
              <a:gd name="connsiteX11" fmla="*/ 154990 w 483603"/>
              <a:gd name="connsiteY11" fmla="*/ 136933 h 270963"/>
              <a:gd name="connsiteX12" fmla="*/ 131177 w 483603"/>
              <a:gd name="connsiteY12" fmla="*/ 160745 h 270963"/>
              <a:gd name="connsiteX13" fmla="*/ 76409 w 483603"/>
              <a:gd name="connsiteY13" fmla="*/ 194083 h 270963"/>
              <a:gd name="connsiteX14" fmla="*/ 128796 w 483603"/>
              <a:gd name="connsiteY14" fmla="*/ 203608 h 270963"/>
              <a:gd name="connsiteX15" fmla="*/ 262146 w 483603"/>
              <a:gd name="connsiteY15" fmla="*/ 153602 h 270963"/>
              <a:gd name="connsiteX16" fmla="*/ 381209 w 483603"/>
              <a:gd name="connsiteY16" fmla="*/ 86927 h 270963"/>
              <a:gd name="connsiteX17" fmla="*/ 424071 w 483603"/>
              <a:gd name="connsiteY17" fmla="*/ 44064 h 270963"/>
              <a:gd name="connsiteX18" fmla="*/ 428835 w 483603"/>
              <a:gd name="connsiteY18" fmla="*/ 3584 h 270963"/>
              <a:gd name="connsiteX0" fmla="*/ 428835 w 483603"/>
              <a:gd name="connsiteY0" fmla="*/ 3584 h 271579"/>
              <a:gd name="connsiteX1" fmla="*/ 483603 w 483603"/>
              <a:gd name="connsiteY1" fmla="*/ 1202 h 271579"/>
              <a:gd name="connsiteX2" fmla="*/ 481221 w 483603"/>
              <a:gd name="connsiteY2" fmla="*/ 53589 h 271579"/>
              <a:gd name="connsiteX3" fmla="*/ 469315 w 483603"/>
              <a:gd name="connsiteY3" fmla="*/ 89308 h 271579"/>
              <a:gd name="connsiteX4" fmla="*/ 431214 w 483603"/>
              <a:gd name="connsiteY4" fmla="*/ 125027 h 271579"/>
              <a:gd name="connsiteX5" fmla="*/ 305009 w 483603"/>
              <a:gd name="connsiteY5" fmla="*/ 201226 h 271579"/>
              <a:gd name="connsiteX6" fmla="*/ 183565 w 483603"/>
              <a:gd name="connsiteY6" fmla="*/ 255995 h 271579"/>
              <a:gd name="connsiteX7" fmla="*/ 50216 w 483603"/>
              <a:gd name="connsiteY7" fmla="*/ 270284 h 271579"/>
              <a:gd name="connsiteX8" fmla="*/ 209 w 483603"/>
              <a:gd name="connsiteY8" fmla="*/ 229802 h 271579"/>
              <a:gd name="connsiteX9" fmla="*/ 35928 w 483603"/>
              <a:gd name="connsiteY9" fmla="*/ 175033 h 271579"/>
              <a:gd name="connsiteX10" fmla="*/ 119271 w 483603"/>
              <a:gd name="connsiteY10" fmla="*/ 134552 h 271579"/>
              <a:gd name="connsiteX11" fmla="*/ 154990 w 483603"/>
              <a:gd name="connsiteY11" fmla="*/ 136933 h 271579"/>
              <a:gd name="connsiteX12" fmla="*/ 131177 w 483603"/>
              <a:gd name="connsiteY12" fmla="*/ 160745 h 271579"/>
              <a:gd name="connsiteX13" fmla="*/ 76409 w 483603"/>
              <a:gd name="connsiteY13" fmla="*/ 194083 h 271579"/>
              <a:gd name="connsiteX14" fmla="*/ 128796 w 483603"/>
              <a:gd name="connsiteY14" fmla="*/ 203608 h 271579"/>
              <a:gd name="connsiteX15" fmla="*/ 262146 w 483603"/>
              <a:gd name="connsiteY15" fmla="*/ 153602 h 271579"/>
              <a:gd name="connsiteX16" fmla="*/ 381209 w 483603"/>
              <a:gd name="connsiteY16" fmla="*/ 86927 h 271579"/>
              <a:gd name="connsiteX17" fmla="*/ 424071 w 483603"/>
              <a:gd name="connsiteY17" fmla="*/ 44064 h 271579"/>
              <a:gd name="connsiteX18" fmla="*/ 428835 w 483603"/>
              <a:gd name="connsiteY18" fmla="*/ 3584 h 271579"/>
              <a:gd name="connsiteX0" fmla="*/ 428835 w 483603"/>
              <a:gd name="connsiteY0" fmla="*/ 3584 h 271579"/>
              <a:gd name="connsiteX1" fmla="*/ 483603 w 483603"/>
              <a:gd name="connsiteY1" fmla="*/ 1202 h 271579"/>
              <a:gd name="connsiteX2" fmla="*/ 481221 w 483603"/>
              <a:gd name="connsiteY2" fmla="*/ 53589 h 271579"/>
              <a:gd name="connsiteX3" fmla="*/ 469315 w 483603"/>
              <a:gd name="connsiteY3" fmla="*/ 89308 h 271579"/>
              <a:gd name="connsiteX4" fmla="*/ 431214 w 483603"/>
              <a:gd name="connsiteY4" fmla="*/ 125027 h 271579"/>
              <a:gd name="connsiteX5" fmla="*/ 316916 w 483603"/>
              <a:gd name="connsiteY5" fmla="*/ 201226 h 271579"/>
              <a:gd name="connsiteX6" fmla="*/ 183565 w 483603"/>
              <a:gd name="connsiteY6" fmla="*/ 255995 h 271579"/>
              <a:gd name="connsiteX7" fmla="*/ 50216 w 483603"/>
              <a:gd name="connsiteY7" fmla="*/ 270284 h 271579"/>
              <a:gd name="connsiteX8" fmla="*/ 209 w 483603"/>
              <a:gd name="connsiteY8" fmla="*/ 229802 h 271579"/>
              <a:gd name="connsiteX9" fmla="*/ 35928 w 483603"/>
              <a:gd name="connsiteY9" fmla="*/ 175033 h 271579"/>
              <a:gd name="connsiteX10" fmla="*/ 119271 w 483603"/>
              <a:gd name="connsiteY10" fmla="*/ 134552 h 271579"/>
              <a:gd name="connsiteX11" fmla="*/ 154990 w 483603"/>
              <a:gd name="connsiteY11" fmla="*/ 136933 h 271579"/>
              <a:gd name="connsiteX12" fmla="*/ 131177 w 483603"/>
              <a:gd name="connsiteY12" fmla="*/ 160745 h 271579"/>
              <a:gd name="connsiteX13" fmla="*/ 76409 w 483603"/>
              <a:gd name="connsiteY13" fmla="*/ 194083 h 271579"/>
              <a:gd name="connsiteX14" fmla="*/ 128796 w 483603"/>
              <a:gd name="connsiteY14" fmla="*/ 203608 h 271579"/>
              <a:gd name="connsiteX15" fmla="*/ 262146 w 483603"/>
              <a:gd name="connsiteY15" fmla="*/ 153602 h 271579"/>
              <a:gd name="connsiteX16" fmla="*/ 381209 w 483603"/>
              <a:gd name="connsiteY16" fmla="*/ 86927 h 271579"/>
              <a:gd name="connsiteX17" fmla="*/ 424071 w 483603"/>
              <a:gd name="connsiteY17" fmla="*/ 44064 h 271579"/>
              <a:gd name="connsiteX18" fmla="*/ 428835 w 483603"/>
              <a:gd name="connsiteY18" fmla="*/ 3584 h 271579"/>
              <a:gd name="connsiteX0" fmla="*/ 428835 w 483603"/>
              <a:gd name="connsiteY0" fmla="*/ 3755 h 271750"/>
              <a:gd name="connsiteX1" fmla="*/ 483603 w 483603"/>
              <a:gd name="connsiteY1" fmla="*/ 1373 h 271750"/>
              <a:gd name="connsiteX2" fmla="*/ 481221 w 483603"/>
              <a:gd name="connsiteY2" fmla="*/ 53760 h 271750"/>
              <a:gd name="connsiteX3" fmla="*/ 469315 w 483603"/>
              <a:gd name="connsiteY3" fmla="*/ 89479 h 271750"/>
              <a:gd name="connsiteX4" fmla="*/ 431214 w 483603"/>
              <a:gd name="connsiteY4" fmla="*/ 125198 h 271750"/>
              <a:gd name="connsiteX5" fmla="*/ 316916 w 483603"/>
              <a:gd name="connsiteY5" fmla="*/ 201397 h 271750"/>
              <a:gd name="connsiteX6" fmla="*/ 183565 w 483603"/>
              <a:gd name="connsiteY6" fmla="*/ 256166 h 271750"/>
              <a:gd name="connsiteX7" fmla="*/ 50216 w 483603"/>
              <a:gd name="connsiteY7" fmla="*/ 270455 h 271750"/>
              <a:gd name="connsiteX8" fmla="*/ 209 w 483603"/>
              <a:gd name="connsiteY8" fmla="*/ 229973 h 271750"/>
              <a:gd name="connsiteX9" fmla="*/ 35928 w 483603"/>
              <a:gd name="connsiteY9" fmla="*/ 175204 h 271750"/>
              <a:gd name="connsiteX10" fmla="*/ 119271 w 483603"/>
              <a:gd name="connsiteY10" fmla="*/ 134723 h 271750"/>
              <a:gd name="connsiteX11" fmla="*/ 154990 w 483603"/>
              <a:gd name="connsiteY11" fmla="*/ 137104 h 271750"/>
              <a:gd name="connsiteX12" fmla="*/ 131177 w 483603"/>
              <a:gd name="connsiteY12" fmla="*/ 160916 h 271750"/>
              <a:gd name="connsiteX13" fmla="*/ 76409 w 483603"/>
              <a:gd name="connsiteY13" fmla="*/ 194254 h 271750"/>
              <a:gd name="connsiteX14" fmla="*/ 128796 w 483603"/>
              <a:gd name="connsiteY14" fmla="*/ 203779 h 271750"/>
              <a:gd name="connsiteX15" fmla="*/ 262146 w 483603"/>
              <a:gd name="connsiteY15" fmla="*/ 153773 h 271750"/>
              <a:gd name="connsiteX16" fmla="*/ 381209 w 483603"/>
              <a:gd name="connsiteY16" fmla="*/ 87098 h 271750"/>
              <a:gd name="connsiteX17" fmla="*/ 440739 w 483603"/>
              <a:gd name="connsiteY17" fmla="*/ 46616 h 271750"/>
              <a:gd name="connsiteX18" fmla="*/ 428835 w 483603"/>
              <a:gd name="connsiteY18" fmla="*/ 3755 h 271750"/>
              <a:gd name="connsiteX0" fmla="*/ 428835 w 483603"/>
              <a:gd name="connsiteY0" fmla="*/ 2399 h 270394"/>
              <a:gd name="connsiteX1" fmla="*/ 483603 w 483603"/>
              <a:gd name="connsiteY1" fmla="*/ 17 h 270394"/>
              <a:gd name="connsiteX2" fmla="*/ 481221 w 483603"/>
              <a:gd name="connsiteY2" fmla="*/ 52404 h 270394"/>
              <a:gd name="connsiteX3" fmla="*/ 469315 w 483603"/>
              <a:gd name="connsiteY3" fmla="*/ 88123 h 270394"/>
              <a:gd name="connsiteX4" fmla="*/ 431214 w 483603"/>
              <a:gd name="connsiteY4" fmla="*/ 123842 h 270394"/>
              <a:gd name="connsiteX5" fmla="*/ 316916 w 483603"/>
              <a:gd name="connsiteY5" fmla="*/ 200041 h 270394"/>
              <a:gd name="connsiteX6" fmla="*/ 183565 w 483603"/>
              <a:gd name="connsiteY6" fmla="*/ 254810 h 270394"/>
              <a:gd name="connsiteX7" fmla="*/ 50216 w 483603"/>
              <a:gd name="connsiteY7" fmla="*/ 269099 h 270394"/>
              <a:gd name="connsiteX8" fmla="*/ 209 w 483603"/>
              <a:gd name="connsiteY8" fmla="*/ 228617 h 270394"/>
              <a:gd name="connsiteX9" fmla="*/ 35928 w 483603"/>
              <a:gd name="connsiteY9" fmla="*/ 173848 h 270394"/>
              <a:gd name="connsiteX10" fmla="*/ 119271 w 483603"/>
              <a:gd name="connsiteY10" fmla="*/ 133367 h 270394"/>
              <a:gd name="connsiteX11" fmla="*/ 154990 w 483603"/>
              <a:gd name="connsiteY11" fmla="*/ 135748 h 270394"/>
              <a:gd name="connsiteX12" fmla="*/ 131177 w 483603"/>
              <a:gd name="connsiteY12" fmla="*/ 159560 h 270394"/>
              <a:gd name="connsiteX13" fmla="*/ 76409 w 483603"/>
              <a:gd name="connsiteY13" fmla="*/ 192898 h 270394"/>
              <a:gd name="connsiteX14" fmla="*/ 128796 w 483603"/>
              <a:gd name="connsiteY14" fmla="*/ 202423 h 270394"/>
              <a:gd name="connsiteX15" fmla="*/ 262146 w 483603"/>
              <a:gd name="connsiteY15" fmla="*/ 152417 h 270394"/>
              <a:gd name="connsiteX16" fmla="*/ 381209 w 483603"/>
              <a:gd name="connsiteY16" fmla="*/ 85742 h 270394"/>
              <a:gd name="connsiteX17" fmla="*/ 438358 w 483603"/>
              <a:gd name="connsiteY17" fmla="*/ 26210 h 270394"/>
              <a:gd name="connsiteX18" fmla="*/ 428835 w 483603"/>
              <a:gd name="connsiteY18" fmla="*/ 2399 h 270394"/>
              <a:gd name="connsiteX0" fmla="*/ 428835 w 483603"/>
              <a:gd name="connsiteY0" fmla="*/ 2399 h 270394"/>
              <a:gd name="connsiteX1" fmla="*/ 483603 w 483603"/>
              <a:gd name="connsiteY1" fmla="*/ 17 h 270394"/>
              <a:gd name="connsiteX2" fmla="*/ 481221 w 483603"/>
              <a:gd name="connsiteY2" fmla="*/ 52404 h 270394"/>
              <a:gd name="connsiteX3" fmla="*/ 469315 w 483603"/>
              <a:gd name="connsiteY3" fmla="*/ 88123 h 270394"/>
              <a:gd name="connsiteX4" fmla="*/ 431214 w 483603"/>
              <a:gd name="connsiteY4" fmla="*/ 123842 h 270394"/>
              <a:gd name="connsiteX5" fmla="*/ 316916 w 483603"/>
              <a:gd name="connsiteY5" fmla="*/ 200041 h 270394"/>
              <a:gd name="connsiteX6" fmla="*/ 183565 w 483603"/>
              <a:gd name="connsiteY6" fmla="*/ 254810 h 270394"/>
              <a:gd name="connsiteX7" fmla="*/ 50216 w 483603"/>
              <a:gd name="connsiteY7" fmla="*/ 269099 h 270394"/>
              <a:gd name="connsiteX8" fmla="*/ 209 w 483603"/>
              <a:gd name="connsiteY8" fmla="*/ 228617 h 270394"/>
              <a:gd name="connsiteX9" fmla="*/ 35928 w 483603"/>
              <a:gd name="connsiteY9" fmla="*/ 173848 h 270394"/>
              <a:gd name="connsiteX10" fmla="*/ 119271 w 483603"/>
              <a:gd name="connsiteY10" fmla="*/ 133367 h 270394"/>
              <a:gd name="connsiteX11" fmla="*/ 154990 w 483603"/>
              <a:gd name="connsiteY11" fmla="*/ 135748 h 270394"/>
              <a:gd name="connsiteX12" fmla="*/ 131177 w 483603"/>
              <a:gd name="connsiteY12" fmla="*/ 159560 h 270394"/>
              <a:gd name="connsiteX13" fmla="*/ 76409 w 483603"/>
              <a:gd name="connsiteY13" fmla="*/ 192898 h 270394"/>
              <a:gd name="connsiteX14" fmla="*/ 128796 w 483603"/>
              <a:gd name="connsiteY14" fmla="*/ 202423 h 270394"/>
              <a:gd name="connsiteX15" fmla="*/ 262146 w 483603"/>
              <a:gd name="connsiteY15" fmla="*/ 152417 h 270394"/>
              <a:gd name="connsiteX16" fmla="*/ 381209 w 483603"/>
              <a:gd name="connsiteY16" fmla="*/ 85742 h 270394"/>
              <a:gd name="connsiteX17" fmla="*/ 438358 w 483603"/>
              <a:gd name="connsiteY17" fmla="*/ 26210 h 270394"/>
              <a:gd name="connsiteX18" fmla="*/ 428835 w 483603"/>
              <a:gd name="connsiteY18" fmla="*/ 2399 h 270394"/>
              <a:gd name="connsiteX0" fmla="*/ 428835 w 483603"/>
              <a:gd name="connsiteY0" fmla="*/ 2897 h 270892"/>
              <a:gd name="connsiteX1" fmla="*/ 483603 w 483603"/>
              <a:gd name="connsiteY1" fmla="*/ 515 h 270892"/>
              <a:gd name="connsiteX2" fmla="*/ 481221 w 483603"/>
              <a:gd name="connsiteY2" fmla="*/ 52902 h 270892"/>
              <a:gd name="connsiteX3" fmla="*/ 469315 w 483603"/>
              <a:gd name="connsiteY3" fmla="*/ 88621 h 270892"/>
              <a:gd name="connsiteX4" fmla="*/ 431214 w 483603"/>
              <a:gd name="connsiteY4" fmla="*/ 124340 h 270892"/>
              <a:gd name="connsiteX5" fmla="*/ 316916 w 483603"/>
              <a:gd name="connsiteY5" fmla="*/ 200539 h 270892"/>
              <a:gd name="connsiteX6" fmla="*/ 183565 w 483603"/>
              <a:gd name="connsiteY6" fmla="*/ 255308 h 270892"/>
              <a:gd name="connsiteX7" fmla="*/ 50216 w 483603"/>
              <a:gd name="connsiteY7" fmla="*/ 269597 h 270892"/>
              <a:gd name="connsiteX8" fmla="*/ 209 w 483603"/>
              <a:gd name="connsiteY8" fmla="*/ 229115 h 270892"/>
              <a:gd name="connsiteX9" fmla="*/ 35928 w 483603"/>
              <a:gd name="connsiteY9" fmla="*/ 174346 h 270892"/>
              <a:gd name="connsiteX10" fmla="*/ 119271 w 483603"/>
              <a:gd name="connsiteY10" fmla="*/ 133865 h 270892"/>
              <a:gd name="connsiteX11" fmla="*/ 154990 w 483603"/>
              <a:gd name="connsiteY11" fmla="*/ 136246 h 270892"/>
              <a:gd name="connsiteX12" fmla="*/ 131177 w 483603"/>
              <a:gd name="connsiteY12" fmla="*/ 160058 h 270892"/>
              <a:gd name="connsiteX13" fmla="*/ 76409 w 483603"/>
              <a:gd name="connsiteY13" fmla="*/ 193396 h 270892"/>
              <a:gd name="connsiteX14" fmla="*/ 128796 w 483603"/>
              <a:gd name="connsiteY14" fmla="*/ 202921 h 270892"/>
              <a:gd name="connsiteX15" fmla="*/ 262146 w 483603"/>
              <a:gd name="connsiteY15" fmla="*/ 152915 h 270892"/>
              <a:gd name="connsiteX16" fmla="*/ 381209 w 483603"/>
              <a:gd name="connsiteY16" fmla="*/ 86240 h 270892"/>
              <a:gd name="connsiteX17" fmla="*/ 433596 w 483603"/>
              <a:gd name="connsiteY17" fmla="*/ 33851 h 270892"/>
              <a:gd name="connsiteX18" fmla="*/ 428835 w 483603"/>
              <a:gd name="connsiteY18" fmla="*/ 2897 h 270892"/>
              <a:gd name="connsiteX0" fmla="*/ 428835 w 483603"/>
              <a:gd name="connsiteY0" fmla="*/ 2897 h 270892"/>
              <a:gd name="connsiteX1" fmla="*/ 483603 w 483603"/>
              <a:gd name="connsiteY1" fmla="*/ 515 h 270892"/>
              <a:gd name="connsiteX2" fmla="*/ 481221 w 483603"/>
              <a:gd name="connsiteY2" fmla="*/ 52902 h 270892"/>
              <a:gd name="connsiteX3" fmla="*/ 469315 w 483603"/>
              <a:gd name="connsiteY3" fmla="*/ 88621 h 270892"/>
              <a:gd name="connsiteX4" fmla="*/ 431214 w 483603"/>
              <a:gd name="connsiteY4" fmla="*/ 124340 h 270892"/>
              <a:gd name="connsiteX5" fmla="*/ 316916 w 483603"/>
              <a:gd name="connsiteY5" fmla="*/ 200539 h 270892"/>
              <a:gd name="connsiteX6" fmla="*/ 183565 w 483603"/>
              <a:gd name="connsiteY6" fmla="*/ 255308 h 270892"/>
              <a:gd name="connsiteX7" fmla="*/ 50216 w 483603"/>
              <a:gd name="connsiteY7" fmla="*/ 269597 h 270892"/>
              <a:gd name="connsiteX8" fmla="*/ 209 w 483603"/>
              <a:gd name="connsiteY8" fmla="*/ 229115 h 270892"/>
              <a:gd name="connsiteX9" fmla="*/ 35928 w 483603"/>
              <a:gd name="connsiteY9" fmla="*/ 174346 h 270892"/>
              <a:gd name="connsiteX10" fmla="*/ 119271 w 483603"/>
              <a:gd name="connsiteY10" fmla="*/ 133865 h 270892"/>
              <a:gd name="connsiteX11" fmla="*/ 154990 w 483603"/>
              <a:gd name="connsiteY11" fmla="*/ 136246 h 270892"/>
              <a:gd name="connsiteX12" fmla="*/ 131177 w 483603"/>
              <a:gd name="connsiteY12" fmla="*/ 160058 h 270892"/>
              <a:gd name="connsiteX13" fmla="*/ 76409 w 483603"/>
              <a:gd name="connsiteY13" fmla="*/ 193396 h 270892"/>
              <a:gd name="connsiteX14" fmla="*/ 128796 w 483603"/>
              <a:gd name="connsiteY14" fmla="*/ 202921 h 270892"/>
              <a:gd name="connsiteX15" fmla="*/ 262146 w 483603"/>
              <a:gd name="connsiteY15" fmla="*/ 152915 h 270892"/>
              <a:gd name="connsiteX16" fmla="*/ 381209 w 483603"/>
              <a:gd name="connsiteY16" fmla="*/ 86240 h 270892"/>
              <a:gd name="connsiteX17" fmla="*/ 431214 w 483603"/>
              <a:gd name="connsiteY17" fmla="*/ 33851 h 270892"/>
              <a:gd name="connsiteX18" fmla="*/ 428835 w 483603"/>
              <a:gd name="connsiteY18" fmla="*/ 2897 h 270892"/>
              <a:gd name="connsiteX0" fmla="*/ 428835 w 483603"/>
              <a:gd name="connsiteY0" fmla="*/ 4276 h 272271"/>
              <a:gd name="connsiteX1" fmla="*/ 483603 w 483603"/>
              <a:gd name="connsiteY1" fmla="*/ 1894 h 272271"/>
              <a:gd name="connsiteX2" fmla="*/ 481221 w 483603"/>
              <a:gd name="connsiteY2" fmla="*/ 54281 h 272271"/>
              <a:gd name="connsiteX3" fmla="*/ 469315 w 483603"/>
              <a:gd name="connsiteY3" fmla="*/ 90000 h 272271"/>
              <a:gd name="connsiteX4" fmla="*/ 431214 w 483603"/>
              <a:gd name="connsiteY4" fmla="*/ 125719 h 272271"/>
              <a:gd name="connsiteX5" fmla="*/ 316916 w 483603"/>
              <a:gd name="connsiteY5" fmla="*/ 201918 h 272271"/>
              <a:gd name="connsiteX6" fmla="*/ 183565 w 483603"/>
              <a:gd name="connsiteY6" fmla="*/ 256687 h 272271"/>
              <a:gd name="connsiteX7" fmla="*/ 50216 w 483603"/>
              <a:gd name="connsiteY7" fmla="*/ 270976 h 272271"/>
              <a:gd name="connsiteX8" fmla="*/ 209 w 483603"/>
              <a:gd name="connsiteY8" fmla="*/ 230494 h 272271"/>
              <a:gd name="connsiteX9" fmla="*/ 35928 w 483603"/>
              <a:gd name="connsiteY9" fmla="*/ 175725 h 272271"/>
              <a:gd name="connsiteX10" fmla="*/ 119271 w 483603"/>
              <a:gd name="connsiteY10" fmla="*/ 135244 h 272271"/>
              <a:gd name="connsiteX11" fmla="*/ 154990 w 483603"/>
              <a:gd name="connsiteY11" fmla="*/ 137625 h 272271"/>
              <a:gd name="connsiteX12" fmla="*/ 131177 w 483603"/>
              <a:gd name="connsiteY12" fmla="*/ 161437 h 272271"/>
              <a:gd name="connsiteX13" fmla="*/ 76409 w 483603"/>
              <a:gd name="connsiteY13" fmla="*/ 194775 h 272271"/>
              <a:gd name="connsiteX14" fmla="*/ 128796 w 483603"/>
              <a:gd name="connsiteY14" fmla="*/ 204300 h 272271"/>
              <a:gd name="connsiteX15" fmla="*/ 262146 w 483603"/>
              <a:gd name="connsiteY15" fmla="*/ 154294 h 272271"/>
              <a:gd name="connsiteX16" fmla="*/ 381209 w 483603"/>
              <a:gd name="connsiteY16" fmla="*/ 87619 h 272271"/>
              <a:gd name="connsiteX17" fmla="*/ 419308 w 483603"/>
              <a:gd name="connsiteY17" fmla="*/ 54280 h 272271"/>
              <a:gd name="connsiteX18" fmla="*/ 428835 w 483603"/>
              <a:gd name="connsiteY18" fmla="*/ 4276 h 272271"/>
              <a:gd name="connsiteX0" fmla="*/ 428835 w 483603"/>
              <a:gd name="connsiteY0" fmla="*/ 4276 h 272271"/>
              <a:gd name="connsiteX1" fmla="*/ 483603 w 483603"/>
              <a:gd name="connsiteY1" fmla="*/ 1894 h 272271"/>
              <a:gd name="connsiteX2" fmla="*/ 481221 w 483603"/>
              <a:gd name="connsiteY2" fmla="*/ 54281 h 272271"/>
              <a:gd name="connsiteX3" fmla="*/ 469315 w 483603"/>
              <a:gd name="connsiteY3" fmla="*/ 90000 h 272271"/>
              <a:gd name="connsiteX4" fmla="*/ 431214 w 483603"/>
              <a:gd name="connsiteY4" fmla="*/ 125719 h 272271"/>
              <a:gd name="connsiteX5" fmla="*/ 316916 w 483603"/>
              <a:gd name="connsiteY5" fmla="*/ 201918 h 272271"/>
              <a:gd name="connsiteX6" fmla="*/ 183565 w 483603"/>
              <a:gd name="connsiteY6" fmla="*/ 256687 h 272271"/>
              <a:gd name="connsiteX7" fmla="*/ 50216 w 483603"/>
              <a:gd name="connsiteY7" fmla="*/ 270976 h 272271"/>
              <a:gd name="connsiteX8" fmla="*/ 209 w 483603"/>
              <a:gd name="connsiteY8" fmla="*/ 230494 h 272271"/>
              <a:gd name="connsiteX9" fmla="*/ 35928 w 483603"/>
              <a:gd name="connsiteY9" fmla="*/ 175725 h 272271"/>
              <a:gd name="connsiteX10" fmla="*/ 119271 w 483603"/>
              <a:gd name="connsiteY10" fmla="*/ 135244 h 272271"/>
              <a:gd name="connsiteX11" fmla="*/ 154990 w 483603"/>
              <a:gd name="connsiteY11" fmla="*/ 137625 h 272271"/>
              <a:gd name="connsiteX12" fmla="*/ 131177 w 483603"/>
              <a:gd name="connsiteY12" fmla="*/ 161437 h 272271"/>
              <a:gd name="connsiteX13" fmla="*/ 76409 w 483603"/>
              <a:gd name="connsiteY13" fmla="*/ 194775 h 272271"/>
              <a:gd name="connsiteX14" fmla="*/ 128796 w 483603"/>
              <a:gd name="connsiteY14" fmla="*/ 204300 h 272271"/>
              <a:gd name="connsiteX15" fmla="*/ 262146 w 483603"/>
              <a:gd name="connsiteY15" fmla="*/ 154294 h 272271"/>
              <a:gd name="connsiteX16" fmla="*/ 381209 w 483603"/>
              <a:gd name="connsiteY16" fmla="*/ 87619 h 272271"/>
              <a:gd name="connsiteX17" fmla="*/ 419308 w 483603"/>
              <a:gd name="connsiteY17" fmla="*/ 54280 h 272271"/>
              <a:gd name="connsiteX18" fmla="*/ 428835 w 483603"/>
              <a:gd name="connsiteY18" fmla="*/ 4276 h 272271"/>
              <a:gd name="connsiteX0" fmla="*/ 428835 w 483603"/>
              <a:gd name="connsiteY0" fmla="*/ 3929 h 271924"/>
              <a:gd name="connsiteX1" fmla="*/ 483603 w 483603"/>
              <a:gd name="connsiteY1" fmla="*/ 1547 h 271924"/>
              <a:gd name="connsiteX2" fmla="*/ 481221 w 483603"/>
              <a:gd name="connsiteY2" fmla="*/ 53934 h 271924"/>
              <a:gd name="connsiteX3" fmla="*/ 469315 w 483603"/>
              <a:gd name="connsiteY3" fmla="*/ 89653 h 271924"/>
              <a:gd name="connsiteX4" fmla="*/ 431214 w 483603"/>
              <a:gd name="connsiteY4" fmla="*/ 125372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3603"/>
              <a:gd name="connsiteY0" fmla="*/ 3929 h 271924"/>
              <a:gd name="connsiteX1" fmla="*/ 483603 w 483603"/>
              <a:gd name="connsiteY1" fmla="*/ 1547 h 271924"/>
              <a:gd name="connsiteX2" fmla="*/ 481221 w 483603"/>
              <a:gd name="connsiteY2" fmla="*/ 53934 h 271924"/>
              <a:gd name="connsiteX3" fmla="*/ 469315 w 483603"/>
              <a:gd name="connsiteY3" fmla="*/ 89653 h 271924"/>
              <a:gd name="connsiteX4" fmla="*/ 431214 w 483603"/>
              <a:gd name="connsiteY4" fmla="*/ 125372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3603"/>
              <a:gd name="connsiteY0" fmla="*/ 3929 h 271924"/>
              <a:gd name="connsiteX1" fmla="*/ 483603 w 483603"/>
              <a:gd name="connsiteY1" fmla="*/ 1547 h 271924"/>
              <a:gd name="connsiteX2" fmla="*/ 481221 w 483603"/>
              <a:gd name="connsiteY2" fmla="*/ 53934 h 271924"/>
              <a:gd name="connsiteX3" fmla="*/ 462171 w 483603"/>
              <a:gd name="connsiteY3" fmla="*/ 87272 h 271924"/>
              <a:gd name="connsiteX4" fmla="*/ 431214 w 483603"/>
              <a:gd name="connsiteY4" fmla="*/ 125372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3603"/>
              <a:gd name="connsiteY0" fmla="*/ 3929 h 271924"/>
              <a:gd name="connsiteX1" fmla="*/ 483603 w 483603"/>
              <a:gd name="connsiteY1" fmla="*/ 1547 h 271924"/>
              <a:gd name="connsiteX2" fmla="*/ 471696 w 483603"/>
              <a:gd name="connsiteY2" fmla="*/ 51553 h 271924"/>
              <a:gd name="connsiteX3" fmla="*/ 462171 w 483603"/>
              <a:gd name="connsiteY3" fmla="*/ 87272 h 271924"/>
              <a:gd name="connsiteX4" fmla="*/ 431214 w 483603"/>
              <a:gd name="connsiteY4" fmla="*/ 125372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3603"/>
              <a:gd name="connsiteY0" fmla="*/ 3929 h 271924"/>
              <a:gd name="connsiteX1" fmla="*/ 483603 w 483603"/>
              <a:gd name="connsiteY1" fmla="*/ 1547 h 271924"/>
              <a:gd name="connsiteX2" fmla="*/ 481221 w 483603"/>
              <a:gd name="connsiteY2" fmla="*/ 51553 h 271924"/>
              <a:gd name="connsiteX3" fmla="*/ 462171 w 483603"/>
              <a:gd name="connsiteY3" fmla="*/ 87272 h 271924"/>
              <a:gd name="connsiteX4" fmla="*/ 431214 w 483603"/>
              <a:gd name="connsiteY4" fmla="*/ 125372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4408"/>
              <a:gd name="connsiteY0" fmla="*/ 3929 h 271924"/>
              <a:gd name="connsiteX1" fmla="*/ 483603 w 484408"/>
              <a:gd name="connsiteY1" fmla="*/ 1547 h 271924"/>
              <a:gd name="connsiteX2" fmla="*/ 481221 w 484408"/>
              <a:gd name="connsiteY2" fmla="*/ 51553 h 271924"/>
              <a:gd name="connsiteX3" fmla="*/ 447884 w 484408"/>
              <a:gd name="connsiteY3" fmla="*/ 77747 h 271924"/>
              <a:gd name="connsiteX4" fmla="*/ 431214 w 484408"/>
              <a:gd name="connsiteY4" fmla="*/ 125372 h 271924"/>
              <a:gd name="connsiteX5" fmla="*/ 316916 w 484408"/>
              <a:gd name="connsiteY5" fmla="*/ 201571 h 271924"/>
              <a:gd name="connsiteX6" fmla="*/ 183565 w 484408"/>
              <a:gd name="connsiteY6" fmla="*/ 256340 h 271924"/>
              <a:gd name="connsiteX7" fmla="*/ 50216 w 484408"/>
              <a:gd name="connsiteY7" fmla="*/ 270629 h 271924"/>
              <a:gd name="connsiteX8" fmla="*/ 209 w 484408"/>
              <a:gd name="connsiteY8" fmla="*/ 230147 h 271924"/>
              <a:gd name="connsiteX9" fmla="*/ 35928 w 484408"/>
              <a:gd name="connsiteY9" fmla="*/ 175378 h 271924"/>
              <a:gd name="connsiteX10" fmla="*/ 119271 w 484408"/>
              <a:gd name="connsiteY10" fmla="*/ 134897 h 271924"/>
              <a:gd name="connsiteX11" fmla="*/ 154990 w 484408"/>
              <a:gd name="connsiteY11" fmla="*/ 137278 h 271924"/>
              <a:gd name="connsiteX12" fmla="*/ 131177 w 484408"/>
              <a:gd name="connsiteY12" fmla="*/ 161090 h 271924"/>
              <a:gd name="connsiteX13" fmla="*/ 76409 w 484408"/>
              <a:gd name="connsiteY13" fmla="*/ 194428 h 271924"/>
              <a:gd name="connsiteX14" fmla="*/ 128796 w 484408"/>
              <a:gd name="connsiteY14" fmla="*/ 203953 h 271924"/>
              <a:gd name="connsiteX15" fmla="*/ 262146 w 484408"/>
              <a:gd name="connsiteY15" fmla="*/ 153947 h 271924"/>
              <a:gd name="connsiteX16" fmla="*/ 381209 w 484408"/>
              <a:gd name="connsiteY16" fmla="*/ 87272 h 271924"/>
              <a:gd name="connsiteX17" fmla="*/ 416927 w 484408"/>
              <a:gd name="connsiteY17" fmla="*/ 49171 h 271924"/>
              <a:gd name="connsiteX18" fmla="*/ 428835 w 484408"/>
              <a:gd name="connsiteY18" fmla="*/ 3929 h 271924"/>
              <a:gd name="connsiteX0" fmla="*/ 428835 w 483603"/>
              <a:gd name="connsiteY0" fmla="*/ 3929 h 271924"/>
              <a:gd name="connsiteX1" fmla="*/ 483603 w 483603"/>
              <a:gd name="connsiteY1" fmla="*/ 1547 h 271924"/>
              <a:gd name="connsiteX2" fmla="*/ 481221 w 483603"/>
              <a:gd name="connsiteY2" fmla="*/ 51553 h 271924"/>
              <a:gd name="connsiteX3" fmla="*/ 466934 w 483603"/>
              <a:gd name="connsiteY3" fmla="*/ 82509 h 271924"/>
              <a:gd name="connsiteX4" fmla="*/ 431214 w 483603"/>
              <a:gd name="connsiteY4" fmla="*/ 125372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3603"/>
              <a:gd name="connsiteY0" fmla="*/ 3929 h 271924"/>
              <a:gd name="connsiteX1" fmla="*/ 483603 w 483603"/>
              <a:gd name="connsiteY1" fmla="*/ 1547 h 271924"/>
              <a:gd name="connsiteX2" fmla="*/ 481221 w 483603"/>
              <a:gd name="connsiteY2" fmla="*/ 51553 h 271924"/>
              <a:gd name="connsiteX3" fmla="*/ 466934 w 483603"/>
              <a:gd name="connsiteY3" fmla="*/ 82509 h 271924"/>
              <a:gd name="connsiteX4" fmla="*/ 424070 w 483603"/>
              <a:gd name="connsiteY4" fmla="*/ 108703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3603"/>
              <a:gd name="connsiteY0" fmla="*/ 3929 h 271924"/>
              <a:gd name="connsiteX1" fmla="*/ 483603 w 483603"/>
              <a:gd name="connsiteY1" fmla="*/ 1547 h 271924"/>
              <a:gd name="connsiteX2" fmla="*/ 481221 w 483603"/>
              <a:gd name="connsiteY2" fmla="*/ 51553 h 271924"/>
              <a:gd name="connsiteX3" fmla="*/ 466934 w 483603"/>
              <a:gd name="connsiteY3" fmla="*/ 82509 h 271924"/>
              <a:gd name="connsiteX4" fmla="*/ 431214 w 483603"/>
              <a:gd name="connsiteY4" fmla="*/ 125371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2975"/>
              <a:gd name="connsiteY0" fmla="*/ 0 h 267995"/>
              <a:gd name="connsiteX1" fmla="*/ 481221 w 482975"/>
              <a:gd name="connsiteY1" fmla="*/ 47624 h 267995"/>
              <a:gd name="connsiteX2" fmla="*/ 466934 w 482975"/>
              <a:gd name="connsiteY2" fmla="*/ 78580 h 267995"/>
              <a:gd name="connsiteX3" fmla="*/ 431214 w 482975"/>
              <a:gd name="connsiteY3" fmla="*/ 121442 h 267995"/>
              <a:gd name="connsiteX4" fmla="*/ 316916 w 482975"/>
              <a:gd name="connsiteY4" fmla="*/ 197642 h 267995"/>
              <a:gd name="connsiteX5" fmla="*/ 183565 w 482975"/>
              <a:gd name="connsiteY5" fmla="*/ 252411 h 267995"/>
              <a:gd name="connsiteX6" fmla="*/ 50216 w 482975"/>
              <a:gd name="connsiteY6" fmla="*/ 266700 h 267995"/>
              <a:gd name="connsiteX7" fmla="*/ 209 w 482975"/>
              <a:gd name="connsiteY7" fmla="*/ 226218 h 267995"/>
              <a:gd name="connsiteX8" fmla="*/ 35928 w 482975"/>
              <a:gd name="connsiteY8" fmla="*/ 171449 h 267995"/>
              <a:gd name="connsiteX9" fmla="*/ 119271 w 482975"/>
              <a:gd name="connsiteY9" fmla="*/ 130968 h 267995"/>
              <a:gd name="connsiteX10" fmla="*/ 154990 w 482975"/>
              <a:gd name="connsiteY10" fmla="*/ 133349 h 267995"/>
              <a:gd name="connsiteX11" fmla="*/ 131177 w 482975"/>
              <a:gd name="connsiteY11" fmla="*/ 157161 h 267995"/>
              <a:gd name="connsiteX12" fmla="*/ 76409 w 482975"/>
              <a:gd name="connsiteY12" fmla="*/ 190499 h 267995"/>
              <a:gd name="connsiteX13" fmla="*/ 128796 w 482975"/>
              <a:gd name="connsiteY13" fmla="*/ 200024 h 267995"/>
              <a:gd name="connsiteX14" fmla="*/ 262146 w 482975"/>
              <a:gd name="connsiteY14" fmla="*/ 150018 h 267995"/>
              <a:gd name="connsiteX15" fmla="*/ 381209 w 482975"/>
              <a:gd name="connsiteY15" fmla="*/ 83343 h 267995"/>
              <a:gd name="connsiteX16" fmla="*/ 416927 w 482975"/>
              <a:gd name="connsiteY16" fmla="*/ 45242 h 267995"/>
              <a:gd name="connsiteX17" fmla="*/ 428835 w 482975"/>
              <a:gd name="connsiteY17" fmla="*/ 0 h 267995"/>
              <a:gd name="connsiteX0" fmla="*/ 428835 w 482302"/>
              <a:gd name="connsiteY0" fmla="*/ 6690 h 274685"/>
              <a:gd name="connsiteX1" fmla="*/ 439961 w 482302"/>
              <a:gd name="connsiteY1" fmla="*/ 5215 h 274685"/>
              <a:gd name="connsiteX2" fmla="*/ 481221 w 482302"/>
              <a:gd name="connsiteY2" fmla="*/ 54314 h 274685"/>
              <a:gd name="connsiteX3" fmla="*/ 466934 w 482302"/>
              <a:gd name="connsiteY3" fmla="*/ 85270 h 274685"/>
              <a:gd name="connsiteX4" fmla="*/ 431214 w 482302"/>
              <a:gd name="connsiteY4" fmla="*/ 128132 h 274685"/>
              <a:gd name="connsiteX5" fmla="*/ 316916 w 482302"/>
              <a:gd name="connsiteY5" fmla="*/ 204332 h 274685"/>
              <a:gd name="connsiteX6" fmla="*/ 183565 w 482302"/>
              <a:gd name="connsiteY6" fmla="*/ 259101 h 274685"/>
              <a:gd name="connsiteX7" fmla="*/ 50216 w 482302"/>
              <a:gd name="connsiteY7" fmla="*/ 273390 h 274685"/>
              <a:gd name="connsiteX8" fmla="*/ 209 w 482302"/>
              <a:gd name="connsiteY8" fmla="*/ 232908 h 274685"/>
              <a:gd name="connsiteX9" fmla="*/ 35928 w 482302"/>
              <a:gd name="connsiteY9" fmla="*/ 178139 h 274685"/>
              <a:gd name="connsiteX10" fmla="*/ 119271 w 482302"/>
              <a:gd name="connsiteY10" fmla="*/ 137658 h 274685"/>
              <a:gd name="connsiteX11" fmla="*/ 154990 w 482302"/>
              <a:gd name="connsiteY11" fmla="*/ 140039 h 274685"/>
              <a:gd name="connsiteX12" fmla="*/ 131177 w 482302"/>
              <a:gd name="connsiteY12" fmla="*/ 163851 h 274685"/>
              <a:gd name="connsiteX13" fmla="*/ 76409 w 482302"/>
              <a:gd name="connsiteY13" fmla="*/ 197189 h 274685"/>
              <a:gd name="connsiteX14" fmla="*/ 128796 w 482302"/>
              <a:gd name="connsiteY14" fmla="*/ 206714 h 274685"/>
              <a:gd name="connsiteX15" fmla="*/ 262146 w 482302"/>
              <a:gd name="connsiteY15" fmla="*/ 156708 h 274685"/>
              <a:gd name="connsiteX16" fmla="*/ 381209 w 482302"/>
              <a:gd name="connsiteY16" fmla="*/ 90033 h 274685"/>
              <a:gd name="connsiteX17" fmla="*/ 416927 w 482302"/>
              <a:gd name="connsiteY17" fmla="*/ 51932 h 274685"/>
              <a:gd name="connsiteX18" fmla="*/ 428835 w 482302"/>
              <a:gd name="connsiteY18" fmla="*/ 6690 h 274685"/>
              <a:gd name="connsiteX0" fmla="*/ 428835 w 482302"/>
              <a:gd name="connsiteY0" fmla="*/ 9058 h 277053"/>
              <a:gd name="connsiteX1" fmla="*/ 439961 w 482302"/>
              <a:gd name="connsiteY1" fmla="*/ 7583 h 277053"/>
              <a:gd name="connsiteX2" fmla="*/ 481221 w 482302"/>
              <a:gd name="connsiteY2" fmla="*/ 56682 h 277053"/>
              <a:gd name="connsiteX3" fmla="*/ 466934 w 482302"/>
              <a:gd name="connsiteY3" fmla="*/ 87638 h 277053"/>
              <a:gd name="connsiteX4" fmla="*/ 431214 w 482302"/>
              <a:gd name="connsiteY4" fmla="*/ 130500 h 277053"/>
              <a:gd name="connsiteX5" fmla="*/ 316916 w 482302"/>
              <a:gd name="connsiteY5" fmla="*/ 206700 h 277053"/>
              <a:gd name="connsiteX6" fmla="*/ 183565 w 482302"/>
              <a:gd name="connsiteY6" fmla="*/ 261469 h 277053"/>
              <a:gd name="connsiteX7" fmla="*/ 50216 w 482302"/>
              <a:gd name="connsiteY7" fmla="*/ 275758 h 277053"/>
              <a:gd name="connsiteX8" fmla="*/ 209 w 482302"/>
              <a:gd name="connsiteY8" fmla="*/ 235276 h 277053"/>
              <a:gd name="connsiteX9" fmla="*/ 35928 w 482302"/>
              <a:gd name="connsiteY9" fmla="*/ 180507 h 277053"/>
              <a:gd name="connsiteX10" fmla="*/ 119271 w 482302"/>
              <a:gd name="connsiteY10" fmla="*/ 140026 h 277053"/>
              <a:gd name="connsiteX11" fmla="*/ 154990 w 482302"/>
              <a:gd name="connsiteY11" fmla="*/ 142407 h 277053"/>
              <a:gd name="connsiteX12" fmla="*/ 131177 w 482302"/>
              <a:gd name="connsiteY12" fmla="*/ 166219 h 277053"/>
              <a:gd name="connsiteX13" fmla="*/ 76409 w 482302"/>
              <a:gd name="connsiteY13" fmla="*/ 199557 h 277053"/>
              <a:gd name="connsiteX14" fmla="*/ 128796 w 482302"/>
              <a:gd name="connsiteY14" fmla="*/ 209082 h 277053"/>
              <a:gd name="connsiteX15" fmla="*/ 262146 w 482302"/>
              <a:gd name="connsiteY15" fmla="*/ 159076 h 277053"/>
              <a:gd name="connsiteX16" fmla="*/ 381209 w 482302"/>
              <a:gd name="connsiteY16" fmla="*/ 92401 h 277053"/>
              <a:gd name="connsiteX17" fmla="*/ 428835 w 482302"/>
              <a:gd name="connsiteY17" fmla="*/ 9058 h 277053"/>
              <a:gd name="connsiteX0" fmla="*/ 428835 w 467002"/>
              <a:gd name="connsiteY0" fmla="*/ 10962 h 278957"/>
              <a:gd name="connsiteX1" fmla="*/ 439961 w 467002"/>
              <a:gd name="connsiteY1" fmla="*/ 9487 h 278957"/>
              <a:gd name="connsiteX2" fmla="*/ 466934 w 467002"/>
              <a:gd name="connsiteY2" fmla="*/ 89542 h 278957"/>
              <a:gd name="connsiteX3" fmla="*/ 431214 w 467002"/>
              <a:gd name="connsiteY3" fmla="*/ 132404 h 278957"/>
              <a:gd name="connsiteX4" fmla="*/ 316916 w 467002"/>
              <a:gd name="connsiteY4" fmla="*/ 208604 h 278957"/>
              <a:gd name="connsiteX5" fmla="*/ 183565 w 467002"/>
              <a:gd name="connsiteY5" fmla="*/ 263373 h 278957"/>
              <a:gd name="connsiteX6" fmla="*/ 50216 w 467002"/>
              <a:gd name="connsiteY6" fmla="*/ 277662 h 278957"/>
              <a:gd name="connsiteX7" fmla="*/ 209 w 467002"/>
              <a:gd name="connsiteY7" fmla="*/ 237180 h 278957"/>
              <a:gd name="connsiteX8" fmla="*/ 35928 w 467002"/>
              <a:gd name="connsiteY8" fmla="*/ 182411 h 278957"/>
              <a:gd name="connsiteX9" fmla="*/ 119271 w 467002"/>
              <a:gd name="connsiteY9" fmla="*/ 141930 h 278957"/>
              <a:gd name="connsiteX10" fmla="*/ 154990 w 467002"/>
              <a:gd name="connsiteY10" fmla="*/ 144311 h 278957"/>
              <a:gd name="connsiteX11" fmla="*/ 131177 w 467002"/>
              <a:gd name="connsiteY11" fmla="*/ 168123 h 278957"/>
              <a:gd name="connsiteX12" fmla="*/ 76409 w 467002"/>
              <a:gd name="connsiteY12" fmla="*/ 201461 h 278957"/>
              <a:gd name="connsiteX13" fmla="*/ 128796 w 467002"/>
              <a:gd name="connsiteY13" fmla="*/ 210986 h 278957"/>
              <a:gd name="connsiteX14" fmla="*/ 262146 w 467002"/>
              <a:gd name="connsiteY14" fmla="*/ 160980 h 278957"/>
              <a:gd name="connsiteX15" fmla="*/ 381209 w 467002"/>
              <a:gd name="connsiteY15" fmla="*/ 94305 h 278957"/>
              <a:gd name="connsiteX16" fmla="*/ 428835 w 467002"/>
              <a:gd name="connsiteY16" fmla="*/ 10962 h 278957"/>
              <a:gd name="connsiteX0" fmla="*/ 428835 w 471839"/>
              <a:gd name="connsiteY0" fmla="*/ 10962 h 278957"/>
              <a:gd name="connsiteX1" fmla="*/ 439961 w 471839"/>
              <a:gd name="connsiteY1" fmla="*/ 9487 h 278957"/>
              <a:gd name="connsiteX2" fmla="*/ 466934 w 471839"/>
              <a:gd name="connsiteY2" fmla="*/ 89542 h 278957"/>
              <a:gd name="connsiteX3" fmla="*/ 468425 w 471839"/>
              <a:gd name="connsiteY3" fmla="*/ 101995 h 278957"/>
              <a:gd name="connsiteX4" fmla="*/ 431214 w 471839"/>
              <a:gd name="connsiteY4" fmla="*/ 132404 h 278957"/>
              <a:gd name="connsiteX5" fmla="*/ 316916 w 471839"/>
              <a:gd name="connsiteY5" fmla="*/ 208604 h 278957"/>
              <a:gd name="connsiteX6" fmla="*/ 183565 w 471839"/>
              <a:gd name="connsiteY6" fmla="*/ 263373 h 278957"/>
              <a:gd name="connsiteX7" fmla="*/ 50216 w 471839"/>
              <a:gd name="connsiteY7" fmla="*/ 277662 h 278957"/>
              <a:gd name="connsiteX8" fmla="*/ 209 w 471839"/>
              <a:gd name="connsiteY8" fmla="*/ 237180 h 278957"/>
              <a:gd name="connsiteX9" fmla="*/ 35928 w 471839"/>
              <a:gd name="connsiteY9" fmla="*/ 182411 h 278957"/>
              <a:gd name="connsiteX10" fmla="*/ 119271 w 471839"/>
              <a:gd name="connsiteY10" fmla="*/ 141930 h 278957"/>
              <a:gd name="connsiteX11" fmla="*/ 154990 w 471839"/>
              <a:gd name="connsiteY11" fmla="*/ 144311 h 278957"/>
              <a:gd name="connsiteX12" fmla="*/ 131177 w 471839"/>
              <a:gd name="connsiteY12" fmla="*/ 168123 h 278957"/>
              <a:gd name="connsiteX13" fmla="*/ 76409 w 471839"/>
              <a:gd name="connsiteY13" fmla="*/ 201461 h 278957"/>
              <a:gd name="connsiteX14" fmla="*/ 128796 w 471839"/>
              <a:gd name="connsiteY14" fmla="*/ 210986 h 278957"/>
              <a:gd name="connsiteX15" fmla="*/ 262146 w 471839"/>
              <a:gd name="connsiteY15" fmla="*/ 160980 h 278957"/>
              <a:gd name="connsiteX16" fmla="*/ 381209 w 471839"/>
              <a:gd name="connsiteY16" fmla="*/ 94305 h 278957"/>
              <a:gd name="connsiteX17" fmla="*/ 428835 w 471839"/>
              <a:gd name="connsiteY17" fmla="*/ 10962 h 278957"/>
              <a:gd name="connsiteX0" fmla="*/ 428835 w 480230"/>
              <a:gd name="connsiteY0" fmla="*/ 10962 h 278957"/>
              <a:gd name="connsiteX1" fmla="*/ 439961 w 480230"/>
              <a:gd name="connsiteY1" fmla="*/ 9487 h 278957"/>
              <a:gd name="connsiteX2" fmla="*/ 466934 w 480230"/>
              <a:gd name="connsiteY2" fmla="*/ 89542 h 278957"/>
              <a:gd name="connsiteX3" fmla="*/ 468425 w 480230"/>
              <a:gd name="connsiteY3" fmla="*/ 101995 h 278957"/>
              <a:gd name="connsiteX4" fmla="*/ 316916 w 480230"/>
              <a:gd name="connsiteY4" fmla="*/ 208604 h 278957"/>
              <a:gd name="connsiteX5" fmla="*/ 183565 w 480230"/>
              <a:gd name="connsiteY5" fmla="*/ 263373 h 278957"/>
              <a:gd name="connsiteX6" fmla="*/ 50216 w 480230"/>
              <a:gd name="connsiteY6" fmla="*/ 277662 h 278957"/>
              <a:gd name="connsiteX7" fmla="*/ 209 w 480230"/>
              <a:gd name="connsiteY7" fmla="*/ 237180 h 278957"/>
              <a:gd name="connsiteX8" fmla="*/ 35928 w 480230"/>
              <a:gd name="connsiteY8" fmla="*/ 182411 h 278957"/>
              <a:gd name="connsiteX9" fmla="*/ 119271 w 480230"/>
              <a:gd name="connsiteY9" fmla="*/ 141930 h 278957"/>
              <a:gd name="connsiteX10" fmla="*/ 154990 w 480230"/>
              <a:gd name="connsiteY10" fmla="*/ 144311 h 278957"/>
              <a:gd name="connsiteX11" fmla="*/ 131177 w 480230"/>
              <a:gd name="connsiteY11" fmla="*/ 168123 h 278957"/>
              <a:gd name="connsiteX12" fmla="*/ 76409 w 480230"/>
              <a:gd name="connsiteY12" fmla="*/ 201461 h 278957"/>
              <a:gd name="connsiteX13" fmla="*/ 128796 w 480230"/>
              <a:gd name="connsiteY13" fmla="*/ 210986 h 278957"/>
              <a:gd name="connsiteX14" fmla="*/ 262146 w 480230"/>
              <a:gd name="connsiteY14" fmla="*/ 160980 h 278957"/>
              <a:gd name="connsiteX15" fmla="*/ 381209 w 480230"/>
              <a:gd name="connsiteY15" fmla="*/ 94305 h 278957"/>
              <a:gd name="connsiteX16" fmla="*/ 428835 w 480230"/>
              <a:gd name="connsiteY16" fmla="*/ 10962 h 278957"/>
              <a:gd name="connsiteX0" fmla="*/ 428835 w 470488"/>
              <a:gd name="connsiteY0" fmla="*/ 10962 h 278957"/>
              <a:gd name="connsiteX1" fmla="*/ 439961 w 470488"/>
              <a:gd name="connsiteY1" fmla="*/ 9487 h 278957"/>
              <a:gd name="connsiteX2" fmla="*/ 466934 w 470488"/>
              <a:gd name="connsiteY2" fmla="*/ 89542 h 278957"/>
              <a:gd name="connsiteX3" fmla="*/ 468425 w 470488"/>
              <a:gd name="connsiteY3" fmla="*/ 101995 h 278957"/>
              <a:gd name="connsiteX4" fmla="*/ 450634 w 470488"/>
              <a:gd name="connsiteY4" fmla="*/ 109111 h 278957"/>
              <a:gd name="connsiteX5" fmla="*/ 316916 w 470488"/>
              <a:gd name="connsiteY5" fmla="*/ 208604 h 278957"/>
              <a:gd name="connsiteX6" fmla="*/ 183565 w 470488"/>
              <a:gd name="connsiteY6" fmla="*/ 263373 h 278957"/>
              <a:gd name="connsiteX7" fmla="*/ 50216 w 470488"/>
              <a:gd name="connsiteY7" fmla="*/ 277662 h 278957"/>
              <a:gd name="connsiteX8" fmla="*/ 209 w 470488"/>
              <a:gd name="connsiteY8" fmla="*/ 237180 h 278957"/>
              <a:gd name="connsiteX9" fmla="*/ 35928 w 470488"/>
              <a:gd name="connsiteY9" fmla="*/ 182411 h 278957"/>
              <a:gd name="connsiteX10" fmla="*/ 119271 w 470488"/>
              <a:gd name="connsiteY10" fmla="*/ 141930 h 278957"/>
              <a:gd name="connsiteX11" fmla="*/ 154990 w 470488"/>
              <a:gd name="connsiteY11" fmla="*/ 144311 h 278957"/>
              <a:gd name="connsiteX12" fmla="*/ 131177 w 470488"/>
              <a:gd name="connsiteY12" fmla="*/ 168123 h 278957"/>
              <a:gd name="connsiteX13" fmla="*/ 76409 w 470488"/>
              <a:gd name="connsiteY13" fmla="*/ 201461 h 278957"/>
              <a:gd name="connsiteX14" fmla="*/ 128796 w 470488"/>
              <a:gd name="connsiteY14" fmla="*/ 210986 h 278957"/>
              <a:gd name="connsiteX15" fmla="*/ 262146 w 470488"/>
              <a:gd name="connsiteY15" fmla="*/ 160980 h 278957"/>
              <a:gd name="connsiteX16" fmla="*/ 381209 w 470488"/>
              <a:gd name="connsiteY16" fmla="*/ 94305 h 278957"/>
              <a:gd name="connsiteX17" fmla="*/ 428835 w 470488"/>
              <a:gd name="connsiteY17" fmla="*/ 10962 h 278957"/>
              <a:gd name="connsiteX0" fmla="*/ 428835 w 480230"/>
              <a:gd name="connsiteY0" fmla="*/ 10962 h 278957"/>
              <a:gd name="connsiteX1" fmla="*/ 439961 w 480230"/>
              <a:gd name="connsiteY1" fmla="*/ 9487 h 278957"/>
              <a:gd name="connsiteX2" fmla="*/ 466934 w 480230"/>
              <a:gd name="connsiteY2" fmla="*/ 89542 h 278957"/>
              <a:gd name="connsiteX3" fmla="*/ 468425 w 480230"/>
              <a:gd name="connsiteY3" fmla="*/ 101995 h 278957"/>
              <a:gd name="connsiteX4" fmla="*/ 316916 w 480230"/>
              <a:gd name="connsiteY4" fmla="*/ 208604 h 278957"/>
              <a:gd name="connsiteX5" fmla="*/ 183565 w 480230"/>
              <a:gd name="connsiteY5" fmla="*/ 263373 h 278957"/>
              <a:gd name="connsiteX6" fmla="*/ 50216 w 480230"/>
              <a:gd name="connsiteY6" fmla="*/ 277662 h 278957"/>
              <a:gd name="connsiteX7" fmla="*/ 209 w 480230"/>
              <a:gd name="connsiteY7" fmla="*/ 237180 h 278957"/>
              <a:gd name="connsiteX8" fmla="*/ 35928 w 480230"/>
              <a:gd name="connsiteY8" fmla="*/ 182411 h 278957"/>
              <a:gd name="connsiteX9" fmla="*/ 119271 w 480230"/>
              <a:gd name="connsiteY9" fmla="*/ 141930 h 278957"/>
              <a:gd name="connsiteX10" fmla="*/ 154990 w 480230"/>
              <a:gd name="connsiteY10" fmla="*/ 144311 h 278957"/>
              <a:gd name="connsiteX11" fmla="*/ 131177 w 480230"/>
              <a:gd name="connsiteY11" fmla="*/ 168123 h 278957"/>
              <a:gd name="connsiteX12" fmla="*/ 76409 w 480230"/>
              <a:gd name="connsiteY12" fmla="*/ 201461 h 278957"/>
              <a:gd name="connsiteX13" fmla="*/ 128796 w 480230"/>
              <a:gd name="connsiteY13" fmla="*/ 210986 h 278957"/>
              <a:gd name="connsiteX14" fmla="*/ 262146 w 480230"/>
              <a:gd name="connsiteY14" fmla="*/ 160980 h 278957"/>
              <a:gd name="connsiteX15" fmla="*/ 381209 w 480230"/>
              <a:gd name="connsiteY15" fmla="*/ 94305 h 278957"/>
              <a:gd name="connsiteX16" fmla="*/ 428835 w 480230"/>
              <a:gd name="connsiteY16" fmla="*/ 10962 h 278957"/>
              <a:gd name="connsiteX0" fmla="*/ 428835 w 472614"/>
              <a:gd name="connsiteY0" fmla="*/ 10962 h 278957"/>
              <a:gd name="connsiteX1" fmla="*/ 439961 w 472614"/>
              <a:gd name="connsiteY1" fmla="*/ 9487 h 278957"/>
              <a:gd name="connsiteX2" fmla="*/ 466934 w 472614"/>
              <a:gd name="connsiteY2" fmla="*/ 89542 h 278957"/>
              <a:gd name="connsiteX3" fmla="*/ 316916 w 472614"/>
              <a:gd name="connsiteY3" fmla="*/ 208604 h 278957"/>
              <a:gd name="connsiteX4" fmla="*/ 183565 w 472614"/>
              <a:gd name="connsiteY4" fmla="*/ 263373 h 278957"/>
              <a:gd name="connsiteX5" fmla="*/ 50216 w 472614"/>
              <a:gd name="connsiteY5" fmla="*/ 277662 h 278957"/>
              <a:gd name="connsiteX6" fmla="*/ 209 w 472614"/>
              <a:gd name="connsiteY6" fmla="*/ 237180 h 278957"/>
              <a:gd name="connsiteX7" fmla="*/ 35928 w 472614"/>
              <a:gd name="connsiteY7" fmla="*/ 182411 h 278957"/>
              <a:gd name="connsiteX8" fmla="*/ 119271 w 472614"/>
              <a:gd name="connsiteY8" fmla="*/ 141930 h 278957"/>
              <a:gd name="connsiteX9" fmla="*/ 154990 w 472614"/>
              <a:gd name="connsiteY9" fmla="*/ 144311 h 278957"/>
              <a:gd name="connsiteX10" fmla="*/ 131177 w 472614"/>
              <a:gd name="connsiteY10" fmla="*/ 168123 h 278957"/>
              <a:gd name="connsiteX11" fmla="*/ 76409 w 472614"/>
              <a:gd name="connsiteY11" fmla="*/ 201461 h 278957"/>
              <a:gd name="connsiteX12" fmla="*/ 128796 w 472614"/>
              <a:gd name="connsiteY12" fmla="*/ 210986 h 278957"/>
              <a:gd name="connsiteX13" fmla="*/ 262146 w 472614"/>
              <a:gd name="connsiteY13" fmla="*/ 160980 h 278957"/>
              <a:gd name="connsiteX14" fmla="*/ 381209 w 472614"/>
              <a:gd name="connsiteY14" fmla="*/ 94305 h 278957"/>
              <a:gd name="connsiteX15" fmla="*/ 428835 w 472614"/>
              <a:gd name="connsiteY15" fmla="*/ 10962 h 278957"/>
              <a:gd name="connsiteX0" fmla="*/ 428835 w 447635"/>
              <a:gd name="connsiteY0" fmla="*/ 19257 h 287252"/>
              <a:gd name="connsiteX1" fmla="*/ 439961 w 447635"/>
              <a:gd name="connsiteY1" fmla="*/ 17782 h 287252"/>
              <a:gd name="connsiteX2" fmla="*/ 316916 w 447635"/>
              <a:gd name="connsiteY2" fmla="*/ 216899 h 287252"/>
              <a:gd name="connsiteX3" fmla="*/ 183565 w 447635"/>
              <a:gd name="connsiteY3" fmla="*/ 271668 h 287252"/>
              <a:gd name="connsiteX4" fmla="*/ 50216 w 447635"/>
              <a:gd name="connsiteY4" fmla="*/ 285957 h 287252"/>
              <a:gd name="connsiteX5" fmla="*/ 209 w 447635"/>
              <a:gd name="connsiteY5" fmla="*/ 245475 h 287252"/>
              <a:gd name="connsiteX6" fmla="*/ 35928 w 447635"/>
              <a:gd name="connsiteY6" fmla="*/ 190706 h 287252"/>
              <a:gd name="connsiteX7" fmla="*/ 119271 w 447635"/>
              <a:gd name="connsiteY7" fmla="*/ 150225 h 287252"/>
              <a:gd name="connsiteX8" fmla="*/ 154990 w 447635"/>
              <a:gd name="connsiteY8" fmla="*/ 152606 h 287252"/>
              <a:gd name="connsiteX9" fmla="*/ 131177 w 447635"/>
              <a:gd name="connsiteY9" fmla="*/ 176418 h 287252"/>
              <a:gd name="connsiteX10" fmla="*/ 76409 w 447635"/>
              <a:gd name="connsiteY10" fmla="*/ 209756 h 287252"/>
              <a:gd name="connsiteX11" fmla="*/ 128796 w 447635"/>
              <a:gd name="connsiteY11" fmla="*/ 219281 h 287252"/>
              <a:gd name="connsiteX12" fmla="*/ 262146 w 447635"/>
              <a:gd name="connsiteY12" fmla="*/ 169275 h 287252"/>
              <a:gd name="connsiteX13" fmla="*/ 381209 w 447635"/>
              <a:gd name="connsiteY13" fmla="*/ 102600 h 287252"/>
              <a:gd name="connsiteX14" fmla="*/ 428835 w 447635"/>
              <a:gd name="connsiteY14" fmla="*/ 19257 h 287252"/>
              <a:gd name="connsiteX0" fmla="*/ 381209 w 441744"/>
              <a:gd name="connsiteY0" fmla="*/ 87764 h 272416"/>
              <a:gd name="connsiteX1" fmla="*/ 439961 w 441744"/>
              <a:gd name="connsiteY1" fmla="*/ 2946 h 272416"/>
              <a:gd name="connsiteX2" fmla="*/ 316916 w 441744"/>
              <a:gd name="connsiteY2" fmla="*/ 202063 h 272416"/>
              <a:gd name="connsiteX3" fmla="*/ 183565 w 441744"/>
              <a:gd name="connsiteY3" fmla="*/ 256832 h 272416"/>
              <a:gd name="connsiteX4" fmla="*/ 50216 w 441744"/>
              <a:gd name="connsiteY4" fmla="*/ 271121 h 272416"/>
              <a:gd name="connsiteX5" fmla="*/ 209 w 441744"/>
              <a:gd name="connsiteY5" fmla="*/ 230639 h 272416"/>
              <a:gd name="connsiteX6" fmla="*/ 35928 w 441744"/>
              <a:gd name="connsiteY6" fmla="*/ 175870 h 272416"/>
              <a:gd name="connsiteX7" fmla="*/ 119271 w 441744"/>
              <a:gd name="connsiteY7" fmla="*/ 135389 h 272416"/>
              <a:gd name="connsiteX8" fmla="*/ 154990 w 441744"/>
              <a:gd name="connsiteY8" fmla="*/ 137770 h 272416"/>
              <a:gd name="connsiteX9" fmla="*/ 131177 w 441744"/>
              <a:gd name="connsiteY9" fmla="*/ 161582 h 272416"/>
              <a:gd name="connsiteX10" fmla="*/ 76409 w 441744"/>
              <a:gd name="connsiteY10" fmla="*/ 194920 h 272416"/>
              <a:gd name="connsiteX11" fmla="*/ 128796 w 441744"/>
              <a:gd name="connsiteY11" fmla="*/ 204445 h 272416"/>
              <a:gd name="connsiteX12" fmla="*/ 262146 w 441744"/>
              <a:gd name="connsiteY12" fmla="*/ 154439 h 272416"/>
              <a:gd name="connsiteX13" fmla="*/ 381209 w 441744"/>
              <a:gd name="connsiteY13" fmla="*/ 87764 h 272416"/>
              <a:gd name="connsiteX0" fmla="*/ 381209 w 382517"/>
              <a:gd name="connsiteY0" fmla="*/ 0 h 184652"/>
              <a:gd name="connsiteX1" fmla="*/ 316916 w 382517"/>
              <a:gd name="connsiteY1" fmla="*/ 114299 h 184652"/>
              <a:gd name="connsiteX2" fmla="*/ 183565 w 382517"/>
              <a:gd name="connsiteY2" fmla="*/ 169068 h 184652"/>
              <a:gd name="connsiteX3" fmla="*/ 50216 w 382517"/>
              <a:gd name="connsiteY3" fmla="*/ 183357 h 184652"/>
              <a:gd name="connsiteX4" fmla="*/ 209 w 382517"/>
              <a:gd name="connsiteY4" fmla="*/ 142875 h 184652"/>
              <a:gd name="connsiteX5" fmla="*/ 35928 w 382517"/>
              <a:gd name="connsiteY5" fmla="*/ 88106 h 184652"/>
              <a:gd name="connsiteX6" fmla="*/ 119271 w 382517"/>
              <a:gd name="connsiteY6" fmla="*/ 47625 h 184652"/>
              <a:gd name="connsiteX7" fmla="*/ 154990 w 382517"/>
              <a:gd name="connsiteY7" fmla="*/ 50006 h 184652"/>
              <a:gd name="connsiteX8" fmla="*/ 131177 w 382517"/>
              <a:gd name="connsiteY8" fmla="*/ 73818 h 184652"/>
              <a:gd name="connsiteX9" fmla="*/ 76409 w 382517"/>
              <a:gd name="connsiteY9" fmla="*/ 107156 h 184652"/>
              <a:gd name="connsiteX10" fmla="*/ 128796 w 382517"/>
              <a:gd name="connsiteY10" fmla="*/ 116681 h 184652"/>
              <a:gd name="connsiteX11" fmla="*/ 262146 w 382517"/>
              <a:gd name="connsiteY11" fmla="*/ 66675 h 184652"/>
              <a:gd name="connsiteX12" fmla="*/ 381209 w 382517"/>
              <a:gd name="connsiteY12" fmla="*/ 0 h 184652"/>
              <a:gd name="connsiteX0" fmla="*/ 262146 w 319651"/>
              <a:gd name="connsiteY0" fmla="*/ 22242 h 140219"/>
              <a:gd name="connsiteX1" fmla="*/ 316916 w 319651"/>
              <a:gd name="connsiteY1" fmla="*/ 69866 h 140219"/>
              <a:gd name="connsiteX2" fmla="*/ 183565 w 319651"/>
              <a:gd name="connsiteY2" fmla="*/ 124635 h 140219"/>
              <a:gd name="connsiteX3" fmla="*/ 50216 w 319651"/>
              <a:gd name="connsiteY3" fmla="*/ 138924 h 140219"/>
              <a:gd name="connsiteX4" fmla="*/ 209 w 319651"/>
              <a:gd name="connsiteY4" fmla="*/ 98442 h 140219"/>
              <a:gd name="connsiteX5" fmla="*/ 35928 w 319651"/>
              <a:gd name="connsiteY5" fmla="*/ 43673 h 140219"/>
              <a:gd name="connsiteX6" fmla="*/ 119271 w 319651"/>
              <a:gd name="connsiteY6" fmla="*/ 3192 h 140219"/>
              <a:gd name="connsiteX7" fmla="*/ 154990 w 319651"/>
              <a:gd name="connsiteY7" fmla="*/ 5573 h 140219"/>
              <a:gd name="connsiteX8" fmla="*/ 131177 w 319651"/>
              <a:gd name="connsiteY8" fmla="*/ 29385 h 140219"/>
              <a:gd name="connsiteX9" fmla="*/ 76409 w 319651"/>
              <a:gd name="connsiteY9" fmla="*/ 62723 h 140219"/>
              <a:gd name="connsiteX10" fmla="*/ 128796 w 319651"/>
              <a:gd name="connsiteY10" fmla="*/ 72248 h 140219"/>
              <a:gd name="connsiteX11" fmla="*/ 262146 w 319651"/>
              <a:gd name="connsiteY11" fmla="*/ 22242 h 140219"/>
              <a:gd name="connsiteX0" fmla="*/ 262146 w 263196"/>
              <a:gd name="connsiteY0" fmla="*/ 22242 h 141482"/>
              <a:gd name="connsiteX1" fmla="*/ 183565 w 263196"/>
              <a:gd name="connsiteY1" fmla="*/ 124635 h 141482"/>
              <a:gd name="connsiteX2" fmla="*/ 50216 w 263196"/>
              <a:gd name="connsiteY2" fmla="*/ 138924 h 141482"/>
              <a:gd name="connsiteX3" fmla="*/ 209 w 263196"/>
              <a:gd name="connsiteY3" fmla="*/ 98442 h 141482"/>
              <a:gd name="connsiteX4" fmla="*/ 35928 w 263196"/>
              <a:gd name="connsiteY4" fmla="*/ 43673 h 141482"/>
              <a:gd name="connsiteX5" fmla="*/ 119271 w 263196"/>
              <a:gd name="connsiteY5" fmla="*/ 3192 h 141482"/>
              <a:gd name="connsiteX6" fmla="*/ 154990 w 263196"/>
              <a:gd name="connsiteY6" fmla="*/ 5573 h 141482"/>
              <a:gd name="connsiteX7" fmla="*/ 131177 w 263196"/>
              <a:gd name="connsiteY7" fmla="*/ 29385 h 141482"/>
              <a:gd name="connsiteX8" fmla="*/ 76409 w 263196"/>
              <a:gd name="connsiteY8" fmla="*/ 62723 h 141482"/>
              <a:gd name="connsiteX9" fmla="*/ 128796 w 263196"/>
              <a:gd name="connsiteY9" fmla="*/ 72248 h 141482"/>
              <a:gd name="connsiteX10" fmla="*/ 262146 w 263196"/>
              <a:gd name="connsiteY10" fmla="*/ 22242 h 141482"/>
              <a:gd name="connsiteX0" fmla="*/ 128796 w 185725"/>
              <a:gd name="connsiteY0" fmla="*/ 72248 h 140181"/>
              <a:gd name="connsiteX1" fmla="*/ 183565 w 185725"/>
              <a:gd name="connsiteY1" fmla="*/ 124635 h 140181"/>
              <a:gd name="connsiteX2" fmla="*/ 50216 w 185725"/>
              <a:gd name="connsiteY2" fmla="*/ 138924 h 140181"/>
              <a:gd name="connsiteX3" fmla="*/ 209 w 185725"/>
              <a:gd name="connsiteY3" fmla="*/ 98442 h 140181"/>
              <a:gd name="connsiteX4" fmla="*/ 35928 w 185725"/>
              <a:gd name="connsiteY4" fmla="*/ 43673 h 140181"/>
              <a:gd name="connsiteX5" fmla="*/ 119271 w 185725"/>
              <a:gd name="connsiteY5" fmla="*/ 3192 h 140181"/>
              <a:gd name="connsiteX6" fmla="*/ 154990 w 185725"/>
              <a:gd name="connsiteY6" fmla="*/ 5573 h 140181"/>
              <a:gd name="connsiteX7" fmla="*/ 131177 w 185725"/>
              <a:gd name="connsiteY7" fmla="*/ 29385 h 140181"/>
              <a:gd name="connsiteX8" fmla="*/ 76409 w 185725"/>
              <a:gd name="connsiteY8" fmla="*/ 62723 h 140181"/>
              <a:gd name="connsiteX9" fmla="*/ 128796 w 185725"/>
              <a:gd name="connsiteY9" fmla="*/ 72248 h 140181"/>
              <a:gd name="connsiteX0" fmla="*/ 128796 w 155195"/>
              <a:gd name="connsiteY0" fmla="*/ 72248 h 139366"/>
              <a:gd name="connsiteX1" fmla="*/ 50216 w 155195"/>
              <a:gd name="connsiteY1" fmla="*/ 138924 h 139366"/>
              <a:gd name="connsiteX2" fmla="*/ 209 w 155195"/>
              <a:gd name="connsiteY2" fmla="*/ 98442 h 139366"/>
              <a:gd name="connsiteX3" fmla="*/ 35928 w 155195"/>
              <a:gd name="connsiteY3" fmla="*/ 43673 h 139366"/>
              <a:gd name="connsiteX4" fmla="*/ 119271 w 155195"/>
              <a:gd name="connsiteY4" fmla="*/ 3192 h 139366"/>
              <a:gd name="connsiteX5" fmla="*/ 154990 w 155195"/>
              <a:gd name="connsiteY5" fmla="*/ 5573 h 139366"/>
              <a:gd name="connsiteX6" fmla="*/ 131177 w 155195"/>
              <a:gd name="connsiteY6" fmla="*/ 29385 h 139366"/>
              <a:gd name="connsiteX7" fmla="*/ 76409 w 155195"/>
              <a:gd name="connsiteY7" fmla="*/ 62723 h 139366"/>
              <a:gd name="connsiteX8" fmla="*/ 128796 w 155195"/>
              <a:gd name="connsiteY8" fmla="*/ 72248 h 139366"/>
              <a:gd name="connsiteX0" fmla="*/ 76409 w 155195"/>
              <a:gd name="connsiteY0" fmla="*/ 62723 h 139682"/>
              <a:gd name="connsiteX1" fmla="*/ 50216 w 155195"/>
              <a:gd name="connsiteY1" fmla="*/ 138924 h 139682"/>
              <a:gd name="connsiteX2" fmla="*/ 209 w 155195"/>
              <a:gd name="connsiteY2" fmla="*/ 98442 h 139682"/>
              <a:gd name="connsiteX3" fmla="*/ 35928 w 155195"/>
              <a:gd name="connsiteY3" fmla="*/ 43673 h 139682"/>
              <a:gd name="connsiteX4" fmla="*/ 119271 w 155195"/>
              <a:gd name="connsiteY4" fmla="*/ 3192 h 139682"/>
              <a:gd name="connsiteX5" fmla="*/ 154990 w 155195"/>
              <a:gd name="connsiteY5" fmla="*/ 5573 h 139682"/>
              <a:gd name="connsiteX6" fmla="*/ 131177 w 155195"/>
              <a:gd name="connsiteY6" fmla="*/ 29385 h 139682"/>
              <a:gd name="connsiteX7" fmla="*/ 76409 w 155195"/>
              <a:gd name="connsiteY7" fmla="*/ 62723 h 139682"/>
              <a:gd name="connsiteX0" fmla="*/ 76213 w 154999"/>
              <a:gd name="connsiteY0" fmla="*/ 62723 h 119083"/>
              <a:gd name="connsiteX1" fmla="*/ 32230 w 154999"/>
              <a:gd name="connsiteY1" fmla="*/ 117576 h 119083"/>
              <a:gd name="connsiteX2" fmla="*/ 13 w 154999"/>
              <a:gd name="connsiteY2" fmla="*/ 98442 h 119083"/>
              <a:gd name="connsiteX3" fmla="*/ 35732 w 154999"/>
              <a:gd name="connsiteY3" fmla="*/ 43673 h 119083"/>
              <a:gd name="connsiteX4" fmla="*/ 119075 w 154999"/>
              <a:gd name="connsiteY4" fmla="*/ 3192 h 119083"/>
              <a:gd name="connsiteX5" fmla="*/ 154794 w 154999"/>
              <a:gd name="connsiteY5" fmla="*/ 5573 h 119083"/>
              <a:gd name="connsiteX6" fmla="*/ 130981 w 154999"/>
              <a:gd name="connsiteY6" fmla="*/ 29385 h 119083"/>
              <a:gd name="connsiteX7" fmla="*/ 76213 w 154999"/>
              <a:gd name="connsiteY7" fmla="*/ 62723 h 119083"/>
              <a:gd name="connsiteX0" fmla="*/ 76215 w 155001"/>
              <a:gd name="connsiteY0" fmla="*/ 62723 h 122431"/>
              <a:gd name="connsiteX1" fmla="*/ 39348 w 155001"/>
              <a:gd name="connsiteY1" fmla="*/ 121134 h 122431"/>
              <a:gd name="connsiteX2" fmla="*/ 15 w 155001"/>
              <a:gd name="connsiteY2" fmla="*/ 98442 h 122431"/>
              <a:gd name="connsiteX3" fmla="*/ 35734 w 155001"/>
              <a:gd name="connsiteY3" fmla="*/ 43673 h 122431"/>
              <a:gd name="connsiteX4" fmla="*/ 119077 w 155001"/>
              <a:gd name="connsiteY4" fmla="*/ 3192 h 122431"/>
              <a:gd name="connsiteX5" fmla="*/ 154796 w 155001"/>
              <a:gd name="connsiteY5" fmla="*/ 5573 h 122431"/>
              <a:gd name="connsiteX6" fmla="*/ 130983 w 155001"/>
              <a:gd name="connsiteY6" fmla="*/ 29385 h 122431"/>
              <a:gd name="connsiteX7" fmla="*/ 76215 w 155001"/>
              <a:gd name="connsiteY7" fmla="*/ 62723 h 122431"/>
              <a:gd name="connsiteX0" fmla="*/ 76215 w 155001"/>
              <a:gd name="connsiteY0" fmla="*/ 62723 h 121566"/>
              <a:gd name="connsiteX1" fmla="*/ 94645 w 155001"/>
              <a:gd name="connsiteY1" fmla="*/ 80671 h 121566"/>
              <a:gd name="connsiteX2" fmla="*/ 39348 w 155001"/>
              <a:gd name="connsiteY2" fmla="*/ 121134 h 121566"/>
              <a:gd name="connsiteX3" fmla="*/ 15 w 155001"/>
              <a:gd name="connsiteY3" fmla="*/ 98442 h 121566"/>
              <a:gd name="connsiteX4" fmla="*/ 35734 w 155001"/>
              <a:gd name="connsiteY4" fmla="*/ 43673 h 121566"/>
              <a:gd name="connsiteX5" fmla="*/ 119077 w 155001"/>
              <a:gd name="connsiteY5" fmla="*/ 3192 h 121566"/>
              <a:gd name="connsiteX6" fmla="*/ 154796 w 155001"/>
              <a:gd name="connsiteY6" fmla="*/ 5573 h 121566"/>
              <a:gd name="connsiteX7" fmla="*/ 130983 w 155001"/>
              <a:gd name="connsiteY7" fmla="*/ 29385 h 121566"/>
              <a:gd name="connsiteX8" fmla="*/ 76215 w 155001"/>
              <a:gd name="connsiteY8" fmla="*/ 62723 h 121566"/>
              <a:gd name="connsiteX0" fmla="*/ 76215 w 155001"/>
              <a:gd name="connsiteY0" fmla="*/ 62723 h 128590"/>
              <a:gd name="connsiteX1" fmla="*/ 94645 w 155001"/>
              <a:gd name="connsiteY1" fmla="*/ 80671 h 128590"/>
              <a:gd name="connsiteX2" fmla="*/ 39348 w 155001"/>
              <a:gd name="connsiteY2" fmla="*/ 128278 h 128590"/>
              <a:gd name="connsiteX3" fmla="*/ 15 w 155001"/>
              <a:gd name="connsiteY3" fmla="*/ 98442 h 128590"/>
              <a:gd name="connsiteX4" fmla="*/ 35734 w 155001"/>
              <a:gd name="connsiteY4" fmla="*/ 43673 h 128590"/>
              <a:gd name="connsiteX5" fmla="*/ 119077 w 155001"/>
              <a:gd name="connsiteY5" fmla="*/ 3192 h 128590"/>
              <a:gd name="connsiteX6" fmla="*/ 154796 w 155001"/>
              <a:gd name="connsiteY6" fmla="*/ 5573 h 128590"/>
              <a:gd name="connsiteX7" fmla="*/ 130983 w 155001"/>
              <a:gd name="connsiteY7" fmla="*/ 29385 h 128590"/>
              <a:gd name="connsiteX8" fmla="*/ 76215 w 155001"/>
              <a:gd name="connsiteY8" fmla="*/ 62723 h 128590"/>
              <a:gd name="connsiteX0" fmla="*/ 85740 w 154981"/>
              <a:gd name="connsiteY0" fmla="*/ 60341 h 128590"/>
              <a:gd name="connsiteX1" fmla="*/ 94645 w 154981"/>
              <a:gd name="connsiteY1" fmla="*/ 80671 h 128590"/>
              <a:gd name="connsiteX2" fmla="*/ 39348 w 154981"/>
              <a:gd name="connsiteY2" fmla="*/ 128278 h 128590"/>
              <a:gd name="connsiteX3" fmla="*/ 15 w 154981"/>
              <a:gd name="connsiteY3" fmla="*/ 98442 h 128590"/>
              <a:gd name="connsiteX4" fmla="*/ 35734 w 154981"/>
              <a:gd name="connsiteY4" fmla="*/ 43673 h 128590"/>
              <a:gd name="connsiteX5" fmla="*/ 119077 w 154981"/>
              <a:gd name="connsiteY5" fmla="*/ 3192 h 128590"/>
              <a:gd name="connsiteX6" fmla="*/ 154796 w 154981"/>
              <a:gd name="connsiteY6" fmla="*/ 5573 h 128590"/>
              <a:gd name="connsiteX7" fmla="*/ 130983 w 154981"/>
              <a:gd name="connsiteY7" fmla="*/ 29385 h 128590"/>
              <a:gd name="connsiteX8" fmla="*/ 85740 w 154981"/>
              <a:gd name="connsiteY8" fmla="*/ 60341 h 128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4981" h="128590">
                <a:moveTo>
                  <a:pt x="85740" y="60341"/>
                </a:moveTo>
                <a:cubicBezTo>
                  <a:pt x="79684" y="68889"/>
                  <a:pt x="100790" y="70936"/>
                  <a:pt x="94645" y="80671"/>
                </a:cubicBezTo>
                <a:cubicBezTo>
                  <a:pt x="88501" y="90406"/>
                  <a:pt x="55120" y="125316"/>
                  <a:pt x="39348" y="128278"/>
                </a:cubicBezTo>
                <a:cubicBezTo>
                  <a:pt x="23576" y="131240"/>
                  <a:pt x="617" y="112543"/>
                  <a:pt x="15" y="98442"/>
                </a:cubicBezTo>
                <a:cubicBezTo>
                  <a:pt x="-587" y="84341"/>
                  <a:pt x="15890" y="59548"/>
                  <a:pt x="35734" y="43673"/>
                </a:cubicBezTo>
                <a:cubicBezTo>
                  <a:pt x="55578" y="27798"/>
                  <a:pt x="99233" y="9542"/>
                  <a:pt x="119077" y="3192"/>
                </a:cubicBezTo>
                <a:cubicBezTo>
                  <a:pt x="138921" y="-3158"/>
                  <a:pt x="152812" y="1208"/>
                  <a:pt x="154796" y="5573"/>
                </a:cubicBezTo>
                <a:cubicBezTo>
                  <a:pt x="156780" y="9938"/>
                  <a:pt x="142492" y="20257"/>
                  <a:pt x="130983" y="29385"/>
                </a:cubicBezTo>
                <a:cubicBezTo>
                  <a:pt x="119474" y="38513"/>
                  <a:pt x="91796" y="51793"/>
                  <a:pt x="85740" y="60341"/>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pic>
        <p:nvPicPr>
          <p:cNvPr id="48" name="图片 47" descr="羽毛.png"/>
          <p:cNvPicPr>
            <a:picLocks noChangeAspect="1"/>
          </p:cNvPicPr>
          <p:nvPr/>
        </p:nvPicPr>
        <p:blipFill>
          <a:blip r:embed="rId3" cstate="screen">
            <a:extLst>
              <a:ext uri="{28A0092B-C50C-407E-A947-70E740481C1C}">
                <a14:useLocalDpi xmlns:a14="http://schemas.microsoft.com/office/drawing/2010/main"/>
              </a:ext>
            </a:extLst>
          </a:blip>
          <a:srcRect t="-2"/>
          <a:stretch>
            <a:fillRect/>
          </a:stretch>
        </p:blipFill>
        <p:spPr bwMode="auto">
          <a:xfrm rot="1350554">
            <a:off x="9748686" y="-293701"/>
            <a:ext cx="1239837" cy="3949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TextBox 9"/>
          <p:cNvSpPr txBox="1"/>
          <p:nvPr/>
        </p:nvSpPr>
        <p:spPr>
          <a:xfrm>
            <a:off x="2427823" y="1174124"/>
            <a:ext cx="4083169" cy="584775"/>
          </a:xfrm>
          <a:prstGeom prst="rect">
            <a:avLst/>
          </a:prstGeom>
          <a:noFill/>
        </p:spPr>
        <p:txBody>
          <a:bodyPr vert="horz" wrap="none" rtlCol="0">
            <a:spAutoFit/>
          </a:bodyPr>
          <a:lstStyle/>
          <a:p>
            <a:r>
              <a:rPr lang="zh-CN" altLang="en-US" sz="3200" dirty="0" smtClean="0">
                <a:solidFill>
                  <a:schemeClr val="bg1"/>
                </a:solidFill>
                <a:latin typeface="方正兰亭黑简体" pitchFamily="2" charset="-122"/>
                <a:ea typeface="方正兰亭黑简体" pitchFamily="2" charset="-122"/>
              </a:rPr>
              <a:t>演示完毕 谢</a:t>
            </a:r>
            <a:r>
              <a:rPr lang="zh-CN" altLang="en-US" sz="3200" dirty="0">
                <a:solidFill>
                  <a:schemeClr val="bg1"/>
                </a:solidFill>
                <a:latin typeface="方正兰亭黑简体" pitchFamily="2" charset="-122"/>
                <a:ea typeface="方正兰亭黑简体" pitchFamily="2" charset="-122"/>
              </a:rPr>
              <a:t>谢观</a:t>
            </a:r>
            <a:r>
              <a:rPr lang="zh-CN" altLang="en-US" sz="3200" dirty="0" smtClean="0">
                <a:solidFill>
                  <a:schemeClr val="bg1"/>
                </a:solidFill>
                <a:latin typeface="方正兰亭黑简体" pitchFamily="2" charset="-122"/>
                <a:ea typeface="方正兰亭黑简体" pitchFamily="2" charset="-122"/>
              </a:rPr>
              <a:t>看！</a:t>
            </a:r>
            <a:endParaRPr lang="zh-CN" altLang="en-US" sz="3200" dirty="0">
              <a:solidFill>
                <a:schemeClr val="bg1"/>
              </a:solidFill>
              <a:latin typeface="方正兰亭黑简体" pitchFamily="2" charset="-122"/>
              <a:ea typeface="方正兰亭黑简体" pitchFamily="2" charset="-122"/>
            </a:endParaRPr>
          </a:p>
        </p:txBody>
      </p:sp>
    </p:spTree>
    <p:extLst>
      <p:ext uri="{BB962C8B-B14F-4D97-AF65-F5344CB8AC3E}">
        <p14:creationId xmlns:p14="http://schemas.microsoft.com/office/powerpoint/2010/main" val="3423351646"/>
      </p:ext>
    </p:extLst>
  </p:cSld>
  <p:clrMapOvr>
    <a:masterClrMapping/>
  </p:clrMapOvr>
  <mc:AlternateContent xmlns:mc="http://schemas.openxmlformats.org/markup-compatibility/2006" xmlns:p14="http://schemas.microsoft.com/office/powerpoint/2010/main">
    <mc:Choice Requires="p14">
      <p:transition spd="slow" p14:dur="4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9"/>
                                        </p:tgtEl>
                                        <p:attrNameLst>
                                          <p:attrName>ppt_y</p:attrName>
                                        </p:attrNameLst>
                                      </p:cBhvr>
                                      <p:tavLst>
                                        <p:tav tm="0">
                                          <p:val>
                                            <p:strVal val="#ppt_y"/>
                                          </p:val>
                                        </p:tav>
                                        <p:tav tm="100000">
                                          <p:val>
                                            <p:strVal val="#ppt_y"/>
                                          </p:val>
                                        </p:tav>
                                      </p:tavLst>
                                    </p:anim>
                                    <p:anim calcmode="lin" valueType="num">
                                      <p:cBhvr>
                                        <p:cTn id="9" dur="500" fill="hold"/>
                                        <p:tgtEl>
                                          <p:spTgt spid="4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9"/>
                                        </p:tgtEl>
                                      </p:cBhvr>
                                    </p:animEffect>
                                  </p:childTnLst>
                                </p:cTn>
                              </p:par>
                            </p:childTnLst>
                          </p:cTn>
                        </p:par>
                        <p:par>
                          <p:cTn id="12" fill="hold">
                            <p:stCondLst>
                              <p:cond delay="900"/>
                            </p:stCondLst>
                            <p:childTnLst>
                              <p:par>
                                <p:cTn id="13" presetID="10" presetClass="entr" presetSubtype="0" fill="hold" nodeType="afterEffect">
                                  <p:stCondLst>
                                    <p:cond delay="0"/>
                                  </p:stCondLst>
                                  <p:childTnLst>
                                    <p:set>
                                      <p:cBhvr>
                                        <p:cTn id="14" dur="1" fill="hold">
                                          <p:stCondLst>
                                            <p:cond delay="0"/>
                                          </p:stCondLst>
                                        </p:cTn>
                                        <p:tgtEl>
                                          <p:spTgt spid="48"/>
                                        </p:tgtEl>
                                        <p:attrNameLst>
                                          <p:attrName>style.visibility</p:attrName>
                                        </p:attrNameLst>
                                      </p:cBhvr>
                                      <p:to>
                                        <p:strVal val="visible"/>
                                      </p:to>
                                    </p:set>
                                    <p:animEffect transition="in" filter="fade">
                                      <p:cBhvr>
                                        <p:cTn id="15" dur="500"/>
                                        <p:tgtEl>
                                          <p:spTgt spid="48"/>
                                        </p:tgtEl>
                                      </p:cBhvr>
                                    </p:animEffect>
                                  </p:childTnLst>
                                </p:cTn>
                              </p:par>
                            </p:childTnLst>
                          </p:cTn>
                        </p:par>
                        <p:par>
                          <p:cTn id="16" fill="hold">
                            <p:stCondLst>
                              <p:cond delay="1400"/>
                            </p:stCondLst>
                            <p:childTnLst>
                              <p:par>
                                <p:cTn id="17" presetID="0" presetClass="path" presetSubtype="0" accel="50000" decel="50000" fill="hold" nodeType="afterEffect">
                                  <p:stCondLst>
                                    <p:cond delay="0"/>
                                  </p:stCondLst>
                                  <p:childTnLst>
                                    <p:animMotion origin="layout" path="M -0.74201 -0.12379 C -0.74148 -0.11662 -0.74096 -0.10921 -0.74635 -0.09625 C -0.75173 -0.08328 -0.7703 -0.05342 -0.7743 -0.04532 " pathEditMode="fixed" rAng="0" ptsTypes="aaA">
                                      <p:cBhvr>
                                        <p:cTn id="18" dur="100" fill="hold"/>
                                        <p:tgtEl>
                                          <p:spTgt spid="48"/>
                                        </p:tgtEl>
                                        <p:attrNameLst>
                                          <p:attrName>ppt_x</p:attrName>
                                          <p:attrName>ppt_y</p:attrName>
                                        </p:attrNameLst>
                                      </p:cBhvr>
                                      <p:rCtr x="-1600" y="3900"/>
                                    </p:animMotion>
                                  </p:childTnLst>
                                </p:cTn>
                              </p:par>
                              <p:par>
                                <p:cTn id="19" presetID="22" presetClass="entr" presetSubtype="1"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up)">
                                      <p:cBhvr>
                                        <p:cTn id="21" dur="100"/>
                                        <p:tgtEl>
                                          <p:spTgt spid="14"/>
                                        </p:tgtEl>
                                      </p:cBhvr>
                                    </p:animEffect>
                                  </p:childTnLst>
                                </p:cTn>
                              </p:par>
                            </p:childTnLst>
                          </p:cTn>
                        </p:par>
                        <p:par>
                          <p:cTn id="22" fill="hold">
                            <p:stCondLst>
                              <p:cond delay="1500"/>
                            </p:stCondLst>
                            <p:childTnLst>
                              <p:par>
                                <p:cTn id="23" presetID="0" presetClass="path" presetSubtype="0" accel="50000" decel="50000" fill="hold" nodeType="afterEffect">
                                  <p:stCondLst>
                                    <p:cond delay="0"/>
                                  </p:stCondLst>
                                  <p:childTnLst>
                                    <p:animMotion origin="layout" path="M -0.7743 -0.04532 C -0.75972 -0.0606 -0.74496 -0.07588 -0.73298 -0.08653 C -0.721 -0.09717 -0.72499 -0.10597 -0.70225 -0.10991 C -0.67951 -0.11384 -0.62152 -0.10805 -0.59635 -0.10991 C -0.57117 -0.11176 -0.55711 -0.1194 -0.55069 -0.12171 " pathEditMode="fixed" ptsTypes="aaaaA">
                                      <p:cBhvr>
                                        <p:cTn id="24" dur="200" fill="hold"/>
                                        <p:tgtEl>
                                          <p:spTgt spid="48"/>
                                        </p:tgtEl>
                                        <p:attrNameLst>
                                          <p:attrName>ppt_x</p:attrName>
                                          <p:attrName>ppt_y</p:attrName>
                                        </p:attrNameLst>
                                      </p:cBhvr>
                                    </p:animMotion>
                                  </p:childTnLst>
                                </p:cTn>
                              </p:par>
                              <p:par>
                                <p:cTn id="25" presetID="22" presetClass="entr" presetSubtype="8"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left)">
                                      <p:cBhvr>
                                        <p:cTn id="27" dur="200"/>
                                        <p:tgtEl>
                                          <p:spTgt spid="15"/>
                                        </p:tgtEl>
                                      </p:cBhvr>
                                    </p:animEffect>
                                  </p:childTnLst>
                                </p:cTn>
                              </p:par>
                            </p:childTnLst>
                          </p:cTn>
                        </p:par>
                        <p:par>
                          <p:cTn id="28" fill="hold">
                            <p:stCondLst>
                              <p:cond delay="1700"/>
                            </p:stCondLst>
                            <p:childTnLst>
                              <p:par>
                                <p:cTn id="29" presetID="0" presetClass="path" presetSubtype="0" accel="50000" decel="50000" fill="hold" nodeType="afterEffect">
                                  <p:stCondLst>
                                    <p:cond delay="0"/>
                                  </p:stCondLst>
                                  <p:childTnLst>
                                    <p:animMotion origin="layout" path="M -0.61822 -0.12217 C -0.64027 -0.09116 -0.66214 -0.06014 -0.68437 -0.02426 C -0.70659 0.01162 -0.73732 0.06972 -0.75207 0.09334 C -0.76683 0.11695 -0.76666 0.11278 -0.77273 0.11695 C -0.77881 0.12111 -0.7835 0.1188 -0.78888 0.11903 C -0.79426 0.11926 -0.80624 0.11926 -0.80503 0.11903 " pathEditMode="fixed" rAng="0" ptsTypes="aaaaaA">
                                      <p:cBhvr>
                                        <p:cTn id="30" dur="300" fill="hold"/>
                                        <p:tgtEl>
                                          <p:spTgt spid="48"/>
                                        </p:tgtEl>
                                        <p:attrNameLst>
                                          <p:attrName>ppt_x</p:attrName>
                                          <p:attrName>ppt_y</p:attrName>
                                        </p:attrNameLst>
                                      </p:cBhvr>
                                      <p:rCtr x="-9400" y="12200"/>
                                    </p:animMotion>
                                  </p:childTnLst>
                                </p:cTn>
                              </p:par>
                              <p:par>
                                <p:cTn id="31" presetID="22" presetClass="entr" presetSubtype="1"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up)">
                                      <p:cBhvr>
                                        <p:cTn id="33" dur="300"/>
                                        <p:tgtEl>
                                          <p:spTgt spid="16"/>
                                        </p:tgtEl>
                                      </p:cBhvr>
                                    </p:animEffect>
                                  </p:childTnLst>
                                </p:cTn>
                              </p:par>
                            </p:childTnLst>
                          </p:cTn>
                        </p:par>
                        <p:par>
                          <p:cTn id="34" fill="hold">
                            <p:stCondLst>
                              <p:cond delay="2000"/>
                            </p:stCondLst>
                            <p:childTnLst>
                              <p:par>
                                <p:cTn id="35" presetID="0" presetClass="path" presetSubtype="0" accel="50000" decel="50000" fill="hold" nodeType="afterEffect">
                                  <p:stCondLst>
                                    <p:cond delay="0"/>
                                  </p:stCondLst>
                                  <p:childTnLst>
                                    <p:animMotion origin="layout" path="M -0.80503 0.11903 C -0.80885 0.11417 -0.8125 0.10931 -0.81232 0.10144 C -0.81215 0.09357 -0.80764 0.08014 -0.80347 0.07204 C -0.7993 0.06394 -0.79218 0.05769 -0.78732 0.05236 C -0.78246 0.04704 -0.77934 0.04959 -0.77413 0.04056 " pathEditMode="fixed" ptsTypes="aaaaA">
                                      <p:cBhvr>
                                        <p:cTn id="36" dur="100" fill="hold"/>
                                        <p:tgtEl>
                                          <p:spTgt spid="48"/>
                                        </p:tgtEl>
                                        <p:attrNameLst>
                                          <p:attrName>ppt_x</p:attrName>
                                          <p:attrName>ppt_y</p:attrName>
                                        </p:attrNameLst>
                                      </p:cBhvr>
                                    </p:animMotion>
                                  </p:childTnLst>
                                </p:cTn>
                              </p:par>
                              <p:par>
                                <p:cTn id="37" presetID="22" presetClass="entr" presetSubtype="4" fill="hold" nodeType="with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wipe(down)">
                                      <p:cBhvr>
                                        <p:cTn id="39" dur="100"/>
                                        <p:tgtEl>
                                          <p:spTgt spid="29"/>
                                        </p:tgtEl>
                                      </p:cBhvr>
                                    </p:animEffect>
                                  </p:childTnLst>
                                </p:cTn>
                              </p:par>
                            </p:childTnLst>
                          </p:cTn>
                        </p:par>
                        <p:par>
                          <p:cTn id="40" fill="hold">
                            <p:stCondLst>
                              <p:cond delay="2100"/>
                            </p:stCondLst>
                            <p:childTnLst>
                              <p:par>
                                <p:cTn id="41" presetID="0" presetClass="path" presetSubtype="0" accel="50000" decel="50000" fill="hold" nodeType="afterEffect">
                                  <p:stCondLst>
                                    <p:cond delay="0"/>
                                  </p:stCondLst>
                                  <p:childTnLst>
                                    <p:animMotion origin="layout" path="M -0.77412 0.04055 C -0.76926 0.03592 -0.7644 0.03129 -0.76006 0.03315 C -0.75572 0.035 -0.74982 0.04125 -0.74808 0.05213 C -0.74634 0.06301 -0.74912 0.09102 -0.74912 0.09842 " pathEditMode="fixed" ptsTypes="aaaA">
                                      <p:cBhvr>
                                        <p:cTn id="42" dur="100" fill="hold"/>
                                        <p:tgtEl>
                                          <p:spTgt spid="48"/>
                                        </p:tgtEl>
                                        <p:attrNameLst>
                                          <p:attrName>ppt_x</p:attrName>
                                          <p:attrName>ppt_y</p:attrName>
                                        </p:attrNameLst>
                                      </p:cBhvr>
                                    </p:animMotion>
                                  </p:childTnLst>
                                </p:cTn>
                              </p:par>
                            </p:childTnLst>
                          </p:cTn>
                        </p:par>
                        <p:par>
                          <p:cTn id="43" fill="hold">
                            <p:stCondLst>
                              <p:cond delay="2200"/>
                            </p:stCondLst>
                            <p:childTnLst>
                              <p:par>
                                <p:cTn id="44" presetID="0" presetClass="path" presetSubtype="0" accel="50000" decel="50000" fill="hold" nodeType="afterEffect">
                                  <p:stCondLst>
                                    <p:cond delay="0"/>
                                  </p:stCondLst>
                                  <p:childTnLst>
                                    <p:animMotion origin="layout" path="M -0.74912 0.09842 C -0.74721 0.1012 -0.74513 0.10398 -0.7361 0.09704 C -0.72707 0.09009 -0.70763 0.06995 -0.69478 0.0563 C -0.68193 0.04264 -0.67065 0.03014 -0.65884 0.0144 C -0.64704 -0.00134 -0.63488 -0.02195 -0.62412 -0.03792 C -0.61336 -0.05389 -0.59964 -0.07472 -0.59478 -0.08144 " pathEditMode="fixed" ptsTypes="aaaaaA">
                                      <p:cBhvr>
                                        <p:cTn id="45" dur="100" fill="hold"/>
                                        <p:tgtEl>
                                          <p:spTgt spid="48"/>
                                        </p:tgtEl>
                                        <p:attrNameLst>
                                          <p:attrName>ppt_x</p:attrName>
                                          <p:attrName>ppt_y</p:attrName>
                                        </p:attrNameLst>
                                      </p:cBhvr>
                                    </p:animMotion>
                                  </p:childTnLst>
                                </p:cTn>
                              </p:par>
                              <p:par>
                                <p:cTn id="46" presetID="22" presetClass="entr" presetSubtype="4" fill="hold" nodeType="withEffect">
                                  <p:stCondLst>
                                    <p:cond delay="0"/>
                                  </p:stCondLst>
                                  <p:childTnLst>
                                    <p:set>
                                      <p:cBhvr>
                                        <p:cTn id="47" dur="1" fill="hold">
                                          <p:stCondLst>
                                            <p:cond delay="0"/>
                                          </p:stCondLst>
                                        </p:cTn>
                                        <p:tgtEl>
                                          <p:spTgt spid="31"/>
                                        </p:tgtEl>
                                        <p:attrNameLst>
                                          <p:attrName>style.visibility</p:attrName>
                                        </p:attrNameLst>
                                      </p:cBhvr>
                                      <p:to>
                                        <p:strVal val="visible"/>
                                      </p:to>
                                    </p:set>
                                    <p:animEffect transition="in" filter="wipe(down)">
                                      <p:cBhvr>
                                        <p:cTn id="48" dur="100"/>
                                        <p:tgtEl>
                                          <p:spTgt spid="31"/>
                                        </p:tgtEl>
                                      </p:cBhvr>
                                    </p:animEffect>
                                  </p:childTnLst>
                                </p:cTn>
                              </p:par>
                            </p:childTnLst>
                          </p:cTn>
                        </p:par>
                        <p:par>
                          <p:cTn id="49" fill="hold">
                            <p:stCondLst>
                              <p:cond delay="2300"/>
                            </p:stCondLst>
                            <p:childTnLst>
                              <p:par>
                                <p:cTn id="50" presetID="0" presetClass="path" presetSubtype="0" accel="50000" decel="50000" fill="hold" nodeType="afterEffect">
                                  <p:stCondLst>
                                    <p:cond delay="0"/>
                                  </p:stCondLst>
                                  <p:childTnLst>
                                    <p:animMotion origin="layout" path="M -0.59166 -0.08143 C -0.60728 -0.05898 -0.62291 -0.03629 -0.63523 -0.01754 C -0.64756 0.00121 -0.65589 0.01602 -0.66562 0.03176 C -0.67534 0.0475 -0.68767 0.06533 -0.69392 0.07667 C -0.70017 0.08801 -0.70364 0.09704 -0.70364 0.09982 " pathEditMode="fixed" rAng="0" ptsTypes="aaaaA">
                                      <p:cBhvr>
                                        <p:cTn id="51" dur="100" fill="hold"/>
                                        <p:tgtEl>
                                          <p:spTgt spid="48"/>
                                        </p:tgtEl>
                                        <p:attrNameLst>
                                          <p:attrName>ppt_x</p:attrName>
                                          <p:attrName>ppt_y</p:attrName>
                                        </p:attrNameLst>
                                      </p:cBhvr>
                                      <p:rCtr x="-5600" y="9100"/>
                                    </p:animMotion>
                                  </p:childTnLst>
                                </p:cTn>
                              </p:par>
                              <p:par>
                                <p:cTn id="52" presetID="22" presetClass="entr" presetSubtype="1" fill="hold" nodeType="with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wipe(up)">
                                      <p:cBhvr>
                                        <p:cTn id="54" dur="100"/>
                                        <p:tgtEl>
                                          <p:spTgt spid="30"/>
                                        </p:tgtEl>
                                      </p:cBhvr>
                                    </p:animEffect>
                                  </p:childTnLst>
                                </p:cTn>
                              </p:par>
                            </p:childTnLst>
                          </p:cTn>
                        </p:par>
                        <p:par>
                          <p:cTn id="55" fill="hold">
                            <p:stCondLst>
                              <p:cond delay="2400"/>
                            </p:stCondLst>
                            <p:childTnLst>
                              <p:par>
                                <p:cTn id="56" presetID="0" presetClass="path" presetSubtype="0" accel="50000" decel="50000" fill="hold" nodeType="afterEffect">
                                  <p:stCondLst>
                                    <p:cond delay="0"/>
                                  </p:stCondLst>
                                  <p:childTnLst>
                                    <p:animMotion origin="layout" path="M -0.70364 0.09981 C -0.69635 0.09078 -0.68906 0.08176 -0.68402 0.07528 C -0.67899 0.06879 -0.67708 0.06509 -0.67326 0.06069 C -0.66944 0.05629 -0.66597 0.05375 -0.66128 0.04912 C -0.65659 0.04449 -0.64947 0.03708 -0.64496 0.03315 C -0.64045 0.02921 -0.63697 0.02759 -0.63402 0.02597 C -0.63107 0.02435 -0.62847 0.02319 -0.6276 0.02296 " pathEditMode="fixed" ptsTypes="aaaaaaA">
                                      <p:cBhvr>
                                        <p:cTn id="57" dur="100" fill="hold"/>
                                        <p:tgtEl>
                                          <p:spTgt spid="48"/>
                                        </p:tgtEl>
                                        <p:attrNameLst>
                                          <p:attrName>ppt_x</p:attrName>
                                          <p:attrName>ppt_y</p:attrName>
                                        </p:attrNameLst>
                                      </p:cBhvr>
                                    </p:animMotion>
                                  </p:childTnLst>
                                </p:cTn>
                              </p:par>
                              <p:par>
                                <p:cTn id="58" presetID="22" presetClass="entr" presetSubtype="4" fill="hold" nodeType="withEffect">
                                  <p:stCondLst>
                                    <p:cond delay="0"/>
                                  </p:stCondLst>
                                  <p:childTnLst>
                                    <p:set>
                                      <p:cBhvr>
                                        <p:cTn id="59" dur="1" fill="hold">
                                          <p:stCondLst>
                                            <p:cond delay="0"/>
                                          </p:stCondLst>
                                        </p:cTn>
                                        <p:tgtEl>
                                          <p:spTgt spid="32"/>
                                        </p:tgtEl>
                                        <p:attrNameLst>
                                          <p:attrName>style.visibility</p:attrName>
                                        </p:attrNameLst>
                                      </p:cBhvr>
                                      <p:to>
                                        <p:strVal val="visible"/>
                                      </p:to>
                                    </p:set>
                                    <p:animEffect transition="in" filter="wipe(down)">
                                      <p:cBhvr>
                                        <p:cTn id="60" dur="100"/>
                                        <p:tgtEl>
                                          <p:spTgt spid="32"/>
                                        </p:tgtEl>
                                      </p:cBhvr>
                                    </p:animEffect>
                                  </p:childTnLst>
                                </p:cTn>
                              </p:par>
                            </p:childTnLst>
                          </p:cTn>
                        </p:par>
                        <p:par>
                          <p:cTn id="61" fill="hold">
                            <p:stCondLst>
                              <p:cond delay="2500"/>
                            </p:stCondLst>
                            <p:childTnLst>
                              <p:par>
                                <p:cTn id="62" presetID="0" presetClass="path" presetSubtype="0" accel="50000" decel="50000" fill="hold" nodeType="afterEffect">
                                  <p:stCondLst>
                                    <p:cond delay="0"/>
                                  </p:stCondLst>
                                  <p:childTnLst>
                                    <p:animMotion origin="layout" path="M -0.6276 0.02296 C -0.62447 0.02366 -0.62135 0.02435 -0.62204 0.02736 C -0.62274 0.03037 -0.62829 0.035 -0.63194 0.04055 C -0.63558 0.04611 -0.6394 0.05467 -0.64392 0.06069 C -0.64843 0.06671 -0.6559 0.07065 -0.65902 0.07666 C -0.66215 0.08268 -0.6618 0.09449 -0.66232 0.09703 " pathEditMode="fixed" ptsTypes="aaaaaA">
                                      <p:cBhvr>
                                        <p:cTn id="63" dur="100" fill="hold"/>
                                        <p:tgtEl>
                                          <p:spTgt spid="48"/>
                                        </p:tgtEl>
                                        <p:attrNameLst>
                                          <p:attrName>ppt_x</p:attrName>
                                          <p:attrName>ppt_y</p:attrName>
                                        </p:attrNameLst>
                                      </p:cBhvr>
                                    </p:animMotion>
                                  </p:childTnLst>
                                </p:cTn>
                              </p:par>
                              <p:par>
                                <p:cTn id="64" presetID="22" presetClass="entr" presetSubtype="1" fill="hold" nodeType="withEffect">
                                  <p:stCondLst>
                                    <p:cond delay="0"/>
                                  </p:stCondLst>
                                  <p:childTnLst>
                                    <p:set>
                                      <p:cBhvr>
                                        <p:cTn id="65" dur="1" fill="hold">
                                          <p:stCondLst>
                                            <p:cond delay="0"/>
                                          </p:stCondLst>
                                        </p:cTn>
                                        <p:tgtEl>
                                          <p:spTgt spid="33"/>
                                        </p:tgtEl>
                                        <p:attrNameLst>
                                          <p:attrName>style.visibility</p:attrName>
                                        </p:attrNameLst>
                                      </p:cBhvr>
                                      <p:to>
                                        <p:strVal val="visible"/>
                                      </p:to>
                                    </p:set>
                                    <p:animEffect transition="in" filter="wipe(up)">
                                      <p:cBhvr>
                                        <p:cTn id="66" dur="100"/>
                                        <p:tgtEl>
                                          <p:spTgt spid="33"/>
                                        </p:tgtEl>
                                      </p:cBhvr>
                                    </p:animEffect>
                                  </p:childTnLst>
                                </p:cTn>
                              </p:par>
                            </p:childTnLst>
                          </p:cTn>
                        </p:par>
                        <p:par>
                          <p:cTn id="67" fill="hold">
                            <p:stCondLst>
                              <p:cond delay="2600"/>
                            </p:stCondLst>
                            <p:childTnLst>
                              <p:par>
                                <p:cTn id="68" presetID="0" presetClass="path" presetSubtype="0" accel="50000" decel="50000" fill="hold" nodeType="afterEffect">
                                  <p:stCondLst>
                                    <p:cond delay="0"/>
                                  </p:stCondLst>
                                  <p:childTnLst>
                                    <p:animMotion origin="layout" path="M -0.66232 0.09704 C -0.65867 0.09959 -0.65485 0.10237 -0.6493 0.10005 C -0.64374 0.09774 -0.63454 0.08663 -0.62864 0.08246 C -0.62274 0.07829 -0.61944 0.07783 -0.61336 0.07528 C -0.60728 0.07274 -0.59704 0.0695 -0.59166 0.06672 C -0.58628 0.06394 -0.58541 0.06163 -0.58072 0.05792 C -0.57603 0.05422 -0.5677 0.05052 -0.56336 0.04496 C -0.55902 0.0394 -0.55503 0.02899 -0.55468 0.02459 C -0.55433 0.02019 -0.56076 0.01973 -0.56128 0.0188 " pathEditMode="fixed" ptsTypes="aaaaaaaaA">
                                      <p:cBhvr>
                                        <p:cTn id="69" dur="100" fill="hold"/>
                                        <p:tgtEl>
                                          <p:spTgt spid="48"/>
                                        </p:tgtEl>
                                        <p:attrNameLst>
                                          <p:attrName>ppt_x</p:attrName>
                                          <p:attrName>ppt_y</p:attrName>
                                        </p:attrNameLst>
                                      </p:cBhvr>
                                    </p:animMotion>
                                  </p:childTnLst>
                                </p:cTn>
                              </p:par>
                              <p:par>
                                <p:cTn id="70" presetID="22" presetClass="entr" presetSubtype="4" fill="hold" nodeType="withEffect">
                                  <p:stCondLst>
                                    <p:cond delay="0"/>
                                  </p:stCondLst>
                                  <p:childTnLst>
                                    <p:set>
                                      <p:cBhvr>
                                        <p:cTn id="71" dur="1" fill="hold">
                                          <p:stCondLst>
                                            <p:cond delay="0"/>
                                          </p:stCondLst>
                                        </p:cTn>
                                        <p:tgtEl>
                                          <p:spTgt spid="34"/>
                                        </p:tgtEl>
                                        <p:attrNameLst>
                                          <p:attrName>style.visibility</p:attrName>
                                        </p:attrNameLst>
                                      </p:cBhvr>
                                      <p:to>
                                        <p:strVal val="visible"/>
                                      </p:to>
                                    </p:set>
                                    <p:animEffect transition="in" filter="wipe(down)">
                                      <p:cBhvr>
                                        <p:cTn id="72" dur="100"/>
                                        <p:tgtEl>
                                          <p:spTgt spid="34"/>
                                        </p:tgtEl>
                                      </p:cBhvr>
                                    </p:animEffect>
                                  </p:childTnLst>
                                </p:cTn>
                              </p:par>
                            </p:childTnLst>
                          </p:cTn>
                        </p:par>
                        <p:par>
                          <p:cTn id="73" fill="hold">
                            <p:stCondLst>
                              <p:cond delay="2700"/>
                            </p:stCondLst>
                            <p:childTnLst>
                              <p:par>
                                <p:cTn id="74" presetID="0" presetClass="path" presetSubtype="0" accel="50000" decel="50000" fill="hold" nodeType="afterEffect">
                                  <p:stCondLst>
                                    <p:cond delay="0"/>
                                  </p:stCondLst>
                                  <p:childTnLst>
                                    <p:animMotion origin="layout" path="M -0.56128 0.0188 C -0.5651 0.02019 -0.56892 0.02158 -0.57308 0.02459 C -0.57725 0.0276 -0.58142 0.03153 -0.58628 0.03755 C -0.59114 0.04357 -0.59895 0.05353 -0.60242 0.06093 C -0.6059 0.06834 -0.60624 0.07667 -0.60694 0.08246 C -0.60763 0.08825 -0.60867 0.09265 -0.60694 0.09565 C -0.6052 0.09866 -0.59912 0.09959 -0.596 0.10005 C -0.59287 0.10052 -0.58992 0.09936 -0.58836 0.09843 " pathEditMode="fixed" ptsTypes="aaaaaaaA">
                                      <p:cBhvr>
                                        <p:cTn id="75" dur="200" fill="hold"/>
                                        <p:tgtEl>
                                          <p:spTgt spid="48"/>
                                        </p:tgtEl>
                                        <p:attrNameLst>
                                          <p:attrName>ppt_x</p:attrName>
                                          <p:attrName>ppt_y</p:attrName>
                                        </p:attrNameLst>
                                      </p:cBhvr>
                                    </p:animMotion>
                                  </p:childTnLst>
                                </p:cTn>
                              </p:par>
                              <p:par>
                                <p:cTn id="76" presetID="22" presetClass="entr" presetSubtype="1" fill="hold" nodeType="withEffect">
                                  <p:stCondLst>
                                    <p:cond delay="0"/>
                                  </p:stCondLst>
                                  <p:childTnLst>
                                    <p:set>
                                      <p:cBhvr>
                                        <p:cTn id="77" dur="1" fill="hold">
                                          <p:stCondLst>
                                            <p:cond delay="0"/>
                                          </p:stCondLst>
                                        </p:cTn>
                                        <p:tgtEl>
                                          <p:spTgt spid="35"/>
                                        </p:tgtEl>
                                        <p:attrNameLst>
                                          <p:attrName>style.visibility</p:attrName>
                                        </p:attrNameLst>
                                      </p:cBhvr>
                                      <p:to>
                                        <p:strVal val="visible"/>
                                      </p:to>
                                    </p:set>
                                    <p:animEffect transition="in" filter="wipe(up)">
                                      <p:cBhvr>
                                        <p:cTn id="78" dur="100"/>
                                        <p:tgtEl>
                                          <p:spTgt spid="35"/>
                                        </p:tgtEl>
                                      </p:cBhvr>
                                    </p:animEffect>
                                  </p:childTnLst>
                                </p:cTn>
                              </p:par>
                            </p:childTnLst>
                          </p:cTn>
                        </p:par>
                        <p:par>
                          <p:cTn id="79" fill="hold">
                            <p:stCondLst>
                              <p:cond delay="2900"/>
                            </p:stCondLst>
                            <p:childTnLst>
                              <p:par>
                                <p:cTn id="80" presetID="0" presetClass="path" presetSubtype="0" accel="50000" decel="50000" fill="hold" nodeType="afterEffect">
                                  <p:stCondLst>
                                    <p:cond delay="0"/>
                                  </p:stCondLst>
                                  <p:childTnLst>
                                    <p:animMotion origin="layout" path="M -0.58836 0.09843 C -0.58054 0.09565 -0.57273 0.09287 -0.56492 0.08732 C -0.55711 0.08176 -0.56856 0.09033 -0.54165 0.0651 C -0.51475 0.03986 -0.43245 -0.04162 -0.40329 -0.06384 C -0.37412 -0.08606 -0.37117 -0.06939 -0.36665 -0.06824 C -0.36214 -0.06708 -0.37516 -0.05875 -0.37655 -0.05713 " pathEditMode="fixed" rAng="0" ptsTypes="aaaaaA">
                                      <p:cBhvr>
                                        <p:cTn id="81" dur="250" fill="hold"/>
                                        <p:tgtEl>
                                          <p:spTgt spid="48"/>
                                        </p:tgtEl>
                                        <p:attrNameLst>
                                          <p:attrName>ppt_x</p:attrName>
                                          <p:attrName>ppt_y</p:attrName>
                                        </p:attrNameLst>
                                      </p:cBhvr>
                                      <p:rCtr x="11300" y="-9200"/>
                                    </p:animMotion>
                                  </p:childTnLst>
                                </p:cTn>
                              </p:par>
                            </p:childTnLst>
                          </p:cTn>
                        </p:par>
                        <p:par>
                          <p:cTn id="82" fill="hold">
                            <p:stCondLst>
                              <p:cond delay="3150"/>
                            </p:stCondLst>
                            <p:childTnLst>
                              <p:par>
                                <p:cTn id="83" presetID="0" presetClass="path" presetSubtype="0" accel="50000" decel="50000" fill="hold" nodeType="afterEffect">
                                  <p:stCondLst>
                                    <p:cond delay="0"/>
                                  </p:stCondLst>
                                  <p:childTnLst>
                                    <p:animMotion origin="layout" path="M -0.37655 -0.05713 C -0.38055 -0.05574 -0.38437 -0.05435 -0.38628 -0.05203 C -0.38819 -0.04972 -0.38905 -0.04463 -0.38853 -0.04347 C -0.38801 -0.04231 -0.38437 -0.0444 -0.38332 -0.04463 " pathEditMode="fixed" rAng="0" ptsTypes="aaaa">
                                      <p:cBhvr>
                                        <p:cTn id="84" dur="100" fill="hold"/>
                                        <p:tgtEl>
                                          <p:spTgt spid="48"/>
                                        </p:tgtEl>
                                        <p:attrNameLst>
                                          <p:attrName>ppt_x</p:attrName>
                                          <p:attrName>ppt_y</p:attrName>
                                        </p:attrNameLst>
                                      </p:cBhvr>
                                      <p:rCtr x="-600" y="700"/>
                                    </p:animMotion>
                                  </p:childTnLst>
                                </p:cTn>
                              </p:par>
                              <p:par>
                                <p:cTn id="85" presetID="22" presetClass="entr" presetSubtype="1" fill="hold" nodeType="withEffect">
                                  <p:stCondLst>
                                    <p:cond delay="0"/>
                                  </p:stCondLst>
                                  <p:childTnLst>
                                    <p:set>
                                      <p:cBhvr>
                                        <p:cTn id="86" dur="1" fill="hold">
                                          <p:stCondLst>
                                            <p:cond delay="0"/>
                                          </p:stCondLst>
                                        </p:cTn>
                                        <p:tgtEl>
                                          <p:spTgt spid="47"/>
                                        </p:tgtEl>
                                        <p:attrNameLst>
                                          <p:attrName>style.visibility</p:attrName>
                                        </p:attrNameLst>
                                      </p:cBhvr>
                                      <p:to>
                                        <p:strVal val="visible"/>
                                      </p:to>
                                    </p:set>
                                    <p:animEffect transition="in" filter="wipe(up)">
                                      <p:cBhvr>
                                        <p:cTn id="87" dur="100"/>
                                        <p:tgtEl>
                                          <p:spTgt spid="47"/>
                                        </p:tgtEl>
                                      </p:cBhvr>
                                    </p:animEffect>
                                  </p:childTnLst>
                                </p:cTn>
                              </p:par>
                            </p:childTnLst>
                          </p:cTn>
                        </p:par>
                        <p:par>
                          <p:cTn id="88" fill="hold">
                            <p:stCondLst>
                              <p:cond delay="3250"/>
                            </p:stCondLst>
                            <p:childTnLst>
                              <p:par>
                                <p:cTn id="89" presetID="0" presetClass="path" presetSubtype="0" accel="50000" decel="50000" fill="hold" nodeType="afterEffect">
                                  <p:stCondLst>
                                    <p:cond delay="0"/>
                                  </p:stCondLst>
                                  <p:childTnLst>
                                    <p:animMotion origin="layout" path="M -0.38332 -0.04463 C -0.38003 -0.0444 -0.37655 -0.04393 -0.37221 -0.04555 C -0.36787 -0.04717 -0.36162 -0.05134 -0.35763 -0.05412 C -0.35364 -0.0569 -0.35086 -0.05921 -0.34843 -0.06245 C -0.346 -0.06569 -0.34374 -0.07171 -0.34287 -0.07426 C -0.342 -0.0768 -0.34322 -0.07727 -0.34322 -0.07796 " pathEditMode="fixed" rAng="0" ptsTypes="aaaaaA">
                                      <p:cBhvr>
                                        <p:cTn id="90" dur="100" fill="hold"/>
                                        <p:tgtEl>
                                          <p:spTgt spid="48"/>
                                        </p:tgtEl>
                                        <p:attrNameLst>
                                          <p:attrName>ppt_x</p:attrName>
                                          <p:attrName>ppt_y</p:attrName>
                                        </p:attrNameLst>
                                      </p:cBhvr>
                                      <p:rCtr x="2100" y="-1600"/>
                                    </p:animMotion>
                                  </p:childTnLst>
                                </p:cTn>
                              </p:par>
                              <p:par>
                                <p:cTn id="91" presetID="22" presetClass="entr" presetSubtype="8" fill="hold" nodeType="withEffect">
                                  <p:stCondLst>
                                    <p:cond delay="0"/>
                                  </p:stCondLst>
                                  <p:childTnLst>
                                    <p:set>
                                      <p:cBhvr>
                                        <p:cTn id="92" dur="1" fill="hold">
                                          <p:stCondLst>
                                            <p:cond delay="0"/>
                                          </p:stCondLst>
                                        </p:cTn>
                                        <p:tgtEl>
                                          <p:spTgt spid="46"/>
                                        </p:tgtEl>
                                        <p:attrNameLst>
                                          <p:attrName>style.visibility</p:attrName>
                                        </p:attrNameLst>
                                      </p:cBhvr>
                                      <p:to>
                                        <p:strVal val="visible"/>
                                      </p:to>
                                    </p:set>
                                    <p:animEffect transition="in" filter="wipe(left)">
                                      <p:cBhvr>
                                        <p:cTn id="93" dur="100"/>
                                        <p:tgtEl>
                                          <p:spTgt spid="46"/>
                                        </p:tgtEl>
                                      </p:cBhvr>
                                    </p:animEffect>
                                  </p:childTnLst>
                                </p:cTn>
                              </p:par>
                            </p:childTnLst>
                          </p:cTn>
                        </p:par>
                        <p:par>
                          <p:cTn id="94" fill="hold">
                            <p:stCondLst>
                              <p:cond delay="3350"/>
                            </p:stCondLst>
                            <p:childTnLst>
                              <p:par>
                                <p:cTn id="95" presetID="0" presetClass="path" presetSubtype="0" accel="50000" decel="50000" fill="hold" nodeType="afterEffect">
                                  <p:stCondLst>
                                    <p:cond delay="0"/>
                                  </p:stCondLst>
                                  <p:childTnLst>
                                    <p:animMotion origin="layout" path="M -0.34322 -0.07796 C -0.34444 -0.08073 -0.34565 -0.08328 -0.34843 -0.0849 C -0.35121 -0.08652 -0.34947 -0.08907 -0.35954 -0.08814 C -0.36961 -0.08722 -0.39427 -0.08467 -0.4092 -0.08004 C -0.42413 -0.07541 -0.44079 -0.06685 -0.44965 -0.06013 C -0.4585 -0.05342 -0.46024 -0.04323 -0.46232 -0.03999 " pathEditMode="fixed" ptsTypes="aaaaaA">
                                      <p:cBhvr>
                                        <p:cTn id="96" dur="200" fill="hold"/>
                                        <p:tgtEl>
                                          <p:spTgt spid="48"/>
                                        </p:tgtEl>
                                        <p:attrNameLst>
                                          <p:attrName>ppt_x</p:attrName>
                                          <p:attrName>ppt_y</p:attrName>
                                        </p:attrNameLst>
                                      </p:cBhvr>
                                    </p:animMotion>
                                  </p:childTnLst>
                                </p:cTn>
                              </p:par>
                              <p:par>
                                <p:cTn id="97" presetID="22" presetClass="entr" presetSubtype="2" fill="hold" nodeType="withEffect">
                                  <p:stCondLst>
                                    <p:cond delay="0"/>
                                  </p:stCondLst>
                                  <p:childTnLst>
                                    <p:set>
                                      <p:cBhvr>
                                        <p:cTn id="98" dur="1" fill="hold">
                                          <p:stCondLst>
                                            <p:cond delay="0"/>
                                          </p:stCondLst>
                                        </p:cTn>
                                        <p:tgtEl>
                                          <p:spTgt spid="36"/>
                                        </p:tgtEl>
                                        <p:attrNameLst>
                                          <p:attrName>style.visibility</p:attrName>
                                        </p:attrNameLst>
                                      </p:cBhvr>
                                      <p:to>
                                        <p:strVal val="visible"/>
                                      </p:to>
                                    </p:set>
                                    <p:animEffect transition="in" filter="wipe(right)">
                                      <p:cBhvr>
                                        <p:cTn id="99" dur="200"/>
                                        <p:tgtEl>
                                          <p:spTgt spid="36"/>
                                        </p:tgtEl>
                                      </p:cBhvr>
                                    </p:animEffect>
                                  </p:childTnLst>
                                </p:cTn>
                              </p:par>
                            </p:childTnLst>
                          </p:cTn>
                        </p:par>
                        <p:par>
                          <p:cTn id="100" fill="hold">
                            <p:stCondLst>
                              <p:cond delay="3550"/>
                            </p:stCondLst>
                            <p:childTnLst>
                              <p:par>
                                <p:cTn id="101" presetID="0" presetClass="path" presetSubtype="0" accel="50000" decel="50000" fill="hold" nodeType="afterEffect">
                                  <p:stCondLst>
                                    <p:cond delay="0"/>
                                  </p:stCondLst>
                                  <p:childTnLst>
                                    <p:animMotion origin="layout" path="M -0.46232 -0.04 C -0.46302 -0.0349 -0.46371 -0.02981 -0.46163 -0.02634 C -0.45954 -0.02287 -0.45625 -0.02102 -0.44982 -0.01847 C -0.4434 -0.01592 -0.43316 -0.01291 -0.42326 -0.01152 C -0.41336 -0.01014 -0.39097 -0.01083 -0.39027 -0.00967 C -0.38958 -0.00852 -0.40798 -0.00689 -0.41892 -0.00481 C -0.42986 -0.00273 -0.44392 -0.00111 -0.45573 0.00306 C -0.46753 0.00723 -0.4802 0.01486 -0.48958 0.02088 C -0.49895 0.0269 -0.5059 0.03107 -0.51232 0.0394 C -0.51875 0.04773 -0.52604 0.06394 -0.52847 0.07088 C -0.5309 0.07783 -0.52725 0.07968 -0.52708 0.08153 " pathEditMode="fixed" ptsTypes="aaaaaaaaaaA">
                                      <p:cBhvr>
                                        <p:cTn id="102" dur="200" fill="hold"/>
                                        <p:tgtEl>
                                          <p:spTgt spid="48"/>
                                        </p:tgtEl>
                                        <p:attrNameLst>
                                          <p:attrName>ppt_x</p:attrName>
                                          <p:attrName>ppt_y</p:attrName>
                                        </p:attrNameLst>
                                      </p:cBhvr>
                                    </p:animMotion>
                                  </p:childTnLst>
                                </p:cTn>
                              </p:par>
                              <p:par>
                                <p:cTn id="103" presetID="22" presetClass="entr" presetSubtype="1" fill="hold" nodeType="withEffect">
                                  <p:stCondLst>
                                    <p:cond delay="0"/>
                                  </p:stCondLst>
                                  <p:childTnLst>
                                    <p:set>
                                      <p:cBhvr>
                                        <p:cTn id="104" dur="1" fill="hold">
                                          <p:stCondLst>
                                            <p:cond delay="0"/>
                                          </p:stCondLst>
                                        </p:cTn>
                                        <p:tgtEl>
                                          <p:spTgt spid="37"/>
                                        </p:tgtEl>
                                        <p:attrNameLst>
                                          <p:attrName>style.visibility</p:attrName>
                                        </p:attrNameLst>
                                      </p:cBhvr>
                                      <p:to>
                                        <p:strVal val="visible"/>
                                      </p:to>
                                    </p:set>
                                    <p:animEffect transition="in" filter="wipe(up)">
                                      <p:cBhvr>
                                        <p:cTn id="105" dur="200"/>
                                        <p:tgtEl>
                                          <p:spTgt spid="37"/>
                                        </p:tgtEl>
                                      </p:cBhvr>
                                    </p:animEffect>
                                  </p:childTnLst>
                                </p:cTn>
                              </p:par>
                            </p:childTnLst>
                          </p:cTn>
                        </p:par>
                        <p:par>
                          <p:cTn id="106" fill="hold">
                            <p:stCondLst>
                              <p:cond delay="3750"/>
                            </p:stCondLst>
                            <p:childTnLst>
                              <p:par>
                                <p:cTn id="107" presetID="0" presetClass="path" presetSubtype="0" accel="50000" decel="50000" fill="hold" nodeType="afterEffect">
                                  <p:stCondLst>
                                    <p:cond delay="0"/>
                                  </p:stCondLst>
                                  <p:childTnLst>
                                    <p:animMotion origin="layout" path="M -0.52707 0.08153 C -0.52569 0.08477 -0.52221 0.09658 -0.51839 0.10051 C -0.51457 0.10445 -0.51006 0.10422 -0.50381 0.1056 C -0.49756 0.10699 -0.48836 0.10884 -0.48124 0.10838 C -0.47412 0.10792 -0.46926 0.10792 -0.46058 0.10306 C -0.4519 0.0982 -0.4361 0.08477 -0.42916 0.07945 C -0.42221 0.07412 -0.42586 0.07736 -0.41839 0.07042 C -0.41093 0.06347 -0.39114 0.04403 -0.38402 0.03709 " pathEditMode="fixed" rAng="0" ptsTypes="aaaaaaaa">
                                      <p:cBhvr>
                                        <p:cTn id="108" dur="100" fill="hold"/>
                                        <p:tgtEl>
                                          <p:spTgt spid="48"/>
                                        </p:tgtEl>
                                        <p:attrNameLst>
                                          <p:attrName>ppt_x</p:attrName>
                                          <p:attrName>ppt_y</p:attrName>
                                        </p:attrNameLst>
                                      </p:cBhvr>
                                      <p:rCtr x="7200" y="-900"/>
                                    </p:animMotion>
                                  </p:childTnLst>
                                </p:cTn>
                              </p:par>
                              <p:par>
                                <p:cTn id="109" presetID="22" presetClass="entr" presetSubtype="8" fill="hold" nodeType="withEffect">
                                  <p:stCondLst>
                                    <p:cond delay="0"/>
                                  </p:stCondLst>
                                  <p:childTnLst>
                                    <p:set>
                                      <p:cBhvr>
                                        <p:cTn id="110" dur="1" fill="hold">
                                          <p:stCondLst>
                                            <p:cond delay="0"/>
                                          </p:stCondLst>
                                        </p:cTn>
                                        <p:tgtEl>
                                          <p:spTgt spid="38"/>
                                        </p:tgtEl>
                                        <p:attrNameLst>
                                          <p:attrName>style.visibility</p:attrName>
                                        </p:attrNameLst>
                                      </p:cBhvr>
                                      <p:to>
                                        <p:strVal val="visible"/>
                                      </p:to>
                                    </p:set>
                                    <p:animEffect transition="in" filter="wipe(left)">
                                      <p:cBhvr>
                                        <p:cTn id="111" dur="200"/>
                                        <p:tgtEl>
                                          <p:spTgt spid="38"/>
                                        </p:tgtEl>
                                      </p:cBhvr>
                                    </p:animEffect>
                                  </p:childTnLst>
                                </p:cTn>
                              </p:par>
                            </p:childTnLst>
                          </p:cTn>
                        </p:par>
                        <p:par>
                          <p:cTn id="112" fill="hold">
                            <p:stCondLst>
                              <p:cond delay="3950"/>
                            </p:stCondLst>
                            <p:childTnLst>
                              <p:par>
                                <p:cTn id="113" presetID="0" presetClass="path" presetSubtype="0" accel="50000" decel="50000" fill="hold" nodeType="afterEffect">
                                  <p:stCondLst>
                                    <p:cond delay="0"/>
                                  </p:stCondLst>
                                  <p:childTnLst>
                                    <p:animMotion origin="layout" path="M -0.38194 0.03847 C -0.38194 0.03871 -0.39721 0.06324 -0.41232 0.08801 " pathEditMode="fixed" rAng="0" ptsTypes="aA">
                                      <p:cBhvr>
                                        <p:cTn id="114" dur="100" fill="hold"/>
                                        <p:tgtEl>
                                          <p:spTgt spid="48"/>
                                        </p:tgtEl>
                                        <p:attrNameLst>
                                          <p:attrName>ppt_x</p:attrName>
                                          <p:attrName>ppt_y</p:attrName>
                                        </p:attrNameLst>
                                      </p:cBhvr>
                                      <p:rCtr x="-1500" y="2500"/>
                                    </p:animMotion>
                                  </p:childTnLst>
                                </p:cTn>
                              </p:par>
                              <p:par>
                                <p:cTn id="115" presetID="22" presetClass="entr" presetSubtype="1" fill="hold" nodeType="withEffect">
                                  <p:stCondLst>
                                    <p:cond delay="0"/>
                                  </p:stCondLst>
                                  <p:childTnLst>
                                    <p:set>
                                      <p:cBhvr>
                                        <p:cTn id="116" dur="1" fill="hold">
                                          <p:stCondLst>
                                            <p:cond delay="0"/>
                                          </p:stCondLst>
                                        </p:cTn>
                                        <p:tgtEl>
                                          <p:spTgt spid="39"/>
                                        </p:tgtEl>
                                        <p:attrNameLst>
                                          <p:attrName>style.visibility</p:attrName>
                                        </p:attrNameLst>
                                      </p:cBhvr>
                                      <p:to>
                                        <p:strVal val="visible"/>
                                      </p:to>
                                    </p:set>
                                    <p:animEffect transition="in" filter="wipe(up)">
                                      <p:cBhvr>
                                        <p:cTn id="117" dur="100"/>
                                        <p:tgtEl>
                                          <p:spTgt spid="39"/>
                                        </p:tgtEl>
                                      </p:cBhvr>
                                    </p:animEffect>
                                  </p:childTnLst>
                                </p:cTn>
                              </p:par>
                            </p:childTnLst>
                          </p:cTn>
                        </p:par>
                        <p:par>
                          <p:cTn id="118" fill="hold">
                            <p:stCondLst>
                              <p:cond delay="4050"/>
                            </p:stCondLst>
                            <p:childTnLst>
                              <p:par>
                                <p:cTn id="119" presetID="0" presetClass="path" presetSubtype="0" accel="50000" decel="50000" fill="hold" nodeType="afterEffect">
                                  <p:stCondLst>
                                    <p:cond delay="0"/>
                                  </p:stCondLst>
                                  <p:childTnLst>
                                    <p:animMotion origin="layout" path="M -0.41232 0.08801 C -0.4059 0.07968 -0.39947 0.07157 -0.3927 0.0644 C -0.38593 0.05722 -0.37621 0.04843 -0.37118 0.04472 C -0.36614 0.04102 -0.3644 0.04218 -0.36232 0.04218 " pathEditMode="fixed" ptsTypes="aaaA">
                                      <p:cBhvr>
                                        <p:cTn id="120" dur="100" fill="hold"/>
                                        <p:tgtEl>
                                          <p:spTgt spid="48"/>
                                        </p:tgtEl>
                                        <p:attrNameLst>
                                          <p:attrName>ppt_x</p:attrName>
                                          <p:attrName>ppt_y</p:attrName>
                                        </p:attrNameLst>
                                      </p:cBhvr>
                                    </p:animMotion>
                                  </p:childTnLst>
                                </p:cTn>
                              </p:par>
                              <p:par>
                                <p:cTn id="121" presetID="22" presetClass="entr" presetSubtype="8" fill="hold" nodeType="withEffect">
                                  <p:stCondLst>
                                    <p:cond delay="0"/>
                                  </p:stCondLst>
                                  <p:childTnLst>
                                    <p:set>
                                      <p:cBhvr>
                                        <p:cTn id="122" dur="1" fill="hold">
                                          <p:stCondLst>
                                            <p:cond delay="0"/>
                                          </p:stCondLst>
                                        </p:cTn>
                                        <p:tgtEl>
                                          <p:spTgt spid="40"/>
                                        </p:tgtEl>
                                        <p:attrNameLst>
                                          <p:attrName>style.visibility</p:attrName>
                                        </p:attrNameLst>
                                      </p:cBhvr>
                                      <p:to>
                                        <p:strVal val="visible"/>
                                      </p:to>
                                    </p:set>
                                    <p:animEffect transition="in" filter="wipe(left)">
                                      <p:cBhvr>
                                        <p:cTn id="123" dur="100"/>
                                        <p:tgtEl>
                                          <p:spTgt spid="40"/>
                                        </p:tgtEl>
                                      </p:cBhvr>
                                    </p:animEffect>
                                  </p:childTnLst>
                                </p:cTn>
                              </p:par>
                            </p:childTnLst>
                          </p:cTn>
                        </p:par>
                        <p:par>
                          <p:cTn id="124" fill="hold">
                            <p:stCondLst>
                              <p:cond delay="4150"/>
                            </p:stCondLst>
                            <p:childTnLst>
                              <p:par>
                                <p:cTn id="125" presetID="0" presetClass="path" presetSubtype="0" accel="50000" decel="50000" fill="hold" nodeType="afterEffect">
                                  <p:stCondLst>
                                    <p:cond delay="0"/>
                                  </p:stCondLst>
                                  <p:childTnLst>
                                    <p:animMotion origin="layout" path="M -0.36284 0.04287 C -0.36319 0.04634 -0.36336 0.05005 -0.36683 0.05607 C -0.3703 0.06209 -0.38089 0.07366 -0.3835 0.07945 C -0.3861 0.08523 -0.38298 0.08963 -0.38246 0.09125 " pathEditMode="fixed" rAng="0" ptsTypes="aaaA">
                                      <p:cBhvr>
                                        <p:cTn id="126" dur="100" fill="hold"/>
                                        <p:tgtEl>
                                          <p:spTgt spid="48"/>
                                        </p:tgtEl>
                                        <p:attrNameLst>
                                          <p:attrName>ppt_x</p:attrName>
                                          <p:attrName>ppt_y</p:attrName>
                                        </p:attrNameLst>
                                      </p:cBhvr>
                                      <p:rCtr x="-1200" y="2400"/>
                                    </p:animMotion>
                                  </p:childTnLst>
                                </p:cTn>
                              </p:par>
                              <p:par>
                                <p:cTn id="127" presetID="22" presetClass="entr" presetSubtype="1" fill="hold" nodeType="withEffect">
                                  <p:stCondLst>
                                    <p:cond delay="0"/>
                                  </p:stCondLst>
                                  <p:childTnLst>
                                    <p:set>
                                      <p:cBhvr>
                                        <p:cTn id="128" dur="1" fill="hold">
                                          <p:stCondLst>
                                            <p:cond delay="0"/>
                                          </p:stCondLst>
                                        </p:cTn>
                                        <p:tgtEl>
                                          <p:spTgt spid="41"/>
                                        </p:tgtEl>
                                        <p:attrNameLst>
                                          <p:attrName>style.visibility</p:attrName>
                                        </p:attrNameLst>
                                      </p:cBhvr>
                                      <p:to>
                                        <p:strVal val="visible"/>
                                      </p:to>
                                    </p:set>
                                    <p:animEffect transition="in" filter="wipe(up)">
                                      <p:cBhvr>
                                        <p:cTn id="129" dur="100"/>
                                        <p:tgtEl>
                                          <p:spTgt spid="41"/>
                                        </p:tgtEl>
                                      </p:cBhvr>
                                    </p:animEffect>
                                  </p:childTnLst>
                                </p:cTn>
                              </p:par>
                            </p:childTnLst>
                          </p:cTn>
                        </p:par>
                        <p:par>
                          <p:cTn id="130" fill="hold">
                            <p:stCondLst>
                              <p:cond delay="4250"/>
                            </p:stCondLst>
                            <p:childTnLst>
                              <p:par>
                                <p:cTn id="131" presetID="0" presetClass="path" presetSubtype="0" accel="50000" decel="50000" fill="hold" nodeType="afterEffect">
                                  <p:stCondLst>
                                    <p:cond delay="0"/>
                                  </p:stCondLst>
                                  <p:childTnLst>
                                    <p:animMotion origin="layout" path="M -0.38245 0.09126 C -0.37933 0.09265 -0.37603 0.09404 -0.37169 0.09126 C -0.36735 0.08848 -0.36301 0.08131 -0.35607 0.07413 C -0.34912 0.06695 -0.3361 0.05376 -0.3295 0.04797 C -0.32291 0.04218 -0.3203 0.04056 -0.31683 0.0401 C -0.31336 0.03964 -0.31041 0.0445 -0.30902 0.04543 " pathEditMode="fixed" rAng="0" ptsTypes="aaaaaA">
                                      <p:cBhvr>
                                        <p:cTn id="132" dur="100" fill="hold"/>
                                        <p:tgtEl>
                                          <p:spTgt spid="48"/>
                                        </p:tgtEl>
                                        <p:attrNameLst>
                                          <p:attrName>ppt_x</p:attrName>
                                          <p:attrName>ppt_y</p:attrName>
                                        </p:attrNameLst>
                                      </p:cBhvr>
                                      <p:rCtr x="3700" y="-2500"/>
                                    </p:animMotion>
                                  </p:childTnLst>
                                </p:cTn>
                              </p:par>
                              <p:par>
                                <p:cTn id="133" presetID="22" presetClass="entr" presetSubtype="8" fill="hold" nodeType="withEffect">
                                  <p:stCondLst>
                                    <p:cond delay="0"/>
                                  </p:stCondLst>
                                  <p:childTnLst>
                                    <p:set>
                                      <p:cBhvr>
                                        <p:cTn id="134" dur="1" fill="hold">
                                          <p:stCondLst>
                                            <p:cond delay="0"/>
                                          </p:stCondLst>
                                        </p:cTn>
                                        <p:tgtEl>
                                          <p:spTgt spid="42"/>
                                        </p:tgtEl>
                                        <p:attrNameLst>
                                          <p:attrName>style.visibility</p:attrName>
                                        </p:attrNameLst>
                                      </p:cBhvr>
                                      <p:to>
                                        <p:strVal val="visible"/>
                                      </p:to>
                                    </p:set>
                                    <p:animEffect transition="in" filter="wipe(left)">
                                      <p:cBhvr>
                                        <p:cTn id="135" dur="100"/>
                                        <p:tgtEl>
                                          <p:spTgt spid="42"/>
                                        </p:tgtEl>
                                      </p:cBhvr>
                                    </p:animEffect>
                                  </p:childTnLst>
                                </p:cTn>
                              </p:par>
                            </p:childTnLst>
                          </p:cTn>
                        </p:par>
                        <p:par>
                          <p:cTn id="136" fill="hold">
                            <p:stCondLst>
                              <p:cond delay="4350"/>
                            </p:stCondLst>
                            <p:childTnLst>
                              <p:par>
                                <p:cTn id="137" presetID="0" presetClass="path" presetSubtype="0" accel="50000" decel="50000" fill="hold" nodeType="afterEffect">
                                  <p:stCondLst>
                                    <p:cond delay="0"/>
                                  </p:stCondLst>
                                  <p:childTnLst>
                                    <p:animMotion origin="layout" path="M -0.30902 0.04542 C -0.31267 0.04403 -0.31614 0.04264 -0.31979 0.04403 C -0.32343 0.04542 -0.32673 0.04959 -0.33055 0.05329 C -0.33437 0.057 -0.3401 0.06186 -0.34236 0.06625 C -0.34461 0.07065 -0.34409 0.07575 -0.34427 0.07945 C -0.34444 0.08315 -0.3434 0.08709 -0.34322 0.08848 " pathEditMode="fixed" ptsTypes="aaaaaA">
                                      <p:cBhvr>
                                        <p:cTn id="138" dur="100" fill="hold"/>
                                        <p:tgtEl>
                                          <p:spTgt spid="48"/>
                                        </p:tgtEl>
                                        <p:attrNameLst>
                                          <p:attrName>ppt_x</p:attrName>
                                          <p:attrName>ppt_y</p:attrName>
                                        </p:attrNameLst>
                                      </p:cBhvr>
                                    </p:animMotion>
                                  </p:childTnLst>
                                </p:cTn>
                              </p:par>
                              <p:par>
                                <p:cTn id="139" presetID="22" presetClass="entr" presetSubtype="1" fill="hold" nodeType="withEffect">
                                  <p:stCondLst>
                                    <p:cond delay="0"/>
                                  </p:stCondLst>
                                  <p:childTnLst>
                                    <p:set>
                                      <p:cBhvr>
                                        <p:cTn id="140" dur="1" fill="hold">
                                          <p:stCondLst>
                                            <p:cond delay="0"/>
                                          </p:stCondLst>
                                        </p:cTn>
                                        <p:tgtEl>
                                          <p:spTgt spid="43"/>
                                        </p:tgtEl>
                                        <p:attrNameLst>
                                          <p:attrName>style.visibility</p:attrName>
                                        </p:attrNameLst>
                                      </p:cBhvr>
                                      <p:to>
                                        <p:strVal val="visible"/>
                                      </p:to>
                                    </p:set>
                                    <p:animEffect transition="in" filter="wipe(up)">
                                      <p:cBhvr>
                                        <p:cTn id="141" dur="100"/>
                                        <p:tgtEl>
                                          <p:spTgt spid="43"/>
                                        </p:tgtEl>
                                      </p:cBhvr>
                                    </p:animEffect>
                                  </p:childTnLst>
                                </p:cTn>
                              </p:par>
                            </p:childTnLst>
                          </p:cTn>
                        </p:par>
                        <p:par>
                          <p:cTn id="142" fill="hold">
                            <p:stCondLst>
                              <p:cond delay="4450"/>
                            </p:stCondLst>
                            <p:childTnLst>
                              <p:par>
                                <p:cTn id="143" presetID="0" presetClass="path" presetSubtype="0" accel="50000" decel="50000" fill="hold" nodeType="afterEffect">
                                  <p:stCondLst>
                                    <p:cond delay="0"/>
                                  </p:stCondLst>
                                  <p:childTnLst>
                                    <p:animMotion origin="layout" path="M -0.34323 0.08847 C -0.33975 0.0857 -0.33628 0.08292 -0.33246 0.07922 C -0.32864 0.07551 -0.32534 0.07412 -0.31979 0.06625 C -0.31423 0.05838 -0.30625 0.0438 -0.29913 0.03222 C -0.29201 0.02065 -0.28454 0.00676 -0.2776 -0.00319 C -0.27066 -0.01315 -0.26198 -0.02333 -0.25798 -0.02796 " pathEditMode="fixed" ptsTypes="aaaaaA">
                                      <p:cBhvr>
                                        <p:cTn id="144" dur="100" fill="hold"/>
                                        <p:tgtEl>
                                          <p:spTgt spid="48"/>
                                        </p:tgtEl>
                                        <p:attrNameLst>
                                          <p:attrName>ppt_x</p:attrName>
                                          <p:attrName>ppt_y</p:attrName>
                                        </p:attrNameLst>
                                      </p:cBhvr>
                                    </p:animMotion>
                                  </p:childTnLst>
                                </p:cTn>
                              </p:par>
                              <p:par>
                                <p:cTn id="145" presetID="22" presetClass="entr" presetSubtype="8" fill="hold" nodeType="withEffect">
                                  <p:stCondLst>
                                    <p:cond delay="0"/>
                                  </p:stCondLst>
                                  <p:childTnLst>
                                    <p:set>
                                      <p:cBhvr>
                                        <p:cTn id="146" dur="1" fill="hold">
                                          <p:stCondLst>
                                            <p:cond delay="0"/>
                                          </p:stCondLst>
                                        </p:cTn>
                                        <p:tgtEl>
                                          <p:spTgt spid="44"/>
                                        </p:tgtEl>
                                        <p:attrNameLst>
                                          <p:attrName>style.visibility</p:attrName>
                                        </p:attrNameLst>
                                      </p:cBhvr>
                                      <p:to>
                                        <p:strVal val="visible"/>
                                      </p:to>
                                    </p:set>
                                    <p:animEffect transition="in" filter="wipe(left)">
                                      <p:cBhvr>
                                        <p:cTn id="147" dur="100"/>
                                        <p:tgtEl>
                                          <p:spTgt spid="44"/>
                                        </p:tgtEl>
                                      </p:cBhvr>
                                    </p:animEffect>
                                  </p:childTnLst>
                                </p:cTn>
                              </p:par>
                            </p:childTnLst>
                          </p:cTn>
                        </p:par>
                        <p:par>
                          <p:cTn id="148" fill="hold">
                            <p:stCondLst>
                              <p:cond delay="4550"/>
                            </p:stCondLst>
                            <p:childTnLst>
                              <p:par>
                                <p:cTn id="149" presetID="0" presetClass="path" presetSubtype="0" accel="50000" decel="50000" fill="hold" nodeType="afterEffect">
                                  <p:stCondLst>
                                    <p:cond delay="0"/>
                                  </p:stCondLst>
                                  <p:childTnLst>
                                    <p:animMotion origin="layout" path="M -0.25485 -0.02796 C -0.25746 -0.02449 -0.26544 -0.01407 -0.2703 -0.00666 C -0.27517 0.00074 -0.27517 0.00121 -0.28437 0.01648 C -0.29357 0.03176 -0.32048 0.0732 -0.32551 0.0857 C -0.33055 0.0982 -0.31631 0.09009 -0.31475 0.09102 " pathEditMode="fixed" rAng="0" ptsTypes="aaaaa">
                                      <p:cBhvr>
                                        <p:cTn id="150" dur="300" fill="hold"/>
                                        <p:tgtEl>
                                          <p:spTgt spid="48"/>
                                        </p:tgtEl>
                                        <p:attrNameLst>
                                          <p:attrName>ppt_x</p:attrName>
                                          <p:attrName>ppt_y</p:attrName>
                                        </p:attrNameLst>
                                      </p:cBhvr>
                                      <p:rCtr x="-3800" y="6300"/>
                                    </p:animMotion>
                                  </p:childTnLst>
                                </p:cTn>
                              </p:par>
                              <p:par>
                                <p:cTn id="151" presetID="22" presetClass="entr" presetSubtype="1" fill="hold" nodeType="withEffect">
                                  <p:stCondLst>
                                    <p:cond delay="0"/>
                                  </p:stCondLst>
                                  <p:childTnLst>
                                    <p:set>
                                      <p:cBhvr>
                                        <p:cTn id="152" dur="1" fill="hold">
                                          <p:stCondLst>
                                            <p:cond delay="0"/>
                                          </p:stCondLst>
                                        </p:cTn>
                                        <p:tgtEl>
                                          <p:spTgt spid="45"/>
                                        </p:tgtEl>
                                        <p:attrNameLst>
                                          <p:attrName>style.visibility</p:attrName>
                                        </p:attrNameLst>
                                      </p:cBhvr>
                                      <p:to>
                                        <p:strVal val="visible"/>
                                      </p:to>
                                    </p:set>
                                    <p:animEffect transition="in" filter="wipe(up)">
                                      <p:cBhvr>
                                        <p:cTn id="153" dur="100"/>
                                        <p:tgtEl>
                                          <p:spTgt spid="45"/>
                                        </p:tgtEl>
                                      </p:cBhvr>
                                    </p:animEffect>
                                  </p:childTnLst>
                                </p:cTn>
                              </p:par>
                            </p:childTnLst>
                          </p:cTn>
                        </p:par>
                        <p:par>
                          <p:cTn id="154" fill="hold">
                            <p:stCondLst>
                              <p:cond delay="4850"/>
                            </p:stCondLst>
                            <p:childTnLst>
                              <p:par>
                                <p:cTn id="155" presetID="0" presetClass="path" presetSubtype="0" accel="50000" decel="50000" fill="hold" nodeType="afterEffect">
                                  <p:stCondLst>
                                    <p:cond delay="0"/>
                                  </p:stCondLst>
                                  <p:childTnLst>
                                    <p:animMotion origin="layout" path="M -0.31475 0.09102 C -0.30468 0.08755 -0.28558 0.09056 -0.25381 0.07042 C -0.22204 0.05028 -0.16683 0.00144 -0.1236 -0.03051 C -0.08037 -0.06245 -0.0208 -0.10273 0.00612 -0.12171 " pathEditMode="fixed" rAng="0" ptsTypes="aaaa">
                                      <p:cBhvr>
                                        <p:cTn id="156" dur="500" fill="hold"/>
                                        <p:tgtEl>
                                          <p:spTgt spid="48"/>
                                        </p:tgtEl>
                                        <p:attrNameLst>
                                          <p:attrName>ppt_x</p:attrName>
                                          <p:attrName>ppt_y</p:attrName>
                                        </p:attrNameLst>
                                      </p:cBhvr>
                                      <p:rCtr x="16000" y="-106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4235BCEE-BBDB-4599-97EF-64B025A9EB99"/>
  <p:tag name="ISPRING_SCORM_RATE_SLIDES" val="1"/>
  <p:tag name="ISPRINGONLINEFOLDERID" val="0"/>
  <p:tag name="ISPRINGONLINEFOLDERPATH" val="Content List"/>
  <p:tag name="ISPRINGCLOUDFOLDERID" val="0"/>
  <p:tag name="ISPRINGCLOUDFOLDERPATH" val="Repository"/>
  <p:tag name="ISPRING_PLAYERS_CUSTOMIZATION" val="UEsDBBQAAgAIAJVte0o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CVbXtK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JVte0q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lW17Si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lW17Sm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lW17Sj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lW17Sp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lW17Sr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lm17SgXZichKDQAA1SEAABcAAAB1bml2ZXJzYWwvdW5pdmVyc2FsLnBuZ+2a+VdS6/rAqdNpVvNU15xLvXmuOZQnp+NAmROna6UNZk61zLxhgqhoKGLTdUiJopaWiZ6sk+KAqZm6EbBDSR5E6jig4lBxFAXBgRAVkbupzr1r3fVd3z/gLn5gb57ns9/9Ps+73+d5n/1C7rEj/jobjTZCIBAdWIBPMASyBgaBfINcvxbU7Gq6MQGeViUF+3tDKF0mk6CwJvZg4EEIpI6wafnct6C8ISEgNAkC0WVqPqtYyIrzYDs4zOfgicuRkuGjebbyAdYHWdHc6rnV9Trn9ev1U78jntz8/fe7cy7o5+8MWPOuevNPOectLV79c+3W9Tt8bm8pM1Zf+Vn69/0bVNjpLpn7IulHxafSBxc9jydtD/9UTKmUUkRSt4hSSmVL3YMsLlSNla0op5EjGYrhmqZRnDFo0lknP1nFSpDpeTOEH1EPuvyMZKjR1lRm558zhnmpPnWneIOKK41V9vV4qyjsrK/7KlBuQwdl/OFner0bvwaUmu0rCUML4ij14K1/ixN+4DdIuIvFBvB0IMdKI+0iao43AlaDxy1aoAVaoAVaoAVaoAVaoAVaoAVaoAVaoAVaoAVa8L8HUAJz9QJLs2X6HtgK02i8rTRbiuvvaPYOd/p8p9lu3PL/g4/hd/5o4HrxWz/9fvihdSk2UfbGknAJtywwH0WJUL2CKlYooSlMF7yyDzmSJXlhXnszbXmsiaGSBPFbnOI5P4xPI5SVFazM3yTLjy07/M0znmNmXq7jr0svr2SFEahhZpqmYppihBrNGGLkDHbVxIgLMKe6wxvjFw71JKW9mTMXTwTMDSVxG/VmjoSALUryljhIXEMvPgxQryhdpulKaTxP/UEvs99j9tXWMK6Xcipe4EZqGkkTjwOZi2OFSEMXqIPTsAfiFHfgvlRAgNJjhppX3grl1bw3MUMs+qRZxqd3JDYmKInGyFc/mbJbC2nzkscsGn3TMdP5A/c527PqIoDh/VzCZ4/s+jgRkHhy0wlPKQJjX+bszJjFIy+5eFBnD6eOZijieSfPksVx11ux4rDRwUj7csF++HCICRm9wjRfmbnwPXnLvpK8OdI0VtjZdlLWG8MJ68aj5EDFzDFBO1fWSpI6JRoq6uKAM32AKs2Ot4ChsxNFnm9FLyQam6rpAelTdaxBLiHudztl9cPYQJEbvdMhkHDLavg6YAOMudUOVlTje4FqfBeiKDT+bKrxs0ZhW+u5M03oNxIUqnFE+P5YetCJHeTSwl2Prp32DJEn/bNmthj/xvFpFY/Z31BRxmzlsVwYixzn55tjaX5d6eaNmwXCiO5eRwJPRrboCKlbN0ie/8s3kPfwSs9bVC4+rvuzIfGiFmmBysOHmGSU/VcTIye4ZfrIW888Txj9R3mxbSn15gZ0S36IXNbPfuzdnrNtu3H7/phWM5sDtoqN5MzpNAQ3DV+s8BIJ00jSh4hXxEWAPX9y6mrKTdprCKS5SBS+fTi23UlUkNnHaXButEsIFVrrw+z/celZiuCCPFC1HIgrd+5kjWwsjlQM4QPqN6+Vyxz339un2otoeIiLuuEqdkp8p3RNBjII0xaAQvC3ZIUOpE0enB1ZvehhdXj4x/toWXWQaUq3nbrOh7jJyLh6uHkg0RJ9yrjdKXLnIhzNHeYZwgC+g0XHB0C5FvI+LVSW+5P7l3YnVQ8ECFOTQ1YtP9e9HMQbi7bcbHhKPhAsvDbR5fvyYu+uH5LuF3FhwTzCIfhv2CPE0ECobsjfBNhd6OHmmnM8N1gKzc8+zTz7iDUYxgm9tNl2Y4nwlZO4jwmOK2cEK+OkeJqI4vKs2B/eogze2XF9Tb+D2VwplpefjGOmF+9NOo1oTTRqLNnzl3zh05I8fW8b7x5ZsH7cjWr9QFHiqxuYEoDk5nXi/n1haNbNATrvDUb6OLKQ5VHgbkdsnfttj0ROxVl/GZAEEaPicrmo77WmZ/ulQgdf4qZKna66WUzB2CNdpmvnhYujEhQGHsH7YBvjc2cf5ddXO0LSkfli4damW1ccnz4spervFy0BQ9t3ijDTFAchjQBw9CN1MbZUb44veprV0OPQyFCrpmPpCi5A/9rpHagiLOqtnUoUwgDc6F57uAKcgjoaj1tkRyFws3lRUzTS3LKMO9qKX8KUlPfE9zYD4bf45WEGDYiSDFFdj2MXD886zQ5SU8YqMlPh2BrGEiaS8AuiiVLLVck8DgtDDZi+XUctiBBrHs3cXZ43I+NC1erUFQnDYJx9JHUUAqmOIuWVKbGXKxqy9DeKkkShTD6SQVOkiA63GUG9xPaKy4vvr+u94BEgqHxERieAmTdkmtjYhHfy8A7O1EftIQcqHxVgbJHf3jVqX+p36lH17heiR2R3c6zaOkC3z/GeFSPoU5/9BWiyLndJLDO6Z6/z0OHXdxYBfdi4jmKjUSluaXJ+Sd8Ffh8ZO8nNXJGlFGEc8EVNWRv/KnueLerrAB9K6b6eOby466ZVNDa28zg74tF5n7KYzUbiVB7gTkiLTxafN7izxrVFqnKdMmpfkNZ3D7tAIOIUw0zO06yxtUv91Mc4qQUMI2nkgb4kHGNSdFR1qa9NfPxuT+oy3XyajlwY9lB2Mk+Py3yIjn2C+7gWXTbZAkZzBtD1eQGri8MVOJMUnWhs6sCk1BhyBS32MjCryhq8X4uXO370lyweEwjxC4NvHNgX2yXJTJO17SPWAuxuSwtbvZduJ77cvecY+wyhpqB2ftl1D9E2O2Zix7mKLAz33gDYz2Rfh71Fh26mkj/qfNRT3jP/7b4qMTzcRS+B+l8u9WXYe/SFMl0nJ/pzzK8+zrq5Du1FHPQrRpZTavGqgdbCNzl70KGyvmPZj/NnWV8Hz0iEIoxRxjz2EDvZofCWcX6RXgN5VtZ80Cp3LGGiOW+ioPz4qieR1dCFl3rOUOUA15kAXVmwM8MtfOB4KoYaSH62V1Vg+ngWt0NA/Tpx+JYEj99xzh5+OrISK8s1m6MtcVP6jtdeOq7veYY8lOn1aNK158Kiwdlb72ruhrpwvZzyx3YIg8iZvL19nAWFR1T56sM6lns5wmjD9iXaVEBwLR5BmrIg2mLnOqwfmqsm/Plbgh16GjxUn7r5F+GDReVUu/eMzzacPuISlaLJRmeHIzPkvfMNH/bB+xuv0vOtYkx2NyyLnbMvTXDTnxSj1//2CEA7iscHyrPqTGQlO51MtsLgekVG8EE3XfwhfNZxX+LXqXP+0fy2FnA5Hdz7O/liXIn0xRW1aIRACvqDtZdgrDYrJEnpqyCnGWAVUK8Cg8UoJf7n1DvnTWyOM9evc0rO5tsi06cOBjMTkfei0eJoMFcf1ZFFU+JH99ladrTmH/K9fQbaaP+TKlyWP0Zp24+gFlsQe+LKwsyVOVZ3wdU6Ln0Hx/HGlIw2nYGUfcxzQKzMFTISXrfO/LqJz6x0DVNdE484sCZGCLHkqNuPT6QK/swhSxnzA7FCr9mLZLwsoq7MaytvP5tx4LixCq3KsZbLQscXbYzyxf4HXGu/BC+Z1Rhuju4PjIDOrybPRhsWwIvOgNfNzRSh3BvtPCnGYkXZy39U8LxpuwF5HSHAkby1vs8toED/SckQLyozowoXeUs9eTQTwEw8yh7EJ0ixETvenxpWju0YVqIKl345xbCiov6dVWe63Kefl+rzKJ8zVmO6jOPCR6Nyau2IWFNg7EGGWjk6isvzXHe7MpKNFwGIkqcpgkVpKiOdnxyuE7HtzxvPbvu89CxdnvylcJCbG9dXkw1OqCJwYiZJ0lzvBTi2KKVUZK75L/wKe/YkXSVBNnWjhOIySJPoy6iVv9WEDo8dTfDsw50Kr0KYgmPRV7lSxMHoNRj6EHMDEj3RQVfC0NOF0cnTrOMTmhAXjz0meAFvF2GUoi/Xi8BKLY73cp8PEZbaHEi6fr4liObhkMuMp7yw35hQJVUl5td+hJIBgmauNONExdv+s3T7IVtn/ajLrO9gu+XlWOrWppUVBYPRcjAC6sDi5YaJj67iGo+Em/7pMzr8rKKk9e8GnvNbwFyzaON1fWQDEFMKrrmcGMQmE1MYRYQ4nI1lL7OgKyjqweb8ncohNC/iYZR6iSdZ65r6AqqaPNr07SoEepqmeAF6VZxWyAIkX02jw2vVUpngTI+bKzBW0rt/uDUuiItqGhKik61aKp2kb+s/tX2jd0kT/c5ZyV9DL1O00HZ82fpkE8aQZbYa8swrDgrt2MVviRt5PL4tqsAMtOlj3tT97QrNj//cwLm7pctP8BbM7qNQGunp0xoMwAeL9Pfik1EVNfvumQAkat+xE+zkmw6HwRJu7MTo+tJfMfQYykSQ0JrM3CxKNAzArchKkXqHKlCrwbq+jSSxiWeafeyXDInpyyzXEKsWe03sczTPSNXd1gBQ2tEyTdUecvf/ehsoVS/Huq/+/DpQ4ZUoYDswLvlrxHCDXn/EshCqvvgf8ZJj/8PP/zCgVOb1PMNbOS2Lo9Rwa43qdJVoV3SzIQy+oGCoaYtgpA4+0HTQV7bkj76t1nnIUa/KjXsT7L356opGD/M94kPxPnvtX1BLAwQUAAIACACWbXtKKwvAbUoAAABrAAAAGwAAAHVuaXZlcnNhbC91bml2ZXJzYWwucG5nLnhtbLOxr8jNUShLLSrOzM+zVTLUM1Cyt+PlsikoSi3LTC1XqACKGekZQICSQiUqtzwzpSQDKGRgbowQzEjNTM8osVWyMDCFC+oDzQQAUEsBAgAAFAACAAgAlW17ShUOrShkBAAABxEAAB0AAAAAAAAAAQAAAAAAAAAAAHVuaXZlcnNhbC9jb21tb25fbWVzc2FnZXMubG5nUEsBAgAAFAACAAgAlW17Sgh+CyMpAwAAhgwAACcAAAAAAAAAAQAAAAAAnwQAAHVuaXZlcnNhbC9mbGFzaF9wdWJsaXNoaW5nX3NldHRpbmdzLnhtbFBLAQIAABQAAgAIAJVte0q1/AlkugIAAFUKAAAhAAAAAAAAAAEAAAAAAA0IAAB1bml2ZXJzYWwvZmxhc2hfc2tpbl9zZXR0aW5ncy54bWxQSwECAAAUAAIACACVbXtKKpYPZ/4CAACXCwAAJgAAAAAAAAABAAAAAAAGCwAAdW5pdmVyc2FsL2h0bWxfcHVibGlzaGluZ19zZXR0aW5ncy54bWxQSwECAAAUAAIACACVbXtKaHFSkZoBAAAfBgAAHwAAAAAAAAABAAAAAABIDgAAdW5pdmVyc2FsL2h0bWxfc2tpbl9zZXR0aW5ncy5qc1BLAQIAABQAAgAIAJVte0o9PC/RwQAAAOUBAAAaAAAAAAAAAAEAAAAAAB8QAAB1bml2ZXJzYWwvaTE4bl9wcmVzZXRzLnhtbFBLAQIAABQAAgAIAJVte0qa+ZZkawAAAGsAAAAcAAAAAAAAAAEAAAAAABgRAAB1bml2ZXJzYWwvbG9jYWxfc2V0dGluZ3MueG1sUEsBAgAAFAACAAgARJRXRyO0Tvv7AgAAsAgAABQAAAAAAAAAAQAAAAAAvREAAHVuaXZlcnNhbC9wbGF5ZXIueG1sUEsBAgAAFAACAAgAlW17SrCHI/RsAQAA9wIAACkAAAAAAAAAAQAAAAAA6hQAAHVuaXZlcnNhbC9za2luX2N1c3RvbWl6YXRpb25fc2V0dGluZ3MueG1sUEsBAgAAFAACAAgAlm17SgXZichKDQAA1SEAABcAAAAAAAAAAAAAAAAAnRYAAHVuaXZlcnNhbC91bml2ZXJzYWwucG5nUEsBAgAAFAACAAgAlm17SisLwG1KAAAAawAAABsAAAAAAAAAAQAAAAAAHCQAAHVuaXZlcnNhbC91bml2ZXJzYWwucG5nLnhtbFBLBQYAAAAACwALAEkDAACfJAAAAAA="/>
  <p:tag name="ISPRING_SCORM_ENDPOINT" val="&lt;endpoint&gt;&lt;enable&gt;0&lt;/enable&gt;&lt;lrs&gt;http://&lt;/lrs&gt;&lt;auth&gt;0&lt;/auth&gt;&lt;login&gt;&lt;/login&gt;&lt;password&gt;&lt;/password&gt;&lt;key&gt;&lt;/key&gt;&lt;name&gt;&lt;/name&gt;&lt;email&gt;&lt;/email&gt;&lt;/endpoint&gt;&#10;"/>
  <p:tag name="ISPRING_PRESENTATION_TITLE" val="黑色灯泡"/>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MC-欧美风主题色">
    <a:dk1>
      <a:srgbClr val="000000"/>
    </a:dk1>
    <a:lt1>
      <a:srgbClr val="FFFFFF"/>
    </a:lt1>
    <a:dk2>
      <a:srgbClr val="44546A"/>
    </a:dk2>
    <a:lt2>
      <a:srgbClr val="E7E6E6"/>
    </a:lt2>
    <a:accent1>
      <a:srgbClr val="E84C33"/>
    </a:accent1>
    <a:accent2>
      <a:srgbClr val="4A9143"/>
    </a:accent2>
    <a:accent3>
      <a:srgbClr val="B22B27"/>
    </a:accent3>
    <a:accent4>
      <a:srgbClr val="01596F"/>
    </a:accent4>
    <a:accent5>
      <a:srgbClr val="E7E2DC"/>
    </a:accent5>
    <a:accent6>
      <a:srgbClr val="071D2B"/>
    </a:accent6>
    <a:hlink>
      <a:srgbClr val="0563C1"/>
    </a:hlink>
    <a:folHlink>
      <a:srgbClr val="954F72"/>
    </a:folHlink>
  </a:clrScheme>
  <a:fontScheme name="自定义 1">
    <a:majorFont>
      <a:latin typeface="Impact"/>
      <a:ea typeface="华康俪金黑W8(P)"/>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1089</TotalTime>
  <Words>2852</Words>
  <Application>Microsoft Office PowerPoint</Application>
  <PresentationFormat>全屏显示(16:9)</PresentationFormat>
  <Paragraphs>331</Paragraphs>
  <Slides>28</Slides>
  <Notes>28</Notes>
  <HiddenSlides>0</HiddenSlides>
  <MMClips>0</MMClips>
  <ScaleCrop>false</ScaleCrop>
  <HeadingPairs>
    <vt:vector size="4" baseType="variant">
      <vt:variant>
        <vt:lpstr>主题</vt:lpstr>
      </vt:variant>
      <vt:variant>
        <vt:i4>1</vt:i4>
      </vt:variant>
      <vt:variant>
        <vt:lpstr>幻灯片标题</vt:lpstr>
      </vt:variant>
      <vt:variant>
        <vt:i4>28</vt:i4>
      </vt:variant>
    </vt:vector>
  </HeadingPairs>
  <TitlesOfParts>
    <vt:vector size="29"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黑色灯泡</dc:title>
  <dc:creator>第一PPT</dc:creator>
  <cp:keywords>www.1ppt.com</cp:keywords>
  <dc:description>www.1ppt.com</dc:description>
  <cp:lastModifiedBy>Carrie</cp:lastModifiedBy>
  <cp:revision>126</cp:revision>
  <dcterms:created xsi:type="dcterms:W3CDTF">2015-05-24T02:07:27Z</dcterms:created>
  <dcterms:modified xsi:type="dcterms:W3CDTF">2020-02-18T07:48:35Z</dcterms:modified>
</cp:coreProperties>
</file>