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>
        <p:scale>
          <a:sx n="50" d="100"/>
          <a:sy n="50" d="100"/>
        </p:scale>
        <p:origin x="-2074" y="-816"/>
      </p:cViewPr>
      <p:guideLst>
        <p:guide orient="horz" pos="328"/>
        <p:guide orient="horz" pos="4183"/>
        <p:guide pos="4050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6-7E77-409C-B909-64B9CC68AAE6}"/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D-7E77-409C-B909-64B9CC68AA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260433408"/>
        <c:axId val="260434944"/>
        <c:axId val="0"/>
      </c:bar3DChart>
      <c:catAx>
        <c:axId val="260433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60434944"/>
        <c:crosses val="autoZero"/>
        <c:auto val="1"/>
        <c:lblAlgn val="ctr"/>
        <c:lblOffset val="100"/>
        <c:noMultiLvlLbl val="0"/>
      </c:catAx>
      <c:valAx>
        <c:axId val="260434944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2604334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kern="0" dirty="0" smtClean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述职报告工作计划</a:t>
            </a:r>
            <a:r>
              <a:rPr lang="en-US" altLang="zh-CN" sz="4400" kern="0" dirty="0" smtClean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kern="0" dirty="0" smtClean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en-US" altLang="zh-CN" sz="4400" kern="0" dirty="0" smtClean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kern="0" dirty="0" smtClean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框架完整的述职报告、年终总结、新年计划</a:t>
            </a:r>
            <a:endParaRPr lang="zh-CN" altLang="en-US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 fontScale="47500" lnSpcReduction="20000"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年度工作述职报</a:t>
            </a:r>
            <a:endParaRPr lang="en-US" altLang="zh-CN" sz="10100" kern="0" dirty="0" smtClean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PPT</a:t>
            </a:r>
            <a:r>
              <a:rPr lang="zh-CN" altLang="en-US" sz="10100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模板</a:t>
            </a:r>
            <a:endParaRPr lang="en-US" altLang="zh-CN" sz="10100" kern="0" dirty="0" smtClean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0" dirty="0" smtClean="0">
                <a:solidFill>
                  <a:schemeClr val="bg1">
                    <a:alpha val="9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</a:rPr>
              <a:t>框架完整的述职报告、年终总结、新年计划</a:t>
            </a:r>
            <a:endParaRPr lang="zh-CN" altLang="en-US" sz="4000" b="1" kern="0" dirty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2134</Words>
  <Application>Microsoft Office PowerPoint</Application>
  <PresentationFormat>自定义</PresentationFormat>
  <Paragraphs>236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2020-02-18T07:52:31Z</dcterms:modified>
</cp:coreProperties>
</file>